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722" r:id="rId3"/>
  </p:sldMasterIdLst>
  <p:notesMasterIdLst>
    <p:notesMasterId r:id="rId24"/>
  </p:notesMasterIdLst>
  <p:sldIdLst>
    <p:sldId id="2647" r:id="rId4"/>
    <p:sldId id="259" r:id="rId5"/>
    <p:sldId id="312" r:id="rId6"/>
    <p:sldId id="313" r:id="rId7"/>
    <p:sldId id="314" r:id="rId8"/>
    <p:sldId id="315" r:id="rId9"/>
    <p:sldId id="316" r:id="rId10"/>
    <p:sldId id="257" r:id="rId11"/>
    <p:sldId id="319" r:id="rId12"/>
    <p:sldId id="2634" r:id="rId13"/>
    <p:sldId id="262" r:id="rId14"/>
    <p:sldId id="256" r:id="rId15"/>
    <p:sldId id="2644" r:id="rId16"/>
    <p:sldId id="260" r:id="rId17"/>
    <p:sldId id="2645" r:id="rId18"/>
    <p:sldId id="2635" r:id="rId19"/>
    <p:sldId id="2636" r:id="rId20"/>
    <p:sldId id="2637" r:id="rId21"/>
    <p:sldId id="317" r:id="rId22"/>
    <p:sldId id="29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216"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D8917-BB42-4B40-ADFD-2954AB743D5B}" type="datetimeFigureOut">
              <a:rPr lang="en-US" smtClean="0"/>
              <a:t>8/13/2024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A2FA1-D1F0-4759-A7F1-8C8D437ADF62}" type="slidenum">
              <a:rPr lang="en-US" smtClean="0"/>
              <a:t>‹#›</a:t>
            </a:fld>
            <a:endParaRPr lang="en-US"/>
          </a:p>
        </p:txBody>
      </p:sp>
    </p:spTree>
    <p:extLst>
      <p:ext uri="{BB962C8B-B14F-4D97-AF65-F5344CB8AC3E}">
        <p14:creationId xmlns:p14="http://schemas.microsoft.com/office/powerpoint/2010/main" val="966681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Thiết</a:t>
            </a:r>
            <a:r>
              <a:rPr lang="en-US" dirty="0"/>
              <a:t> </a:t>
            </a:r>
            <a:r>
              <a:rPr lang="en-US" dirty="0" err="1"/>
              <a:t>kế</a:t>
            </a:r>
            <a:r>
              <a:rPr lang="en-US" dirty="0"/>
              <a:t>: </a:t>
            </a:r>
            <a:r>
              <a:rPr lang="en-US" dirty="0" err="1"/>
              <a:t>Hương</a:t>
            </a:r>
            <a:r>
              <a:rPr lang="en-US" dirty="0"/>
              <a:t> </a:t>
            </a:r>
            <a:r>
              <a:rPr lang="en-US" dirty="0" err="1"/>
              <a:t>Thảo</a:t>
            </a:r>
            <a:r>
              <a:rPr lang="en-US" dirty="0"/>
              <a:t> – </a:t>
            </a:r>
            <a:r>
              <a:rPr lang="en-US" dirty="0" err="1"/>
              <a:t>Zalo</a:t>
            </a:r>
            <a:r>
              <a:rPr lang="en-US" dirty="0"/>
              <a:t> 0972.115.126. </a:t>
            </a:r>
            <a:r>
              <a:rPr lang="en-US" dirty="0" err="1"/>
              <a:t>Các</a:t>
            </a:r>
            <a:r>
              <a:rPr lang="en-US" dirty="0"/>
              <a:t> nick </a:t>
            </a:r>
            <a:r>
              <a:rPr lang="en-US" dirty="0" err="1"/>
              <a:t>khác</a:t>
            </a:r>
            <a:r>
              <a:rPr lang="en-US" dirty="0"/>
              <a:t> </a:t>
            </a:r>
            <a:r>
              <a:rPr lang="en-US" dirty="0" err="1"/>
              <a:t>đều</a:t>
            </a:r>
            <a:r>
              <a:rPr lang="en-US" dirty="0"/>
              <a:t> </a:t>
            </a:r>
            <a:r>
              <a:rPr lang="en-US" dirty="0" err="1"/>
              <a:t>là</a:t>
            </a:r>
            <a:r>
              <a:rPr lang="en-US" dirty="0"/>
              <a:t> </a:t>
            </a:r>
            <a:r>
              <a:rPr lang="en-US" dirty="0" err="1"/>
              <a:t>giả</a:t>
            </a:r>
            <a:r>
              <a:rPr lang="en-US" dirty="0"/>
              <a:t> </a:t>
            </a:r>
            <a:r>
              <a:rPr lang="en-US" dirty="0" err="1"/>
              <a:t>mạo</a:t>
            </a:r>
            <a:r>
              <a:rPr lang="en-US" dirty="0"/>
              <a:t>, </a:t>
            </a:r>
            <a:r>
              <a:rPr lang="en-US" dirty="0" err="1"/>
              <a:t>ăn</a:t>
            </a:r>
            <a:r>
              <a:rPr lang="en-US" dirty="0"/>
              <a:t> </a:t>
            </a:r>
            <a:r>
              <a:rPr lang="en-US" dirty="0" err="1"/>
              <a:t>cắp</a:t>
            </a:r>
            <a:r>
              <a:rPr lang="en-US" dirty="0"/>
              <a:t> </a:t>
            </a:r>
            <a:r>
              <a:rPr lang="en-US" dirty="0" err="1"/>
              <a:t>chất</a:t>
            </a:r>
            <a:r>
              <a:rPr lang="en-US" dirty="0"/>
              <a:t> </a:t>
            </a:r>
            <a:r>
              <a:rPr lang="en-US" dirty="0" err="1"/>
              <a:t>xám</a:t>
            </a:r>
            <a:r>
              <a:rPr lang="en-US" dirty="0"/>
              <a:t>.</a:t>
            </a:r>
          </a:p>
          <a:p>
            <a:r>
              <a:rPr lang="en-US" dirty="0"/>
              <a:t>Facebook: https://www.facebook.com/huongthaoGADT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30161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6c21a602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6c21a60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t>Thiết kế: Hương Thảo – Zalo 0972.115.126. Các nick khác đều là giả mạo, ăn cắp chất xám</a:t>
            </a:r>
          </a:p>
        </p:txBody>
      </p:sp>
    </p:spTree>
    <p:extLst>
      <p:ext uri="{BB962C8B-B14F-4D97-AF65-F5344CB8AC3E}">
        <p14:creationId xmlns:p14="http://schemas.microsoft.com/office/powerpoint/2010/main" val="3177425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6c21a602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6c21a60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607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6c21a602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6c21a60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Thiết</a:t>
            </a:r>
            <a:r>
              <a:rPr lang="en-US" dirty="0"/>
              <a:t> </a:t>
            </a:r>
            <a:r>
              <a:rPr lang="en-US" dirty="0" err="1"/>
              <a:t>kế</a:t>
            </a:r>
            <a:r>
              <a:rPr lang="en-US" dirty="0"/>
              <a:t>: </a:t>
            </a:r>
            <a:r>
              <a:rPr lang="en-US" dirty="0" err="1"/>
              <a:t>Hương</a:t>
            </a:r>
            <a:r>
              <a:rPr lang="en-US" dirty="0"/>
              <a:t> </a:t>
            </a:r>
            <a:r>
              <a:rPr lang="en-US" dirty="0" err="1"/>
              <a:t>Thảo</a:t>
            </a:r>
            <a:r>
              <a:rPr lang="en-US" dirty="0"/>
              <a:t> – </a:t>
            </a:r>
            <a:r>
              <a:rPr lang="en-US" dirty="0" err="1"/>
              <a:t>Zalo</a:t>
            </a:r>
            <a:r>
              <a:rPr lang="en-US" dirty="0"/>
              <a:t> 0972.115.126. </a:t>
            </a:r>
            <a:r>
              <a:rPr lang="en-US" dirty="0" err="1"/>
              <a:t>Các</a:t>
            </a:r>
            <a:r>
              <a:rPr lang="en-US" dirty="0"/>
              <a:t> nick </a:t>
            </a:r>
            <a:r>
              <a:rPr lang="en-US" dirty="0" err="1"/>
              <a:t>khác</a:t>
            </a:r>
            <a:r>
              <a:rPr lang="en-US" dirty="0"/>
              <a:t> </a:t>
            </a:r>
            <a:r>
              <a:rPr lang="en-US" dirty="0" err="1"/>
              <a:t>đều</a:t>
            </a:r>
            <a:r>
              <a:rPr lang="en-US" dirty="0"/>
              <a:t> </a:t>
            </a:r>
            <a:r>
              <a:rPr lang="en-US" dirty="0" err="1"/>
              <a:t>là</a:t>
            </a:r>
            <a:r>
              <a:rPr lang="en-US" dirty="0"/>
              <a:t> </a:t>
            </a:r>
            <a:r>
              <a:rPr lang="en-US" dirty="0" err="1"/>
              <a:t>giả</a:t>
            </a:r>
            <a:r>
              <a:rPr lang="en-US" dirty="0"/>
              <a:t> </a:t>
            </a:r>
            <a:r>
              <a:rPr lang="en-US" dirty="0" err="1"/>
              <a:t>mạo</a:t>
            </a:r>
            <a:r>
              <a:rPr lang="en-US" dirty="0"/>
              <a:t>, </a:t>
            </a:r>
            <a:r>
              <a:rPr lang="en-US" dirty="0" err="1"/>
              <a:t>ăn</a:t>
            </a:r>
            <a:r>
              <a:rPr lang="en-US" dirty="0"/>
              <a:t> </a:t>
            </a:r>
            <a:r>
              <a:rPr lang="en-US" dirty="0" err="1"/>
              <a:t>cắp</a:t>
            </a:r>
            <a:r>
              <a:rPr lang="en-US" dirty="0"/>
              <a:t> </a:t>
            </a:r>
            <a:r>
              <a:rPr lang="en-US" dirty="0" err="1"/>
              <a:t>chất</a:t>
            </a:r>
            <a:r>
              <a:rPr lang="en-US" dirty="0"/>
              <a:t> </a:t>
            </a:r>
            <a:r>
              <a:rPr lang="en-US" dirty="0" err="1"/>
              <a:t>xám</a:t>
            </a:r>
            <a:r>
              <a:rPr lang="en-US" dirty="0"/>
              <a:t>.</a:t>
            </a:r>
          </a:p>
          <a:p>
            <a:r>
              <a:rPr lang="en-US" dirty="0"/>
              <a:t>Facebook: https://www.facebook.com/huongthaoGADT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86347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b774fc40e9_0_1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3" name="Google Shape;1313;gb774fc40e9_0_1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7626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2"/>
        <p:cNvGrpSpPr/>
        <p:nvPr/>
      </p:nvGrpSpPr>
      <p:grpSpPr>
        <a:xfrm>
          <a:off x="0" y="0"/>
          <a:ext cx="0" cy="0"/>
          <a:chOff x="0" y="0"/>
          <a:chExt cx="0" cy="0"/>
        </a:xfrm>
      </p:grpSpPr>
      <p:sp>
        <p:nvSpPr>
          <p:cNvPr id="2643" name="Google Shape;2643;gac85b9cf0f_0_7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4" name="Google Shape;2644;gac85b9cf0f_0_7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Thiết</a:t>
            </a:r>
            <a:r>
              <a:rPr lang="en-US" dirty="0"/>
              <a:t> </a:t>
            </a:r>
            <a:r>
              <a:rPr lang="en-US" dirty="0" err="1"/>
              <a:t>kế</a:t>
            </a:r>
            <a:r>
              <a:rPr lang="en-US" dirty="0"/>
              <a:t>: </a:t>
            </a:r>
            <a:r>
              <a:rPr lang="en-US" dirty="0" err="1"/>
              <a:t>Hương</a:t>
            </a:r>
            <a:r>
              <a:rPr lang="en-US" dirty="0"/>
              <a:t> </a:t>
            </a:r>
            <a:r>
              <a:rPr lang="en-US" dirty="0" err="1"/>
              <a:t>Thảo</a:t>
            </a:r>
            <a:r>
              <a:rPr lang="en-US" dirty="0"/>
              <a:t> – </a:t>
            </a:r>
            <a:r>
              <a:rPr lang="en-US" dirty="0" err="1"/>
              <a:t>Zalo</a:t>
            </a:r>
            <a:r>
              <a:rPr lang="en-US" dirty="0"/>
              <a:t> 0972.115.126. </a:t>
            </a:r>
            <a:r>
              <a:rPr lang="en-US" dirty="0" err="1"/>
              <a:t>Các</a:t>
            </a:r>
            <a:r>
              <a:rPr lang="en-US" dirty="0"/>
              <a:t> nick </a:t>
            </a:r>
            <a:r>
              <a:rPr lang="en-US" dirty="0" err="1"/>
              <a:t>khác</a:t>
            </a:r>
            <a:r>
              <a:rPr lang="en-US" dirty="0"/>
              <a:t> </a:t>
            </a:r>
            <a:r>
              <a:rPr lang="en-US" dirty="0" err="1"/>
              <a:t>đều</a:t>
            </a:r>
            <a:r>
              <a:rPr lang="en-US" dirty="0"/>
              <a:t> </a:t>
            </a:r>
            <a:r>
              <a:rPr lang="en-US" dirty="0" err="1"/>
              <a:t>là</a:t>
            </a:r>
            <a:r>
              <a:rPr lang="en-US" dirty="0"/>
              <a:t> </a:t>
            </a:r>
            <a:r>
              <a:rPr lang="en-US" dirty="0" err="1"/>
              <a:t>giả</a:t>
            </a:r>
            <a:r>
              <a:rPr lang="en-US" dirty="0"/>
              <a:t> </a:t>
            </a:r>
            <a:r>
              <a:rPr lang="en-US" dirty="0" err="1"/>
              <a:t>mạo</a:t>
            </a:r>
            <a:r>
              <a:rPr lang="en-US" dirty="0"/>
              <a:t>, </a:t>
            </a:r>
            <a:r>
              <a:rPr lang="en-US" dirty="0" err="1"/>
              <a:t>ăn</a:t>
            </a:r>
            <a:r>
              <a:rPr lang="en-US" dirty="0"/>
              <a:t> </a:t>
            </a:r>
            <a:r>
              <a:rPr lang="en-US" dirty="0" err="1"/>
              <a:t>cắp</a:t>
            </a:r>
            <a:r>
              <a:rPr lang="en-US" dirty="0"/>
              <a:t> </a:t>
            </a:r>
            <a:r>
              <a:rPr lang="en-US" dirty="0" err="1"/>
              <a:t>chất</a:t>
            </a:r>
            <a:r>
              <a:rPr lang="en-US" dirty="0"/>
              <a:t> </a:t>
            </a:r>
            <a:r>
              <a:rPr lang="en-US" dirty="0" err="1"/>
              <a:t>xám</a:t>
            </a:r>
            <a:r>
              <a:rPr lang="en-US" dirty="0"/>
              <a:t>.</a:t>
            </a:r>
          </a:p>
          <a:p>
            <a:r>
              <a:rPr lang="en-US"/>
              <a:t>Facebook: https://www.facebook.com/huongthaoGADT</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ac85b9cf0f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ac85b9cf0f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Thiết</a:t>
            </a:r>
            <a:r>
              <a:rPr lang="en-US" dirty="0"/>
              <a:t> </a:t>
            </a:r>
            <a:r>
              <a:rPr lang="en-US" dirty="0" err="1"/>
              <a:t>kế</a:t>
            </a:r>
            <a:r>
              <a:rPr lang="en-US" dirty="0"/>
              <a:t>: </a:t>
            </a:r>
            <a:r>
              <a:rPr lang="en-US" dirty="0" err="1"/>
              <a:t>Hương</a:t>
            </a:r>
            <a:r>
              <a:rPr lang="en-US" dirty="0"/>
              <a:t> </a:t>
            </a:r>
            <a:r>
              <a:rPr lang="en-US" dirty="0" err="1"/>
              <a:t>Thảo</a:t>
            </a:r>
            <a:r>
              <a:rPr lang="en-US" dirty="0"/>
              <a:t> – </a:t>
            </a:r>
            <a:r>
              <a:rPr lang="en-US" dirty="0" err="1"/>
              <a:t>Zalo</a:t>
            </a:r>
            <a:r>
              <a:rPr lang="en-US" dirty="0"/>
              <a:t> 0972.115.126. </a:t>
            </a:r>
            <a:r>
              <a:rPr lang="en-US" dirty="0" err="1"/>
              <a:t>Các</a:t>
            </a:r>
            <a:r>
              <a:rPr lang="en-US" dirty="0"/>
              <a:t> nick </a:t>
            </a:r>
            <a:r>
              <a:rPr lang="en-US" dirty="0" err="1"/>
              <a:t>khác</a:t>
            </a:r>
            <a:r>
              <a:rPr lang="en-US" dirty="0"/>
              <a:t> </a:t>
            </a:r>
            <a:r>
              <a:rPr lang="en-US" dirty="0" err="1"/>
              <a:t>đều</a:t>
            </a:r>
            <a:r>
              <a:rPr lang="en-US" dirty="0"/>
              <a:t> </a:t>
            </a:r>
            <a:r>
              <a:rPr lang="en-US" dirty="0" err="1"/>
              <a:t>là</a:t>
            </a:r>
            <a:r>
              <a:rPr lang="en-US" dirty="0"/>
              <a:t> </a:t>
            </a:r>
            <a:r>
              <a:rPr lang="en-US" dirty="0" err="1"/>
              <a:t>giả</a:t>
            </a:r>
            <a:r>
              <a:rPr lang="en-US" dirty="0"/>
              <a:t> </a:t>
            </a:r>
            <a:r>
              <a:rPr lang="en-US" dirty="0" err="1"/>
              <a:t>mạo</a:t>
            </a:r>
            <a:r>
              <a:rPr lang="en-US" dirty="0"/>
              <a:t>, </a:t>
            </a:r>
            <a:r>
              <a:rPr lang="en-US" dirty="0" err="1"/>
              <a:t>ăn</a:t>
            </a:r>
            <a:r>
              <a:rPr lang="en-US" dirty="0"/>
              <a:t> </a:t>
            </a:r>
            <a:r>
              <a:rPr lang="en-US" dirty="0" err="1"/>
              <a:t>cắp</a:t>
            </a:r>
            <a:r>
              <a:rPr lang="en-US" dirty="0"/>
              <a:t> </a:t>
            </a:r>
            <a:r>
              <a:rPr lang="en-US" dirty="0" err="1"/>
              <a:t>chất</a:t>
            </a:r>
            <a:r>
              <a:rPr lang="en-US" dirty="0"/>
              <a:t> </a:t>
            </a:r>
            <a:r>
              <a:rPr lang="en-US" dirty="0" err="1"/>
              <a:t>xám</a:t>
            </a:r>
            <a:r>
              <a:rPr lang="en-US" dirty="0"/>
              <a:t>.</a:t>
            </a:r>
          </a:p>
          <a:p>
            <a:r>
              <a:rPr lang="en-US" dirty="0"/>
              <a:t>Facebook: https://www.facebook.com/huongthaoGADT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Nhấn</a:t>
            </a:r>
            <a:r>
              <a:rPr lang="en-US" dirty="0"/>
              <a:t> </a:t>
            </a:r>
            <a:r>
              <a:rPr lang="en-US" dirty="0" err="1"/>
              <a:t>vào</a:t>
            </a:r>
            <a:r>
              <a:rPr lang="en-US" dirty="0"/>
              <a:t> </a:t>
            </a:r>
            <a:r>
              <a:rPr lang="en-US" dirty="0" err="1"/>
              <a:t>hòm</a:t>
            </a:r>
            <a:r>
              <a:rPr lang="en-US" dirty="0"/>
              <a:t> </a:t>
            </a:r>
            <a:r>
              <a:rPr lang="en-US" dirty="0" err="1"/>
              <a:t>kho</a:t>
            </a:r>
            <a:r>
              <a:rPr lang="en-US" dirty="0"/>
              <a:t> </a:t>
            </a:r>
            <a:r>
              <a:rPr lang="en-US" dirty="0" err="1"/>
              <a:t>báu</a:t>
            </a:r>
            <a:r>
              <a:rPr lang="en-US" dirty="0"/>
              <a:t> </a:t>
            </a:r>
            <a:r>
              <a:rPr lang="en-US" dirty="0" err="1"/>
              <a:t>để</a:t>
            </a:r>
            <a:r>
              <a:rPr lang="en-US" dirty="0"/>
              <a:t> </a:t>
            </a:r>
            <a:r>
              <a:rPr lang="en-US" dirty="0" err="1"/>
              <a:t>đến</a:t>
            </a:r>
            <a:r>
              <a:rPr lang="en-US" dirty="0"/>
              <a:t> </a:t>
            </a:r>
            <a:r>
              <a:rPr lang="en-US" dirty="0" err="1"/>
              <a:t>câu</a:t>
            </a:r>
            <a:r>
              <a:rPr lang="en-US" dirty="0"/>
              <a:t> </a:t>
            </a:r>
            <a:r>
              <a:rPr lang="en-US" dirty="0" err="1"/>
              <a:t>hỏi</a:t>
            </a:r>
            <a:r>
              <a:rPr lang="en-US" dirty="0"/>
              <a:t>.</a:t>
            </a:r>
          </a:p>
          <a:p>
            <a:r>
              <a:rPr lang="en-US" dirty="0" err="1"/>
              <a:t>Nhấn</a:t>
            </a:r>
            <a:r>
              <a:rPr lang="en-US" dirty="0"/>
              <a:t> </a:t>
            </a:r>
            <a:r>
              <a:rPr lang="en-US" dirty="0" err="1"/>
              <a:t>vàomũi</a:t>
            </a:r>
            <a:r>
              <a:rPr lang="en-US" baseline="0" dirty="0"/>
              <a:t> </a:t>
            </a:r>
            <a:r>
              <a:rPr lang="en-US" baseline="0" dirty="0" err="1"/>
              <a:t>tên</a:t>
            </a:r>
            <a:r>
              <a:rPr lang="en-US" baseline="0" dirty="0"/>
              <a:t> </a:t>
            </a:r>
            <a:r>
              <a:rPr lang="en-US" baseline="0" dirty="0" err="1"/>
              <a:t>để</a:t>
            </a:r>
            <a:r>
              <a:rPr lang="en-US" baseline="0" dirty="0"/>
              <a:t> </a:t>
            </a:r>
            <a:r>
              <a:rPr lang="en-US" baseline="0" dirty="0" err="1"/>
              <a:t>đến</a:t>
            </a:r>
            <a:r>
              <a:rPr lang="en-US" baseline="0" dirty="0"/>
              <a:t> </a:t>
            </a:r>
            <a:r>
              <a:rPr lang="en-US" baseline="0" dirty="0" err="1"/>
              <a:t>bài</a:t>
            </a:r>
            <a:r>
              <a:rPr lang="en-US" baseline="0" dirty="0"/>
              <a:t> </a:t>
            </a:r>
            <a:r>
              <a:rPr lang="en-US" baseline="0" dirty="0" err="1"/>
              <a:t>mới</a:t>
            </a:r>
            <a:endParaRPr lang="en-US" baseline="0" dirty="0"/>
          </a:p>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0E338D-16E0-4AE8-BFC6-4E8BF331085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133892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Nhấn vào mũi tên góc phải quay lại trò chơi Treasure Hunt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52AC3-3556-40C3-B090-763E0DB396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427092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Nhấn</a:t>
            </a:r>
            <a:r>
              <a:rPr lang="en-US" dirty="0"/>
              <a:t> </a:t>
            </a:r>
            <a:r>
              <a:rPr lang="en-US" dirty="0" err="1"/>
              <a:t>vào</a:t>
            </a:r>
            <a:r>
              <a:rPr lang="en-US" dirty="0"/>
              <a:t> </a:t>
            </a:r>
            <a:r>
              <a:rPr lang="en-US" dirty="0" err="1"/>
              <a:t>mũi</a:t>
            </a:r>
            <a:r>
              <a:rPr lang="en-US" dirty="0"/>
              <a:t> </a:t>
            </a:r>
            <a:r>
              <a:rPr lang="en-US" dirty="0" err="1"/>
              <a:t>tên</a:t>
            </a:r>
            <a:r>
              <a:rPr lang="en-US" dirty="0"/>
              <a:t> </a:t>
            </a:r>
            <a:r>
              <a:rPr lang="en-US" dirty="0" err="1"/>
              <a:t>góc</a:t>
            </a:r>
            <a:r>
              <a:rPr lang="en-US" dirty="0"/>
              <a:t> </a:t>
            </a:r>
            <a:r>
              <a:rPr lang="en-US" dirty="0" err="1"/>
              <a:t>phải</a:t>
            </a:r>
            <a:r>
              <a:rPr lang="en-US" dirty="0"/>
              <a:t> quay </a:t>
            </a:r>
            <a:r>
              <a:rPr lang="en-US" dirty="0" err="1"/>
              <a:t>lại</a:t>
            </a:r>
            <a:r>
              <a:rPr lang="en-US" dirty="0"/>
              <a:t> </a:t>
            </a:r>
            <a:r>
              <a:rPr lang="en-US" dirty="0" err="1"/>
              <a:t>trò</a:t>
            </a:r>
            <a:r>
              <a:rPr lang="en-US" dirty="0"/>
              <a:t> </a:t>
            </a:r>
            <a:r>
              <a:rPr lang="en-US" dirty="0" err="1"/>
              <a:t>chơi</a:t>
            </a:r>
            <a:r>
              <a:rPr lang="en-US" dirty="0"/>
              <a:t> Treasure Hunt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52AC3-3556-40C3-B090-763E0DB396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2916748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Nhấn vào mũi tên góc phải quay lại trò chơi Treasure Hunt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352AC3-3556-40C3-B090-763E0DB396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4144390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Thiết</a:t>
            </a:r>
            <a:r>
              <a:rPr lang="en-US" dirty="0"/>
              <a:t> </a:t>
            </a:r>
            <a:r>
              <a:rPr lang="en-US" dirty="0" err="1"/>
              <a:t>kế</a:t>
            </a:r>
            <a:r>
              <a:rPr lang="en-US" dirty="0"/>
              <a:t>: </a:t>
            </a:r>
            <a:r>
              <a:rPr lang="en-US" dirty="0" err="1"/>
              <a:t>Hương</a:t>
            </a:r>
            <a:r>
              <a:rPr lang="en-US" dirty="0"/>
              <a:t> </a:t>
            </a:r>
            <a:r>
              <a:rPr lang="en-US" dirty="0" err="1"/>
              <a:t>Thảo</a:t>
            </a:r>
            <a:r>
              <a:rPr lang="en-US" dirty="0"/>
              <a:t> – </a:t>
            </a:r>
            <a:r>
              <a:rPr lang="en-US" dirty="0" err="1"/>
              <a:t>Zalo</a:t>
            </a:r>
            <a:r>
              <a:rPr lang="en-US" dirty="0"/>
              <a:t> 0972.115.126. </a:t>
            </a:r>
            <a:r>
              <a:rPr lang="en-US" dirty="0" err="1"/>
              <a:t>Các</a:t>
            </a:r>
            <a:r>
              <a:rPr lang="en-US" dirty="0"/>
              <a:t> nick </a:t>
            </a:r>
            <a:r>
              <a:rPr lang="en-US" dirty="0" err="1"/>
              <a:t>khác</a:t>
            </a:r>
            <a:r>
              <a:rPr lang="en-US" dirty="0"/>
              <a:t> </a:t>
            </a:r>
            <a:r>
              <a:rPr lang="en-US" dirty="0" err="1"/>
              <a:t>đều</a:t>
            </a:r>
            <a:r>
              <a:rPr lang="en-US" dirty="0"/>
              <a:t> </a:t>
            </a:r>
            <a:r>
              <a:rPr lang="en-US" dirty="0" err="1"/>
              <a:t>là</a:t>
            </a:r>
            <a:r>
              <a:rPr lang="en-US" dirty="0"/>
              <a:t> </a:t>
            </a:r>
            <a:r>
              <a:rPr lang="en-US" dirty="0" err="1"/>
              <a:t>giả</a:t>
            </a:r>
            <a:r>
              <a:rPr lang="en-US" dirty="0"/>
              <a:t> </a:t>
            </a:r>
            <a:r>
              <a:rPr lang="en-US" dirty="0" err="1"/>
              <a:t>mạo</a:t>
            </a:r>
            <a:r>
              <a:rPr lang="en-US" dirty="0"/>
              <a:t>, </a:t>
            </a:r>
            <a:r>
              <a:rPr lang="en-US" dirty="0" err="1"/>
              <a:t>ăn</a:t>
            </a:r>
            <a:r>
              <a:rPr lang="en-US" dirty="0"/>
              <a:t> </a:t>
            </a:r>
            <a:r>
              <a:rPr lang="en-US" dirty="0" err="1"/>
              <a:t>cắp</a:t>
            </a:r>
            <a:r>
              <a:rPr lang="en-US" dirty="0"/>
              <a:t> </a:t>
            </a:r>
            <a:r>
              <a:rPr lang="en-US" dirty="0" err="1"/>
              <a:t>chất</a:t>
            </a:r>
            <a:r>
              <a:rPr lang="en-US" dirty="0"/>
              <a:t> </a:t>
            </a:r>
            <a:r>
              <a:rPr lang="en-US" dirty="0" err="1"/>
              <a:t>xám</a:t>
            </a:r>
            <a:r>
              <a:rPr lang="en-US" dirty="0"/>
              <a:t>.</a:t>
            </a:r>
          </a:p>
          <a:p>
            <a:r>
              <a:rPr lang="en-US" dirty="0"/>
              <a:t>Facebook: https://www.facebook.com/huongthaoGADT</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3450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c6c21a602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c6c21a602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err="1"/>
              <a:t>Thiết</a:t>
            </a:r>
            <a:r>
              <a:rPr lang="en-US" dirty="0"/>
              <a:t> </a:t>
            </a:r>
            <a:r>
              <a:rPr lang="en-US" dirty="0" err="1"/>
              <a:t>kế</a:t>
            </a:r>
            <a:r>
              <a:rPr lang="en-US" dirty="0"/>
              <a:t>: </a:t>
            </a:r>
            <a:r>
              <a:rPr lang="en-US" dirty="0" err="1"/>
              <a:t>Hương</a:t>
            </a:r>
            <a:r>
              <a:rPr lang="en-US" dirty="0"/>
              <a:t> </a:t>
            </a:r>
            <a:r>
              <a:rPr lang="en-US" dirty="0" err="1"/>
              <a:t>Thảo</a:t>
            </a:r>
            <a:r>
              <a:rPr lang="en-US" dirty="0"/>
              <a:t> – </a:t>
            </a:r>
            <a:r>
              <a:rPr lang="en-US" dirty="0" err="1"/>
              <a:t>Zalo</a:t>
            </a:r>
            <a:r>
              <a:rPr lang="en-US" dirty="0"/>
              <a:t> 0972.115.126. </a:t>
            </a:r>
            <a:r>
              <a:rPr lang="en-US" dirty="0" err="1"/>
              <a:t>Các</a:t>
            </a:r>
            <a:r>
              <a:rPr lang="en-US" dirty="0"/>
              <a:t> nick </a:t>
            </a:r>
            <a:r>
              <a:rPr lang="en-US" dirty="0" err="1"/>
              <a:t>khác</a:t>
            </a:r>
            <a:r>
              <a:rPr lang="en-US" dirty="0"/>
              <a:t> </a:t>
            </a:r>
            <a:r>
              <a:rPr lang="en-US" dirty="0" err="1"/>
              <a:t>đều</a:t>
            </a:r>
            <a:r>
              <a:rPr lang="en-US" dirty="0"/>
              <a:t> </a:t>
            </a:r>
            <a:r>
              <a:rPr lang="en-US" dirty="0" err="1"/>
              <a:t>là</a:t>
            </a:r>
            <a:r>
              <a:rPr lang="en-US" dirty="0"/>
              <a:t> </a:t>
            </a:r>
            <a:r>
              <a:rPr lang="en-US" dirty="0" err="1"/>
              <a:t>giả</a:t>
            </a:r>
            <a:r>
              <a:rPr lang="en-US" dirty="0"/>
              <a:t> </a:t>
            </a:r>
            <a:r>
              <a:rPr lang="en-US" dirty="0" err="1"/>
              <a:t>mạo</a:t>
            </a:r>
            <a:r>
              <a:rPr lang="en-US" dirty="0"/>
              <a:t>, </a:t>
            </a:r>
            <a:r>
              <a:rPr lang="en-US" dirty="0" err="1"/>
              <a:t>ăn</a:t>
            </a:r>
            <a:r>
              <a:rPr lang="en-US" dirty="0"/>
              <a:t> </a:t>
            </a:r>
            <a:r>
              <a:rPr lang="en-US" dirty="0" err="1"/>
              <a:t>cắp</a:t>
            </a:r>
            <a:r>
              <a:rPr lang="en-US" dirty="0"/>
              <a:t> </a:t>
            </a:r>
            <a:r>
              <a:rPr lang="en-US" dirty="0" err="1"/>
              <a:t>chất</a:t>
            </a:r>
            <a:r>
              <a:rPr lang="en-US" dirty="0"/>
              <a:t> </a:t>
            </a:r>
            <a:r>
              <a:rPr lang="en-US" dirty="0" err="1"/>
              <a:t>xám</a:t>
            </a:r>
            <a:r>
              <a:rPr lang="en-US" dirty="0"/>
              <a:t>.</a:t>
            </a:r>
          </a:p>
          <a:p>
            <a:r>
              <a:rPr lang="en-US" dirty="0"/>
              <a:t>Facebook: https://www.facebook.com/huongthaoGADT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1929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slide">
    <p:spTree>
      <p:nvGrpSpPr>
        <p:cNvPr id="1" name="Shape 8"/>
        <p:cNvGrpSpPr/>
        <p:nvPr/>
      </p:nvGrpSpPr>
      <p:grpSpPr>
        <a:xfrm>
          <a:off x="0" y="0"/>
          <a:ext cx="0" cy="0"/>
          <a:chOff x="0" y="0"/>
          <a:chExt cx="0" cy="0"/>
        </a:xfrm>
      </p:grpSpPr>
      <p:sp>
        <p:nvSpPr>
          <p:cNvPr id="9" name="Google Shape;9;p2"/>
          <p:cNvSpPr/>
          <p:nvPr/>
        </p:nvSpPr>
        <p:spPr>
          <a:xfrm rot="-571728">
            <a:off x="6515832" y="-1031456"/>
            <a:ext cx="3498599" cy="2524120"/>
          </a:xfrm>
          <a:custGeom>
            <a:avLst/>
            <a:gdLst/>
            <a:ahLst/>
            <a:cxnLst/>
            <a:rect l="l" t="t" r="r" b="b"/>
            <a:pathLst>
              <a:path w="77154" h="55664" extrusionOk="0">
                <a:moveTo>
                  <a:pt x="37409" y="1"/>
                </a:moveTo>
                <a:cubicBezTo>
                  <a:pt x="29885" y="1"/>
                  <a:pt x="23753" y="6058"/>
                  <a:pt x="23670" y="13598"/>
                </a:cubicBezTo>
                <a:cubicBezTo>
                  <a:pt x="23587" y="13575"/>
                  <a:pt x="23503" y="13551"/>
                  <a:pt x="23408" y="13539"/>
                </a:cubicBezTo>
                <a:cubicBezTo>
                  <a:pt x="22631" y="13370"/>
                  <a:pt x="21847" y="13287"/>
                  <a:pt x="21070" y="13287"/>
                </a:cubicBezTo>
                <a:cubicBezTo>
                  <a:pt x="17862" y="13287"/>
                  <a:pt x="14766" y="14695"/>
                  <a:pt x="12657" y="17206"/>
                </a:cubicBezTo>
                <a:cubicBezTo>
                  <a:pt x="10026" y="20337"/>
                  <a:pt x="9347" y="24659"/>
                  <a:pt x="10895" y="28446"/>
                </a:cubicBezTo>
                <a:cubicBezTo>
                  <a:pt x="3811" y="29469"/>
                  <a:pt x="1" y="37328"/>
                  <a:pt x="3596" y="43531"/>
                </a:cubicBezTo>
                <a:cubicBezTo>
                  <a:pt x="5522" y="46858"/>
                  <a:pt x="8931" y="48573"/>
                  <a:pt x="12357" y="48573"/>
                </a:cubicBezTo>
                <a:cubicBezTo>
                  <a:pt x="15306" y="48573"/>
                  <a:pt x="18269" y="47303"/>
                  <a:pt x="20313" y="44698"/>
                </a:cubicBezTo>
                <a:cubicBezTo>
                  <a:pt x="23081" y="47690"/>
                  <a:pt x="26898" y="49270"/>
                  <a:pt x="30772" y="49270"/>
                </a:cubicBezTo>
                <a:cubicBezTo>
                  <a:pt x="33078" y="49270"/>
                  <a:pt x="35404" y="48710"/>
                  <a:pt x="37541" y="47555"/>
                </a:cubicBezTo>
                <a:cubicBezTo>
                  <a:pt x="39923" y="49778"/>
                  <a:pt x="43011" y="50945"/>
                  <a:pt x="46141" y="50945"/>
                </a:cubicBezTo>
                <a:cubicBezTo>
                  <a:pt x="47938" y="50945"/>
                  <a:pt x="49749" y="50560"/>
                  <a:pt x="51447" y="49770"/>
                </a:cubicBezTo>
                <a:cubicBezTo>
                  <a:pt x="54016" y="53457"/>
                  <a:pt x="58227" y="55664"/>
                  <a:pt x="62710" y="55664"/>
                </a:cubicBezTo>
                <a:cubicBezTo>
                  <a:pt x="62758" y="55664"/>
                  <a:pt x="62806" y="55664"/>
                  <a:pt x="62854" y="55663"/>
                </a:cubicBezTo>
                <a:cubicBezTo>
                  <a:pt x="67402" y="55627"/>
                  <a:pt x="71629" y="53330"/>
                  <a:pt x="74153" y="49555"/>
                </a:cubicBezTo>
                <a:cubicBezTo>
                  <a:pt x="76665" y="45769"/>
                  <a:pt x="77153" y="40995"/>
                  <a:pt x="75450" y="36780"/>
                </a:cubicBezTo>
                <a:cubicBezTo>
                  <a:pt x="73748" y="32565"/>
                  <a:pt x="70069" y="29469"/>
                  <a:pt x="65628" y="28517"/>
                </a:cubicBezTo>
                <a:cubicBezTo>
                  <a:pt x="64701" y="28311"/>
                  <a:pt x="63748" y="28212"/>
                  <a:pt x="62799" y="28212"/>
                </a:cubicBezTo>
                <a:cubicBezTo>
                  <a:pt x="62651" y="28212"/>
                  <a:pt x="62502" y="28214"/>
                  <a:pt x="62354" y="28219"/>
                </a:cubicBezTo>
                <a:cubicBezTo>
                  <a:pt x="62461" y="27874"/>
                  <a:pt x="62556" y="27529"/>
                  <a:pt x="62627" y="27172"/>
                </a:cubicBezTo>
                <a:cubicBezTo>
                  <a:pt x="64121" y="20265"/>
                  <a:pt x="58827" y="13847"/>
                  <a:pt x="51895" y="13847"/>
                </a:cubicBezTo>
                <a:cubicBezTo>
                  <a:pt x="51645" y="13847"/>
                  <a:pt x="51392" y="13855"/>
                  <a:pt x="51138" y="13872"/>
                </a:cubicBezTo>
                <a:cubicBezTo>
                  <a:pt x="51221" y="6288"/>
                  <a:pt x="45125" y="73"/>
                  <a:pt x="37541" y="2"/>
                </a:cubicBezTo>
                <a:cubicBezTo>
                  <a:pt x="37497" y="1"/>
                  <a:pt x="37453" y="1"/>
                  <a:pt x="37409"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 name="Google Shape;11;p2"/>
          <p:cNvSpPr/>
          <p:nvPr/>
        </p:nvSpPr>
        <p:spPr>
          <a:xfrm rot="-571728">
            <a:off x="2424999" y="412377"/>
            <a:ext cx="3498599" cy="2524120"/>
          </a:xfrm>
          <a:custGeom>
            <a:avLst/>
            <a:gdLst/>
            <a:ahLst/>
            <a:cxnLst/>
            <a:rect l="l" t="t" r="r" b="b"/>
            <a:pathLst>
              <a:path w="77154" h="55664" extrusionOk="0">
                <a:moveTo>
                  <a:pt x="37409" y="1"/>
                </a:moveTo>
                <a:cubicBezTo>
                  <a:pt x="29885" y="1"/>
                  <a:pt x="23753" y="6058"/>
                  <a:pt x="23670" y="13598"/>
                </a:cubicBezTo>
                <a:cubicBezTo>
                  <a:pt x="23587" y="13575"/>
                  <a:pt x="23503" y="13551"/>
                  <a:pt x="23408" y="13539"/>
                </a:cubicBezTo>
                <a:cubicBezTo>
                  <a:pt x="22631" y="13370"/>
                  <a:pt x="21847" y="13287"/>
                  <a:pt x="21070" y="13287"/>
                </a:cubicBezTo>
                <a:cubicBezTo>
                  <a:pt x="17862" y="13287"/>
                  <a:pt x="14766" y="14695"/>
                  <a:pt x="12657" y="17206"/>
                </a:cubicBezTo>
                <a:cubicBezTo>
                  <a:pt x="10026" y="20337"/>
                  <a:pt x="9347" y="24659"/>
                  <a:pt x="10895" y="28446"/>
                </a:cubicBezTo>
                <a:cubicBezTo>
                  <a:pt x="3811" y="29469"/>
                  <a:pt x="1" y="37328"/>
                  <a:pt x="3596" y="43531"/>
                </a:cubicBezTo>
                <a:cubicBezTo>
                  <a:pt x="5522" y="46858"/>
                  <a:pt x="8931" y="48573"/>
                  <a:pt x="12357" y="48573"/>
                </a:cubicBezTo>
                <a:cubicBezTo>
                  <a:pt x="15306" y="48573"/>
                  <a:pt x="18269" y="47303"/>
                  <a:pt x="20313" y="44698"/>
                </a:cubicBezTo>
                <a:cubicBezTo>
                  <a:pt x="23081" y="47690"/>
                  <a:pt x="26898" y="49270"/>
                  <a:pt x="30772" y="49270"/>
                </a:cubicBezTo>
                <a:cubicBezTo>
                  <a:pt x="33078" y="49270"/>
                  <a:pt x="35404" y="48710"/>
                  <a:pt x="37541" y="47555"/>
                </a:cubicBezTo>
                <a:cubicBezTo>
                  <a:pt x="39923" y="49778"/>
                  <a:pt x="43011" y="50945"/>
                  <a:pt x="46141" y="50945"/>
                </a:cubicBezTo>
                <a:cubicBezTo>
                  <a:pt x="47938" y="50945"/>
                  <a:pt x="49749" y="50560"/>
                  <a:pt x="51447" y="49770"/>
                </a:cubicBezTo>
                <a:cubicBezTo>
                  <a:pt x="54016" y="53457"/>
                  <a:pt x="58227" y="55664"/>
                  <a:pt x="62710" y="55664"/>
                </a:cubicBezTo>
                <a:cubicBezTo>
                  <a:pt x="62758" y="55664"/>
                  <a:pt x="62806" y="55664"/>
                  <a:pt x="62854" y="55663"/>
                </a:cubicBezTo>
                <a:cubicBezTo>
                  <a:pt x="67402" y="55627"/>
                  <a:pt x="71629" y="53330"/>
                  <a:pt x="74153" y="49555"/>
                </a:cubicBezTo>
                <a:cubicBezTo>
                  <a:pt x="76665" y="45769"/>
                  <a:pt x="77153" y="40995"/>
                  <a:pt x="75450" y="36780"/>
                </a:cubicBezTo>
                <a:cubicBezTo>
                  <a:pt x="73748" y="32565"/>
                  <a:pt x="70069" y="29469"/>
                  <a:pt x="65628" y="28517"/>
                </a:cubicBezTo>
                <a:cubicBezTo>
                  <a:pt x="64701" y="28311"/>
                  <a:pt x="63748" y="28212"/>
                  <a:pt x="62799" y="28212"/>
                </a:cubicBezTo>
                <a:cubicBezTo>
                  <a:pt x="62651" y="28212"/>
                  <a:pt x="62502" y="28214"/>
                  <a:pt x="62354" y="28219"/>
                </a:cubicBezTo>
                <a:cubicBezTo>
                  <a:pt x="62461" y="27874"/>
                  <a:pt x="62556" y="27529"/>
                  <a:pt x="62627" y="27172"/>
                </a:cubicBezTo>
                <a:cubicBezTo>
                  <a:pt x="64121" y="20265"/>
                  <a:pt x="58827" y="13847"/>
                  <a:pt x="51895" y="13847"/>
                </a:cubicBezTo>
                <a:cubicBezTo>
                  <a:pt x="51645" y="13847"/>
                  <a:pt x="51392" y="13855"/>
                  <a:pt x="51138" y="13872"/>
                </a:cubicBezTo>
                <a:cubicBezTo>
                  <a:pt x="51221" y="6288"/>
                  <a:pt x="45125" y="73"/>
                  <a:pt x="37541" y="2"/>
                </a:cubicBezTo>
                <a:cubicBezTo>
                  <a:pt x="37497" y="1"/>
                  <a:pt x="37453" y="1"/>
                  <a:pt x="37409" y="1"/>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2" name="Google Shape;12;p2"/>
          <p:cNvGrpSpPr/>
          <p:nvPr/>
        </p:nvGrpSpPr>
        <p:grpSpPr>
          <a:xfrm>
            <a:off x="-124682" y="-79165"/>
            <a:ext cx="12504012" cy="7016336"/>
            <a:chOff x="-93512" y="-59374"/>
            <a:chExt cx="9378009" cy="5262252"/>
          </a:xfrm>
        </p:grpSpPr>
        <p:grpSp>
          <p:nvGrpSpPr>
            <p:cNvPr id="13" name="Google Shape;13;p2"/>
            <p:cNvGrpSpPr/>
            <p:nvPr/>
          </p:nvGrpSpPr>
          <p:grpSpPr>
            <a:xfrm>
              <a:off x="-93512" y="-59374"/>
              <a:ext cx="9331015" cy="5262252"/>
              <a:chOff x="-46525" y="7001"/>
              <a:chExt cx="9331015" cy="5262252"/>
            </a:xfrm>
          </p:grpSpPr>
          <p:sp>
            <p:nvSpPr>
              <p:cNvPr id="14" name="Google Shape;14;p2"/>
              <p:cNvSpPr/>
              <p:nvPr/>
            </p:nvSpPr>
            <p:spPr>
              <a:xfrm>
                <a:off x="-46525" y="7001"/>
                <a:ext cx="9331015" cy="5262252"/>
              </a:xfrm>
              <a:custGeom>
                <a:avLst/>
                <a:gdLst/>
                <a:ahLst/>
                <a:cxnLst/>
                <a:rect l="l" t="t" r="r" b="b"/>
                <a:pathLst>
                  <a:path w="284960" h="189973" extrusionOk="0">
                    <a:moveTo>
                      <a:pt x="0" y="0"/>
                    </a:moveTo>
                    <a:lnTo>
                      <a:pt x="0" y="189972"/>
                    </a:lnTo>
                    <a:lnTo>
                      <a:pt x="284960" y="189972"/>
                    </a:lnTo>
                    <a:lnTo>
                      <a:pt x="284960" y="56901"/>
                    </a:lnTo>
                    <a:cubicBezTo>
                      <a:pt x="271190" y="100184"/>
                      <a:pt x="231433" y="122889"/>
                      <a:pt x="190368" y="128117"/>
                    </a:cubicBezTo>
                    <a:cubicBezTo>
                      <a:pt x="184259" y="128908"/>
                      <a:pt x="178088" y="129303"/>
                      <a:pt x="171948" y="129303"/>
                    </a:cubicBezTo>
                    <a:cubicBezTo>
                      <a:pt x="171592" y="129308"/>
                      <a:pt x="171237" y="129311"/>
                      <a:pt x="170883" y="129311"/>
                    </a:cubicBezTo>
                    <a:cubicBezTo>
                      <a:pt x="169311" y="129311"/>
                      <a:pt x="167767" y="129261"/>
                      <a:pt x="166204" y="129212"/>
                    </a:cubicBezTo>
                    <a:cubicBezTo>
                      <a:pt x="165413" y="129181"/>
                      <a:pt x="164593" y="129151"/>
                      <a:pt x="163802" y="129090"/>
                    </a:cubicBezTo>
                    <a:cubicBezTo>
                      <a:pt x="152951" y="128573"/>
                      <a:pt x="142222" y="126719"/>
                      <a:pt x="131857" y="123588"/>
                    </a:cubicBezTo>
                    <a:cubicBezTo>
                      <a:pt x="121856" y="120518"/>
                      <a:pt x="112677" y="116263"/>
                      <a:pt x="104804" y="110853"/>
                    </a:cubicBezTo>
                    <a:lnTo>
                      <a:pt x="103984" y="110275"/>
                    </a:lnTo>
                    <a:cubicBezTo>
                      <a:pt x="92129" y="101947"/>
                      <a:pt x="83375" y="90944"/>
                      <a:pt x="79546" y="77570"/>
                    </a:cubicBezTo>
                    <a:cubicBezTo>
                      <a:pt x="77296" y="69636"/>
                      <a:pt x="74621" y="61855"/>
                      <a:pt x="71521" y="54226"/>
                    </a:cubicBezTo>
                    <a:cubicBezTo>
                      <a:pt x="70883" y="52645"/>
                      <a:pt x="70244" y="51095"/>
                      <a:pt x="69576" y="49606"/>
                    </a:cubicBezTo>
                    <a:cubicBezTo>
                      <a:pt x="68816" y="47873"/>
                      <a:pt x="68056" y="46232"/>
                      <a:pt x="67296" y="44621"/>
                    </a:cubicBezTo>
                    <a:cubicBezTo>
                      <a:pt x="48208" y="4833"/>
                      <a:pt x="26110" y="0"/>
                      <a:pt x="26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46525" y="7001"/>
                <a:ext cx="9331015" cy="5262252"/>
              </a:xfrm>
              <a:custGeom>
                <a:avLst/>
                <a:gdLst/>
                <a:ahLst/>
                <a:cxnLst/>
                <a:rect l="l" t="t" r="r" b="b"/>
                <a:pathLst>
                  <a:path w="284960" h="189973" extrusionOk="0">
                    <a:moveTo>
                      <a:pt x="0" y="0"/>
                    </a:moveTo>
                    <a:lnTo>
                      <a:pt x="0" y="189972"/>
                    </a:lnTo>
                    <a:lnTo>
                      <a:pt x="284960" y="189972"/>
                    </a:lnTo>
                    <a:lnTo>
                      <a:pt x="284960" y="85594"/>
                    </a:lnTo>
                    <a:cubicBezTo>
                      <a:pt x="275811" y="102676"/>
                      <a:pt x="258546" y="121522"/>
                      <a:pt x="218241" y="133315"/>
                    </a:cubicBezTo>
                    <a:cubicBezTo>
                      <a:pt x="203695" y="137570"/>
                      <a:pt x="188105" y="139661"/>
                      <a:pt x="172631" y="139661"/>
                    </a:cubicBezTo>
                    <a:cubicBezTo>
                      <a:pt x="123438" y="139661"/>
                      <a:pt x="75424" y="118521"/>
                      <a:pt x="65898" y="78542"/>
                    </a:cubicBezTo>
                    <a:cubicBezTo>
                      <a:pt x="53405" y="25988"/>
                      <a:pt x="10395" y="0"/>
                      <a:pt x="10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46525" y="427955"/>
                <a:ext cx="9331015" cy="4841295"/>
              </a:xfrm>
              <a:custGeom>
                <a:avLst/>
                <a:gdLst/>
                <a:ahLst/>
                <a:cxnLst/>
                <a:rect l="l" t="t" r="r" b="b"/>
                <a:pathLst>
                  <a:path w="284960" h="174776" extrusionOk="0">
                    <a:moveTo>
                      <a:pt x="0" y="1"/>
                    </a:moveTo>
                    <a:lnTo>
                      <a:pt x="0" y="174775"/>
                    </a:lnTo>
                    <a:lnTo>
                      <a:pt x="284960" y="174775"/>
                    </a:lnTo>
                    <a:lnTo>
                      <a:pt x="284960" y="97084"/>
                    </a:lnTo>
                    <a:cubicBezTo>
                      <a:pt x="273835" y="111401"/>
                      <a:pt x="253318" y="126690"/>
                      <a:pt x="212162" y="135291"/>
                    </a:cubicBezTo>
                    <a:cubicBezTo>
                      <a:pt x="198601" y="138120"/>
                      <a:pt x="184547" y="139671"/>
                      <a:pt x="170599" y="139671"/>
                    </a:cubicBezTo>
                    <a:cubicBezTo>
                      <a:pt x="120831" y="139671"/>
                      <a:pt x="72399" y="119915"/>
                      <a:pt x="52433" y="67874"/>
                    </a:cubicBezTo>
                    <a:cubicBezTo>
                      <a:pt x="26870" y="1277"/>
                      <a:pt x="0" y="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46525" y="1070370"/>
                <a:ext cx="9331015" cy="4198877"/>
              </a:xfrm>
              <a:custGeom>
                <a:avLst/>
                <a:gdLst/>
                <a:ahLst/>
                <a:cxnLst/>
                <a:rect l="l" t="t" r="r" b="b"/>
                <a:pathLst>
                  <a:path w="284960" h="151584" extrusionOk="0">
                    <a:moveTo>
                      <a:pt x="0" y="1"/>
                    </a:moveTo>
                    <a:lnTo>
                      <a:pt x="0" y="151583"/>
                    </a:lnTo>
                    <a:lnTo>
                      <a:pt x="284960" y="151583"/>
                    </a:lnTo>
                    <a:lnTo>
                      <a:pt x="284960" y="102616"/>
                    </a:lnTo>
                    <a:cubicBezTo>
                      <a:pt x="257060" y="128494"/>
                      <a:pt x="218375" y="139934"/>
                      <a:pt x="179725" y="139934"/>
                    </a:cubicBezTo>
                    <a:cubicBezTo>
                      <a:pt x="119590" y="139934"/>
                      <a:pt x="59541" y="112241"/>
                      <a:pt x="40335" y="68147"/>
                    </a:cubicBezTo>
                    <a:cubicBezTo>
                      <a:pt x="21703" y="25351"/>
                      <a:pt x="7933" y="744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46525" y="2363621"/>
                <a:ext cx="3143193" cy="2905619"/>
              </a:xfrm>
              <a:custGeom>
                <a:avLst/>
                <a:gdLst/>
                <a:ahLst/>
                <a:cxnLst/>
                <a:rect l="l" t="t" r="r" b="b"/>
                <a:pathLst>
                  <a:path w="95990" h="104896" extrusionOk="0">
                    <a:moveTo>
                      <a:pt x="0" y="0"/>
                    </a:moveTo>
                    <a:lnTo>
                      <a:pt x="0" y="104895"/>
                    </a:lnTo>
                    <a:lnTo>
                      <a:pt x="95990" y="104895"/>
                    </a:lnTo>
                    <a:cubicBezTo>
                      <a:pt x="52007" y="88208"/>
                      <a:pt x="27174" y="60548"/>
                      <a:pt x="19909" y="38481"/>
                    </a:cubicBezTo>
                    <a:cubicBezTo>
                      <a:pt x="10395" y="9666"/>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46525" y="4224332"/>
                <a:ext cx="1119748" cy="1044899"/>
              </a:xfrm>
              <a:custGeom>
                <a:avLst/>
                <a:gdLst/>
                <a:ahLst/>
                <a:cxnLst/>
                <a:rect l="l" t="t" r="r" b="b"/>
                <a:pathLst>
                  <a:path w="34196" h="37722" extrusionOk="0">
                    <a:moveTo>
                      <a:pt x="0" y="0"/>
                    </a:moveTo>
                    <a:lnTo>
                      <a:pt x="0" y="37721"/>
                    </a:lnTo>
                    <a:lnTo>
                      <a:pt x="34195" y="37721"/>
                    </a:lnTo>
                    <a:cubicBezTo>
                      <a:pt x="17356" y="27873"/>
                      <a:pt x="6018" y="12007"/>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2"/>
            <p:cNvSpPr/>
            <p:nvPr/>
          </p:nvSpPr>
          <p:spPr>
            <a:xfrm>
              <a:off x="8652452" y="4829600"/>
              <a:ext cx="632044" cy="373260"/>
            </a:xfrm>
            <a:custGeom>
              <a:avLst/>
              <a:gdLst/>
              <a:ahLst/>
              <a:cxnLst/>
              <a:rect l="l" t="t" r="r" b="b"/>
              <a:pathLst>
                <a:path w="19302" h="11399" extrusionOk="0">
                  <a:moveTo>
                    <a:pt x="19302" y="0"/>
                  </a:moveTo>
                  <a:cubicBezTo>
                    <a:pt x="13891" y="4286"/>
                    <a:pt x="7387" y="8086"/>
                    <a:pt x="0" y="11399"/>
                  </a:cubicBezTo>
                  <a:lnTo>
                    <a:pt x="19302" y="11399"/>
                  </a:lnTo>
                  <a:lnTo>
                    <a:pt x="1930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 name="Google Shape;23;p2"/>
          <p:cNvGrpSpPr/>
          <p:nvPr/>
        </p:nvGrpSpPr>
        <p:grpSpPr>
          <a:xfrm>
            <a:off x="109153" y="140213"/>
            <a:ext cx="12697548" cy="6831679"/>
            <a:chOff x="81864" y="105159"/>
            <a:chExt cx="9523161" cy="5123759"/>
          </a:xfrm>
        </p:grpSpPr>
        <p:sp>
          <p:nvSpPr>
            <p:cNvPr id="24" name="Google Shape;24;p2"/>
            <p:cNvSpPr/>
            <p:nvPr/>
          </p:nvSpPr>
          <p:spPr>
            <a:xfrm>
              <a:off x="5073375" y="3782263"/>
              <a:ext cx="322506" cy="315531"/>
            </a:xfrm>
            <a:custGeom>
              <a:avLst/>
              <a:gdLst/>
              <a:ahLst/>
              <a:cxnLst/>
              <a:rect l="l" t="t" r="r" b="b"/>
              <a:pathLst>
                <a:path w="9849" h="9636" extrusionOk="0">
                  <a:moveTo>
                    <a:pt x="7447" y="1"/>
                  </a:moveTo>
                  <a:lnTo>
                    <a:pt x="4529" y="1855"/>
                  </a:lnTo>
                  <a:lnTo>
                    <a:pt x="1368" y="548"/>
                  </a:lnTo>
                  <a:lnTo>
                    <a:pt x="1368" y="548"/>
                  </a:lnTo>
                  <a:lnTo>
                    <a:pt x="2250" y="3861"/>
                  </a:lnTo>
                  <a:lnTo>
                    <a:pt x="0" y="6475"/>
                  </a:lnTo>
                  <a:lnTo>
                    <a:pt x="3435" y="6688"/>
                  </a:lnTo>
                  <a:lnTo>
                    <a:pt x="5229" y="9636"/>
                  </a:lnTo>
                  <a:lnTo>
                    <a:pt x="6475" y="6414"/>
                  </a:lnTo>
                  <a:lnTo>
                    <a:pt x="9849" y="5624"/>
                  </a:lnTo>
                  <a:lnTo>
                    <a:pt x="7174" y="3435"/>
                  </a:lnTo>
                  <a:lnTo>
                    <a:pt x="74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81864" y="4869574"/>
              <a:ext cx="367301" cy="359344"/>
            </a:xfrm>
            <a:custGeom>
              <a:avLst/>
              <a:gdLst/>
              <a:ahLst/>
              <a:cxnLst/>
              <a:rect l="l" t="t" r="r" b="b"/>
              <a:pathLst>
                <a:path w="11217" h="10974" extrusionOk="0">
                  <a:moveTo>
                    <a:pt x="8481" y="1"/>
                  </a:moveTo>
                  <a:lnTo>
                    <a:pt x="5168" y="2129"/>
                  </a:lnTo>
                  <a:lnTo>
                    <a:pt x="1551" y="639"/>
                  </a:lnTo>
                  <a:lnTo>
                    <a:pt x="2554" y="4439"/>
                  </a:lnTo>
                  <a:lnTo>
                    <a:pt x="1" y="7417"/>
                  </a:lnTo>
                  <a:lnTo>
                    <a:pt x="3922" y="7630"/>
                  </a:lnTo>
                  <a:lnTo>
                    <a:pt x="5958" y="10974"/>
                  </a:lnTo>
                  <a:lnTo>
                    <a:pt x="7387" y="7326"/>
                  </a:lnTo>
                  <a:lnTo>
                    <a:pt x="11217" y="6414"/>
                  </a:lnTo>
                  <a:lnTo>
                    <a:pt x="8177" y="3922"/>
                  </a:lnTo>
                  <a:lnTo>
                    <a:pt x="84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186363" y="3669733"/>
              <a:ext cx="158289" cy="155310"/>
            </a:xfrm>
            <a:custGeom>
              <a:avLst/>
              <a:gdLst/>
              <a:ahLst/>
              <a:cxnLst/>
              <a:rect l="l" t="t" r="r" b="b"/>
              <a:pathLst>
                <a:path w="4834" h="4743" extrusionOk="0">
                  <a:moveTo>
                    <a:pt x="3648" y="1"/>
                  </a:moveTo>
                  <a:lnTo>
                    <a:pt x="2219" y="913"/>
                  </a:lnTo>
                  <a:lnTo>
                    <a:pt x="669" y="274"/>
                  </a:lnTo>
                  <a:lnTo>
                    <a:pt x="1095" y="1916"/>
                  </a:lnTo>
                  <a:lnTo>
                    <a:pt x="1" y="3192"/>
                  </a:lnTo>
                  <a:lnTo>
                    <a:pt x="1703" y="3283"/>
                  </a:lnTo>
                  <a:lnTo>
                    <a:pt x="2584" y="4742"/>
                  </a:lnTo>
                  <a:lnTo>
                    <a:pt x="3192" y="3162"/>
                  </a:lnTo>
                  <a:lnTo>
                    <a:pt x="4834" y="2767"/>
                  </a:lnTo>
                  <a:lnTo>
                    <a:pt x="3526" y="1703"/>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7053062" y="3669732"/>
              <a:ext cx="158289" cy="155310"/>
            </a:xfrm>
            <a:custGeom>
              <a:avLst/>
              <a:gdLst/>
              <a:ahLst/>
              <a:cxnLst/>
              <a:rect l="l" t="t" r="r" b="b"/>
              <a:pathLst>
                <a:path w="4834" h="4743" extrusionOk="0">
                  <a:moveTo>
                    <a:pt x="3648" y="1"/>
                  </a:moveTo>
                  <a:lnTo>
                    <a:pt x="2219" y="943"/>
                  </a:lnTo>
                  <a:lnTo>
                    <a:pt x="669" y="274"/>
                  </a:lnTo>
                  <a:lnTo>
                    <a:pt x="1095" y="1916"/>
                  </a:lnTo>
                  <a:lnTo>
                    <a:pt x="0" y="3192"/>
                  </a:lnTo>
                  <a:lnTo>
                    <a:pt x="1672" y="3284"/>
                  </a:lnTo>
                  <a:lnTo>
                    <a:pt x="2554" y="4743"/>
                  </a:lnTo>
                  <a:lnTo>
                    <a:pt x="3192" y="3162"/>
                  </a:lnTo>
                  <a:lnTo>
                    <a:pt x="4833" y="2767"/>
                  </a:lnTo>
                  <a:lnTo>
                    <a:pt x="3526" y="1703"/>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1789314" y="4971591"/>
              <a:ext cx="159272" cy="155310"/>
            </a:xfrm>
            <a:custGeom>
              <a:avLst/>
              <a:gdLst/>
              <a:ahLst/>
              <a:cxnLst/>
              <a:rect l="l" t="t" r="r" b="b"/>
              <a:pathLst>
                <a:path w="4864" h="4743" extrusionOk="0">
                  <a:moveTo>
                    <a:pt x="3679" y="0"/>
                  </a:moveTo>
                  <a:lnTo>
                    <a:pt x="2250" y="912"/>
                  </a:lnTo>
                  <a:lnTo>
                    <a:pt x="700" y="274"/>
                  </a:lnTo>
                  <a:lnTo>
                    <a:pt x="1125" y="1915"/>
                  </a:lnTo>
                  <a:lnTo>
                    <a:pt x="1" y="3192"/>
                  </a:lnTo>
                  <a:lnTo>
                    <a:pt x="1703" y="3283"/>
                  </a:lnTo>
                  <a:lnTo>
                    <a:pt x="2584" y="4742"/>
                  </a:lnTo>
                  <a:lnTo>
                    <a:pt x="3192" y="3162"/>
                  </a:lnTo>
                  <a:lnTo>
                    <a:pt x="4864" y="2766"/>
                  </a:lnTo>
                  <a:lnTo>
                    <a:pt x="3527" y="1703"/>
                  </a:lnTo>
                  <a:lnTo>
                    <a:pt x="3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4338428" y="4930299"/>
              <a:ext cx="242870" cy="237892"/>
            </a:xfrm>
            <a:custGeom>
              <a:avLst/>
              <a:gdLst/>
              <a:ahLst/>
              <a:cxnLst/>
              <a:rect l="l" t="t" r="r" b="b"/>
              <a:pathLst>
                <a:path w="7417" h="7265" extrusionOk="0">
                  <a:moveTo>
                    <a:pt x="5593" y="0"/>
                  </a:moveTo>
                  <a:lnTo>
                    <a:pt x="3405" y="1429"/>
                  </a:lnTo>
                  <a:lnTo>
                    <a:pt x="1003" y="426"/>
                  </a:lnTo>
                  <a:lnTo>
                    <a:pt x="1672" y="2948"/>
                  </a:lnTo>
                  <a:lnTo>
                    <a:pt x="0" y="4924"/>
                  </a:lnTo>
                  <a:lnTo>
                    <a:pt x="2584" y="5046"/>
                  </a:lnTo>
                  <a:lnTo>
                    <a:pt x="3952" y="7265"/>
                  </a:lnTo>
                  <a:lnTo>
                    <a:pt x="4864" y="4863"/>
                  </a:lnTo>
                  <a:lnTo>
                    <a:pt x="7417" y="4255"/>
                  </a:lnTo>
                  <a:lnTo>
                    <a:pt x="5380" y="2614"/>
                  </a:lnTo>
                  <a:lnTo>
                    <a:pt x="55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8915257" y="2526422"/>
              <a:ext cx="286680" cy="281236"/>
            </a:xfrm>
            <a:custGeom>
              <a:avLst/>
              <a:gdLst/>
              <a:ahLst/>
              <a:cxnLst/>
              <a:rect l="l" t="t" r="r" b="b"/>
              <a:pathLst>
                <a:path w="4834" h="4742" extrusionOk="0">
                  <a:moveTo>
                    <a:pt x="3648" y="0"/>
                  </a:moveTo>
                  <a:lnTo>
                    <a:pt x="2219" y="912"/>
                  </a:lnTo>
                  <a:lnTo>
                    <a:pt x="669" y="274"/>
                  </a:lnTo>
                  <a:lnTo>
                    <a:pt x="669" y="274"/>
                  </a:lnTo>
                  <a:lnTo>
                    <a:pt x="1094" y="1915"/>
                  </a:lnTo>
                  <a:lnTo>
                    <a:pt x="0" y="3192"/>
                  </a:lnTo>
                  <a:lnTo>
                    <a:pt x="1672" y="3283"/>
                  </a:lnTo>
                  <a:lnTo>
                    <a:pt x="2553" y="4742"/>
                  </a:lnTo>
                  <a:lnTo>
                    <a:pt x="3192" y="3161"/>
                  </a:lnTo>
                  <a:lnTo>
                    <a:pt x="4833" y="2766"/>
                  </a:lnTo>
                  <a:lnTo>
                    <a:pt x="3526" y="1702"/>
                  </a:lnTo>
                  <a:lnTo>
                    <a:pt x="36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7312825" y="4883093"/>
              <a:ext cx="242872" cy="236731"/>
            </a:xfrm>
            <a:custGeom>
              <a:avLst/>
              <a:gdLst/>
              <a:ahLst/>
              <a:cxnLst/>
              <a:rect l="l" t="t" r="r" b="b"/>
              <a:pathLst>
                <a:path w="4834" h="4712" extrusionOk="0">
                  <a:moveTo>
                    <a:pt x="3648" y="1"/>
                  </a:moveTo>
                  <a:lnTo>
                    <a:pt x="2219" y="912"/>
                  </a:lnTo>
                  <a:lnTo>
                    <a:pt x="669" y="244"/>
                  </a:lnTo>
                  <a:lnTo>
                    <a:pt x="669" y="244"/>
                  </a:lnTo>
                  <a:lnTo>
                    <a:pt x="1094" y="1885"/>
                  </a:lnTo>
                  <a:lnTo>
                    <a:pt x="0" y="3192"/>
                  </a:lnTo>
                  <a:lnTo>
                    <a:pt x="1672" y="3283"/>
                  </a:lnTo>
                  <a:lnTo>
                    <a:pt x="2553" y="4712"/>
                  </a:lnTo>
                  <a:lnTo>
                    <a:pt x="3161" y="3131"/>
                  </a:lnTo>
                  <a:lnTo>
                    <a:pt x="4833" y="2736"/>
                  </a:lnTo>
                  <a:lnTo>
                    <a:pt x="3496" y="1672"/>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702932" y="105159"/>
              <a:ext cx="430990" cy="450931"/>
            </a:xfrm>
            <a:custGeom>
              <a:avLst/>
              <a:gdLst/>
              <a:ahLst/>
              <a:cxnLst/>
              <a:rect l="l" t="t" r="r" b="b"/>
              <a:pathLst>
                <a:path w="13162" h="13771" extrusionOk="0">
                  <a:moveTo>
                    <a:pt x="4894" y="1"/>
                  </a:moveTo>
                  <a:lnTo>
                    <a:pt x="4286" y="4773"/>
                  </a:lnTo>
                  <a:lnTo>
                    <a:pt x="0" y="6962"/>
                  </a:lnTo>
                  <a:lnTo>
                    <a:pt x="4347" y="9028"/>
                  </a:lnTo>
                  <a:lnTo>
                    <a:pt x="5107" y="13770"/>
                  </a:lnTo>
                  <a:lnTo>
                    <a:pt x="8420" y="10275"/>
                  </a:lnTo>
                  <a:lnTo>
                    <a:pt x="13162" y="11004"/>
                  </a:lnTo>
                  <a:lnTo>
                    <a:pt x="10852" y="6779"/>
                  </a:lnTo>
                  <a:lnTo>
                    <a:pt x="13010" y="2493"/>
                  </a:lnTo>
                  <a:lnTo>
                    <a:pt x="8298" y="3405"/>
                  </a:lnTo>
                  <a:lnTo>
                    <a:pt x="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8915252" y="4194710"/>
              <a:ext cx="689773" cy="674874"/>
            </a:xfrm>
            <a:custGeom>
              <a:avLst/>
              <a:gdLst/>
              <a:ahLst/>
              <a:cxnLst/>
              <a:rect l="l" t="t" r="r" b="b"/>
              <a:pathLst>
                <a:path w="21065" h="20610" extrusionOk="0">
                  <a:moveTo>
                    <a:pt x="15928" y="1"/>
                  </a:moveTo>
                  <a:lnTo>
                    <a:pt x="9727" y="4013"/>
                  </a:lnTo>
                  <a:lnTo>
                    <a:pt x="2918" y="1156"/>
                  </a:lnTo>
                  <a:lnTo>
                    <a:pt x="2918" y="1156"/>
                  </a:lnTo>
                  <a:lnTo>
                    <a:pt x="4803" y="8299"/>
                  </a:lnTo>
                  <a:lnTo>
                    <a:pt x="0" y="13892"/>
                  </a:lnTo>
                  <a:lnTo>
                    <a:pt x="7387" y="14287"/>
                  </a:lnTo>
                  <a:lnTo>
                    <a:pt x="11216" y="20609"/>
                  </a:lnTo>
                  <a:lnTo>
                    <a:pt x="13891" y="13709"/>
                  </a:lnTo>
                  <a:lnTo>
                    <a:pt x="21065" y="12007"/>
                  </a:lnTo>
                  <a:lnTo>
                    <a:pt x="15350" y="7357"/>
                  </a:lnTo>
                  <a:lnTo>
                    <a:pt x="159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142502" y="1818152"/>
              <a:ext cx="242876" cy="237624"/>
            </a:xfrm>
            <a:custGeom>
              <a:avLst/>
              <a:gdLst/>
              <a:ahLst/>
              <a:cxnLst/>
              <a:rect l="l" t="t" r="r" b="b"/>
              <a:pathLst>
                <a:path w="9849" h="9636" extrusionOk="0">
                  <a:moveTo>
                    <a:pt x="7447" y="0"/>
                  </a:moveTo>
                  <a:lnTo>
                    <a:pt x="4560" y="1854"/>
                  </a:lnTo>
                  <a:lnTo>
                    <a:pt x="1368" y="547"/>
                  </a:lnTo>
                  <a:lnTo>
                    <a:pt x="2250" y="3860"/>
                  </a:lnTo>
                  <a:lnTo>
                    <a:pt x="0" y="6505"/>
                  </a:lnTo>
                  <a:lnTo>
                    <a:pt x="3435" y="6687"/>
                  </a:lnTo>
                  <a:lnTo>
                    <a:pt x="5259" y="9636"/>
                  </a:lnTo>
                  <a:lnTo>
                    <a:pt x="6505" y="6414"/>
                  </a:lnTo>
                  <a:lnTo>
                    <a:pt x="9849" y="5623"/>
                  </a:lnTo>
                  <a:lnTo>
                    <a:pt x="7174" y="3435"/>
                  </a:lnTo>
                  <a:lnTo>
                    <a:pt x="74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3337669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userDrawn="1">
  <p:cSld name="Title and body">
    <p:bg>
      <p:bgPr>
        <a:solidFill>
          <a:schemeClr val="accent2"/>
        </a:solidFill>
        <a:effectLst/>
      </p:bgPr>
    </p:bg>
    <p:spTree>
      <p:nvGrpSpPr>
        <p:cNvPr id="1" name="Shape 71"/>
        <p:cNvGrpSpPr/>
        <p:nvPr/>
      </p:nvGrpSpPr>
      <p:grpSpPr>
        <a:xfrm>
          <a:off x="0" y="0"/>
          <a:ext cx="0" cy="0"/>
          <a:chOff x="0" y="0"/>
          <a:chExt cx="0" cy="0"/>
        </a:xfrm>
      </p:grpSpPr>
      <p:grpSp>
        <p:nvGrpSpPr>
          <p:cNvPr id="72" name="Google Shape;72;p4"/>
          <p:cNvGrpSpPr/>
          <p:nvPr/>
        </p:nvGrpSpPr>
        <p:grpSpPr>
          <a:xfrm>
            <a:off x="314300" y="-1"/>
            <a:ext cx="11563200" cy="6758609"/>
            <a:chOff x="235725" y="229350"/>
            <a:chExt cx="8672400" cy="4684800"/>
          </a:xfrm>
        </p:grpSpPr>
        <p:sp>
          <p:nvSpPr>
            <p:cNvPr id="73" name="Google Shape;73;p4"/>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4"/>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4903539"/>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2"/>
        </a:solidFill>
        <a:effectLst/>
      </p:bgPr>
    </p:bg>
    <p:spTree>
      <p:nvGrpSpPr>
        <p:cNvPr id="1" name="Shape 78"/>
        <p:cNvGrpSpPr/>
        <p:nvPr/>
      </p:nvGrpSpPr>
      <p:grpSpPr>
        <a:xfrm>
          <a:off x="0" y="0"/>
          <a:ext cx="0" cy="0"/>
          <a:chOff x="0" y="0"/>
          <a:chExt cx="0" cy="0"/>
        </a:xfrm>
      </p:grpSpPr>
      <p:grpSp>
        <p:nvGrpSpPr>
          <p:cNvPr id="79" name="Google Shape;79;p5"/>
          <p:cNvGrpSpPr/>
          <p:nvPr/>
        </p:nvGrpSpPr>
        <p:grpSpPr>
          <a:xfrm>
            <a:off x="314300" y="305800"/>
            <a:ext cx="11563200" cy="6246400"/>
            <a:chOff x="235725" y="229350"/>
            <a:chExt cx="8672400" cy="4684800"/>
          </a:xfrm>
        </p:grpSpPr>
        <p:sp>
          <p:nvSpPr>
            <p:cNvPr id="80" name="Google Shape;80;p5"/>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5"/>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2" name="Google Shape;82;p5"/>
          <p:cNvSpPr txBox="1">
            <a:spLocks noGrp="1"/>
          </p:cNvSpPr>
          <p:nvPr>
            <p:ph type="subTitle" idx="1"/>
          </p:nvPr>
        </p:nvSpPr>
        <p:spPr>
          <a:xfrm>
            <a:off x="960000" y="4891267"/>
            <a:ext cx="3876800" cy="658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Bebas Neue" panose="020B0606020202050201"/>
              <a:buNone/>
              <a:defRPr sz="2400">
                <a:latin typeface="Love Ya Like A Sister" panose="02000000000000000000"/>
                <a:ea typeface="Love Ya Like A Sister" panose="02000000000000000000"/>
                <a:cs typeface="Love Ya Like A Sister" panose="02000000000000000000"/>
                <a:sym typeface="Love Ya Like A Sister" panose="02000000000000000000"/>
              </a:defRPr>
            </a:lvl1pPr>
            <a:lvl2pPr lvl="1" algn="ctr">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a:lnSpc>
                <a:spcPct val="100000"/>
              </a:lnSpc>
              <a:spcBef>
                <a:spcPts val="2133"/>
              </a:spcBef>
              <a:spcAft>
                <a:spcPts val="2133"/>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83" name="Google Shape;83;p5"/>
          <p:cNvSpPr txBox="1">
            <a:spLocks noGrp="1"/>
          </p:cNvSpPr>
          <p:nvPr>
            <p:ph type="subTitle" idx="2"/>
          </p:nvPr>
        </p:nvSpPr>
        <p:spPr>
          <a:xfrm>
            <a:off x="7355300" y="2234267"/>
            <a:ext cx="3876800" cy="65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Bebas Neue" panose="020B0606020202050201"/>
              <a:buNone/>
              <a:defRPr sz="2400">
                <a:latin typeface="Love Ya Like A Sister" panose="02000000000000000000"/>
                <a:ea typeface="Love Ya Like A Sister" panose="02000000000000000000"/>
                <a:cs typeface="Love Ya Like A Sister" panose="02000000000000000000"/>
                <a:sym typeface="Love Ya Like A Sister" panose="02000000000000000000"/>
              </a:defRPr>
            </a:lvl1pPr>
            <a:lvl2pPr lvl="1"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2133"/>
              </a:spcBef>
              <a:spcAft>
                <a:spcPts val="2133"/>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84" name="Google Shape;84;p5"/>
          <p:cNvSpPr txBox="1">
            <a:spLocks noGrp="1"/>
          </p:cNvSpPr>
          <p:nvPr>
            <p:ph type="subTitle" idx="3"/>
          </p:nvPr>
        </p:nvSpPr>
        <p:spPr>
          <a:xfrm>
            <a:off x="960000" y="5537600"/>
            <a:ext cx="3876800" cy="44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85" name="Google Shape;85;p5"/>
          <p:cNvSpPr txBox="1">
            <a:spLocks noGrp="1"/>
          </p:cNvSpPr>
          <p:nvPr>
            <p:ph type="subTitle" idx="4"/>
          </p:nvPr>
        </p:nvSpPr>
        <p:spPr>
          <a:xfrm>
            <a:off x="7355300" y="2880600"/>
            <a:ext cx="3876800" cy="44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86" name="Google Shape;86;p5"/>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7" name="Google Shape;87;p5"/>
          <p:cNvCxnSpPr/>
          <p:nvPr/>
        </p:nvCxnSpPr>
        <p:spPr>
          <a:xfrm>
            <a:off x="1089033" y="1472400"/>
            <a:ext cx="829200" cy="0"/>
          </a:xfrm>
          <a:prstGeom prst="straightConnector1">
            <a:avLst/>
          </a:prstGeom>
          <a:noFill/>
          <a:ln w="19050" cap="flat" cmpd="sng">
            <a:solidFill>
              <a:schemeClr val="dk2"/>
            </a:solidFill>
            <a:prstDash val="dash"/>
            <a:round/>
            <a:headEnd type="none" w="med" len="med"/>
            <a:tailEnd type="none" w="med" len="med"/>
          </a:ln>
        </p:spPr>
      </p:cxnSp>
    </p:spTree>
    <p:extLst>
      <p:ext uri="{BB962C8B-B14F-4D97-AF65-F5344CB8AC3E}">
        <p14:creationId xmlns:p14="http://schemas.microsoft.com/office/powerpoint/2010/main" val="2057153231"/>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solidFill>
          <a:schemeClr val="accent2"/>
        </a:solidFill>
        <a:effectLst/>
      </p:bgPr>
    </p:bg>
    <p:spTree>
      <p:nvGrpSpPr>
        <p:cNvPr id="1" name="Shape 88"/>
        <p:cNvGrpSpPr/>
        <p:nvPr/>
      </p:nvGrpSpPr>
      <p:grpSpPr>
        <a:xfrm>
          <a:off x="0" y="0"/>
          <a:ext cx="0" cy="0"/>
          <a:chOff x="0" y="0"/>
          <a:chExt cx="0" cy="0"/>
        </a:xfrm>
      </p:grpSpPr>
      <p:grpSp>
        <p:nvGrpSpPr>
          <p:cNvPr id="89" name="Google Shape;89;p6"/>
          <p:cNvGrpSpPr/>
          <p:nvPr/>
        </p:nvGrpSpPr>
        <p:grpSpPr>
          <a:xfrm>
            <a:off x="314300" y="305800"/>
            <a:ext cx="11563200" cy="6246400"/>
            <a:chOff x="235725" y="229350"/>
            <a:chExt cx="8672400" cy="4684800"/>
          </a:xfrm>
        </p:grpSpPr>
        <p:sp>
          <p:nvSpPr>
            <p:cNvPr id="90" name="Google Shape;90;p6"/>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6"/>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2" name="Google Shape;92;p6"/>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3" name="Google Shape;93;p6"/>
          <p:cNvCxnSpPr/>
          <p:nvPr/>
        </p:nvCxnSpPr>
        <p:spPr>
          <a:xfrm>
            <a:off x="1089033" y="1472400"/>
            <a:ext cx="829200" cy="0"/>
          </a:xfrm>
          <a:prstGeom prst="straightConnector1">
            <a:avLst/>
          </a:prstGeom>
          <a:noFill/>
          <a:ln w="19050" cap="flat" cmpd="sng">
            <a:solidFill>
              <a:schemeClr val="dk2"/>
            </a:solidFill>
            <a:prstDash val="dash"/>
            <a:round/>
            <a:headEnd type="none" w="med" len="med"/>
            <a:tailEnd type="none" w="med" len="med"/>
          </a:ln>
        </p:spPr>
      </p:cxnSp>
    </p:spTree>
    <p:extLst>
      <p:ext uri="{BB962C8B-B14F-4D97-AF65-F5344CB8AC3E}">
        <p14:creationId xmlns:p14="http://schemas.microsoft.com/office/powerpoint/2010/main" val="529309373"/>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2"/>
        </a:solidFill>
        <a:effectLst/>
      </p:bgPr>
    </p:bg>
    <p:spTree>
      <p:nvGrpSpPr>
        <p:cNvPr id="1" name="Shape 94"/>
        <p:cNvGrpSpPr/>
        <p:nvPr/>
      </p:nvGrpSpPr>
      <p:grpSpPr>
        <a:xfrm>
          <a:off x="0" y="0"/>
          <a:ext cx="0" cy="0"/>
          <a:chOff x="0" y="0"/>
          <a:chExt cx="0" cy="0"/>
        </a:xfrm>
      </p:grpSpPr>
      <p:grpSp>
        <p:nvGrpSpPr>
          <p:cNvPr id="95" name="Google Shape;95;p7"/>
          <p:cNvGrpSpPr/>
          <p:nvPr/>
        </p:nvGrpSpPr>
        <p:grpSpPr>
          <a:xfrm>
            <a:off x="314300" y="305800"/>
            <a:ext cx="11563200" cy="6246400"/>
            <a:chOff x="235725" y="229350"/>
            <a:chExt cx="8672400" cy="4684800"/>
          </a:xfrm>
        </p:grpSpPr>
        <p:sp>
          <p:nvSpPr>
            <p:cNvPr id="96" name="Google Shape;96;p7"/>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7"/>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8" name="Google Shape;98;p7"/>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7"/>
          <p:cNvSpPr txBox="1">
            <a:spLocks noGrp="1"/>
          </p:cNvSpPr>
          <p:nvPr>
            <p:ph type="subTitle" idx="1"/>
          </p:nvPr>
        </p:nvSpPr>
        <p:spPr>
          <a:xfrm>
            <a:off x="6376900" y="3603017"/>
            <a:ext cx="4855200" cy="93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100" name="Google Shape;100;p7"/>
          <p:cNvCxnSpPr/>
          <p:nvPr/>
        </p:nvCxnSpPr>
        <p:spPr>
          <a:xfrm>
            <a:off x="1089033" y="1472400"/>
            <a:ext cx="829200" cy="0"/>
          </a:xfrm>
          <a:prstGeom prst="straightConnector1">
            <a:avLst/>
          </a:prstGeom>
          <a:noFill/>
          <a:ln w="19050" cap="flat" cmpd="sng">
            <a:solidFill>
              <a:schemeClr val="dk2"/>
            </a:solidFill>
            <a:prstDash val="dash"/>
            <a:round/>
            <a:headEnd type="none" w="med" len="med"/>
            <a:tailEnd type="none" w="med" len="med"/>
          </a:ln>
        </p:spPr>
      </p:cxnSp>
      <p:sp>
        <p:nvSpPr>
          <p:cNvPr id="101" name="Google Shape;101;p7"/>
          <p:cNvSpPr txBox="1">
            <a:spLocks noGrp="1"/>
          </p:cNvSpPr>
          <p:nvPr>
            <p:ph type="subTitle" idx="2"/>
          </p:nvPr>
        </p:nvSpPr>
        <p:spPr>
          <a:xfrm>
            <a:off x="6376767" y="2944617"/>
            <a:ext cx="4855200" cy="65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Font typeface="Bebas Neue" panose="020B0606020202050201"/>
              <a:buNone/>
              <a:defRPr sz="2400">
                <a:latin typeface="Love Ya Like A Sister" panose="02000000000000000000"/>
                <a:ea typeface="Love Ya Like A Sister" panose="02000000000000000000"/>
                <a:cs typeface="Love Ya Like A Sister" panose="02000000000000000000"/>
                <a:sym typeface="Love Ya Like A Sister" panose="02000000000000000000"/>
              </a:defRPr>
            </a:lvl1pPr>
            <a:lvl2pPr lvl="1"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2133"/>
              </a:spcBef>
              <a:spcAft>
                <a:spcPts val="0"/>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2133"/>
              </a:spcBef>
              <a:spcAft>
                <a:spcPts val="2133"/>
              </a:spcAft>
              <a:buSzPts val="1400"/>
              <a:buFont typeface="Bebas Neue" panose="020B0606020202050201"/>
              <a:buNone/>
              <a:defRPr>
                <a:latin typeface="Bebas Neue" panose="020B0606020202050201"/>
                <a:ea typeface="Bebas Neue" panose="020B0606020202050201"/>
                <a:cs typeface="Bebas Neue" panose="020B0606020202050201"/>
                <a:sym typeface="Bebas Neue" panose="020B0606020202050201"/>
              </a:defRPr>
            </a:lvl9pPr>
          </a:lstStyle>
          <a:p>
            <a:endParaRPr/>
          </a:p>
        </p:txBody>
      </p:sp>
    </p:spTree>
    <p:extLst>
      <p:ext uri="{BB962C8B-B14F-4D97-AF65-F5344CB8AC3E}">
        <p14:creationId xmlns:p14="http://schemas.microsoft.com/office/powerpoint/2010/main" val="1618638143"/>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accent2"/>
        </a:solidFill>
        <a:effectLst/>
      </p:bgPr>
    </p:bg>
    <p:spTree>
      <p:nvGrpSpPr>
        <p:cNvPr id="1" name="Shape 102"/>
        <p:cNvGrpSpPr/>
        <p:nvPr/>
      </p:nvGrpSpPr>
      <p:grpSpPr>
        <a:xfrm>
          <a:off x="0" y="0"/>
          <a:ext cx="0" cy="0"/>
          <a:chOff x="0" y="0"/>
          <a:chExt cx="0" cy="0"/>
        </a:xfrm>
      </p:grpSpPr>
      <p:grpSp>
        <p:nvGrpSpPr>
          <p:cNvPr id="103" name="Google Shape;103;p8"/>
          <p:cNvGrpSpPr/>
          <p:nvPr/>
        </p:nvGrpSpPr>
        <p:grpSpPr>
          <a:xfrm>
            <a:off x="314401" y="284734"/>
            <a:ext cx="11563191" cy="6288533"/>
            <a:chOff x="235800" y="213550"/>
            <a:chExt cx="8672393" cy="4716400"/>
          </a:xfrm>
        </p:grpSpPr>
        <p:sp>
          <p:nvSpPr>
            <p:cNvPr id="104" name="Google Shape;104;p8"/>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8"/>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8"/>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8"/>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8"/>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8"/>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8"/>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8"/>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8"/>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8"/>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8"/>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8"/>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8"/>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8"/>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8"/>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8"/>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8"/>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8"/>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8"/>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8"/>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8"/>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8"/>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8"/>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8"/>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8"/>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 name="Google Shape;129;p8"/>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0" name="Google Shape;130;p8"/>
          <p:cNvSpPr txBox="1">
            <a:spLocks noGrp="1"/>
          </p:cNvSpPr>
          <p:nvPr>
            <p:ph type="title"/>
          </p:nvPr>
        </p:nvSpPr>
        <p:spPr>
          <a:xfrm>
            <a:off x="3366133" y="1742800"/>
            <a:ext cx="59496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6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extLst>
      <p:ext uri="{BB962C8B-B14F-4D97-AF65-F5344CB8AC3E}">
        <p14:creationId xmlns:p14="http://schemas.microsoft.com/office/powerpoint/2010/main" val="2082556775"/>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accent2"/>
        </a:solidFill>
        <a:effectLst/>
      </p:bgPr>
    </p:bg>
    <p:spTree>
      <p:nvGrpSpPr>
        <p:cNvPr id="1" name="Shape 131"/>
        <p:cNvGrpSpPr/>
        <p:nvPr/>
      </p:nvGrpSpPr>
      <p:grpSpPr>
        <a:xfrm>
          <a:off x="0" y="0"/>
          <a:ext cx="0" cy="0"/>
          <a:chOff x="0" y="0"/>
          <a:chExt cx="0" cy="0"/>
        </a:xfrm>
      </p:grpSpPr>
      <p:grpSp>
        <p:nvGrpSpPr>
          <p:cNvPr id="132" name="Google Shape;132;p9"/>
          <p:cNvGrpSpPr/>
          <p:nvPr/>
        </p:nvGrpSpPr>
        <p:grpSpPr>
          <a:xfrm>
            <a:off x="314401" y="284734"/>
            <a:ext cx="11563191" cy="6288533"/>
            <a:chOff x="235800" y="213550"/>
            <a:chExt cx="8672393" cy="4716400"/>
          </a:xfrm>
        </p:grpSpPr>
        <p:sp>
          <p:nvSpPr>
            <p:cNvPr id="133" name="Google Shape;133;p9"/>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9"/>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9"/>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9"/>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9"/>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9"/>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9"/>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9"/>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9"/>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9"/>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9"/>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9"/>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9"/>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9"/>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9"/>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9"/>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9"/>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9"/>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9"/>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9"/>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9"/>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9"/>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9"/>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9"/>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9"/>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9"/>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9" name="Google Shape;159;p9"/>
          <p:cNvSpPr txBox="1">
            <a:spLocks noGrp="1"/>
          </p:cNvSpPr>
          <p:nvPr>
            <p:ph type="title"/>
          </p:nvPr>
        </p:nvSpPr>
        <p:spPr>
          <a:xfrm>
            <a:off x="3434133" y="2082217"/>
            <a:ext cx="5813600" cy="198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2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60" name="Google Shape;160;p9"/>
          <p:cNvSpPr txBox="1">
            <a:spLocks noGrp="1"/>
          </p:cNvSpPr>
          <p:nvPr>
            <p:ph type="subTitle" idx="1"/>
          </p:nvPr>
        </p:nvSpPr>
        <p:spPr>
          <a:xfrm>
            <a:off x="3434133" y="4116984"/>
            <a:ext cx="5813600" cy="6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solidFill>
                  <a:schemeClr val="lt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384141901"/>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2"/>
        </a:solidFill>
        <a:effectLst/>
      </p:bgPr>
    </p:bg>
    <p:spTree>
      <p:nvGrpSpPr>
        <p:cNvPr id="1" name="Shape 161"/>
        <p:cNvGrpSpPr/>
        <p:nvPr/>
      </p:nvGrpSpPr>
      <p:grpSpPr>
        <a:xfrm>
          <a:off x="0" y="0"/>
          <a:ext cx="0" cy="0"/>
          <a:chOff x="0" y="0"/>
          <a:chExt cx="0" cy="0"/>
        </a:xfrm>
      </p:grpSpPr>
      <p:grpSp>
        <p:nvGrpSpPr>
          <p:cNvPr id="162" name="Google Shape;162;p10"/>
          <p:cNvGrpSpPr/>
          <p:nvPr/>
        </p:nvGrpSpPr>
        <p:grpSpPr>
          <a:xfrm>
            <a:off x="1507146" y="886554"/>
            <a:ext cx="9177705" cy="5084869"/>
            <a:chOff x="1130359" y="664915"/>
            <a:chExt cx="6883279" cy="3813652"/>
          </a:xfrm>
        </p:grpSpPr>
        <p:sp>
          <p:nvSpPr>
            <p:cNvPr id="163" name="Google Shape;163;p10"/>
            <p:cNvSpPr/>
            <p:nvPr/>
          </p:nvSpPr>
          <p:spPr>
            <a:xfrm rot="5400000">
              <a:off x="7611455" y="4179633"/>
              <a:ext cx="56604" cy="541265"/>
            </a:xfrm>
            <a:custGeom>
              <a:avLst/>
              <a:gdLst/>
              <a:ahLst/>
              <a:cxnLst/>
              <a:rect l="l" t="t" r="r" b="b"/>
              <a:pathLst>
                <a:path w="2582" h="21396" extrusionOk="0">
                  <a:moveTo>
                    <a:pt x="1340" y="0"/>
                  </a:moveTo>
                  <a:cubicBezTo>
                    <a:pt x="691" y="0"/>
                    <a:pt x="1" y="451"/>
                    <a:pt x="5" y="1289"/>
                  </a:cubicBezTo>
                  <a:cubicBezTo>
                    <a:pt x="38" y="7629"/>
                    <a:pt x="65" y="13969"/>
                    <a:pt x="129" y="20309"/>
                  </a:cubicBezTo>
                  <a:cubicBezTo>
                    <a:pt x="136" y="21048"/>
                    <a:pt x="674" y="21396"/>
                    <a:pt x="1244" y="21396"/>
                  </a:cubicBezTo>
                  <a:cubicBezTo>
                    <a:pt x="1892" y="21396"/>
                    <a:pt x="2582" y="20944"/>
                    <a:pt x="2574" y="20107"/>
                  </a:cubicBezTo>
                  <a:cubicBezTo>
                    <a:pt x="2509" y="13769"/>
                    <a:pt x="2483" y="7428"/>
                    <a:pt x="2452" y="1088"/>
                  </a:cubicBezTo>
                  <a:cubicBezTo>
                    <a:pt x="2447" y="348"/>
                    <a:pt x="1909" y="0"/>
                    <a:pt x="1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10"/>
            <p:cNvSpPr/>
            <p:nvPr/>
          </p:nvSpPr>
          <p:spPr>
            <a:xfrm rot="5400000">
              <a:off x="7949183" y="4411964"/>
              <a:ext cx="62479" cy="66431"/>
            </a:xfrm>
            <a:custGeom>
              <a:avLst/>
              <a:gdLst/>
              <a:ahLst/>
              <a:cxnLst/>
              <a:rect l="l" t="t" r="r" b="b"/>
              <a:pathLst>
                <a:path w="2850" h="2626" extrusionOk="0">
                  <a:moveTo>
                    <a:pt x="1421" y="1"/>
                  </a:moveTo>
                  <a:cubicBezTo>
                    <a:pt x="803" y="1"/>
                    <a:pt x="253" y="440"/>
                    <a:pt x="135" y="1070"/>
                  </a:cubicBezTo>
                  <a:cubicBezTo>
                    <a:pt x="0" y="1783"/>
                    <a:pt x="469" y="2468"/>
                    <a:pt x="1182" y="2603"/>
                  </a:cubicBezTo>
                  <a:cubicBezTo>
                    <a:pt x="1264" y="2618"/>
                    <a:pt x="1346" y="2626"/>
                    <a:pt x="1427" y="2626"/>
                  </a:cubicBezTo>
                  <a:cubicBezTo>
                    <a:pt x="2045" y="2626"/>
                    <a:pt x="2596" y="2186"/>
                    <a:pt x="2714" y="1556"/>
                  </a:cubicBezTo>
                  <a:cubicBezTo>
                    <a:pt x="2850" y="843"/>
                    <a:pt x="2381" y="158"/>
                    <a:pt x="1667" y="24"/>
                  </a:cubicBezTo>
                  <a:cubicBezTo>
                    <a:pt x="1585" y="8"/>
                    <a:pt x="1502"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10"/>
            <p:cNvSpPr/>
            <p:nvPr/>
          </p:nvSpPr>
          <p:spPr>
            <a:xfrm rot="10800000">
              <a:off x="1130359" y="3834028"/>
              <a:ext cx="56604" cy="541265"/>
            </a:xfrm>
            <a:custGeom>
              <a:avLst/>
              <a:gdLst/>
              <a:ahLst/>
              <a:cxnLst/>
              <a:rect l="l" t="t" r="r" b="b"/>
              <a:pathLst>
                <a:path w="2582" h="21396" extrusionOk="0">
                  <a:moveTo>
                    <a:pt x="1340" y="0"/>
                  </a:moveTo>
                  <a:cubicBezTo>
                    <a:pt x="691" y="0"/>
                    <a:pt x="1" y="451"/>
                    <a:pt x="5" y="1289"/>
                  </a:cubicBezTo>
                  <a:cubicBezTo>
                    <a:pt x="38" y="7629"/>
                    <a:pt x="65" y="13969"/>
                    <a:pt x="129" y="20309"/>
                  </a:cubicBezTo>
                  <a:cubicBezTo>
                    <a:pt x="136" y="21048"/>
                    <a:pt x="674" y="21396"/>
                    <a:pt x="1244" y="21396"/>
                  </a:cubicBezTo>
                  <a:cubicBezTo>
                    <a:pt x="1892" y="21396"/>
                    <a:pt x="2582" y="20944"/>
                    <a:pt x="2574" y="20107"/>
                  </a:cubicBezTo>
                  <a:cubicBezTo>
                    <a:pt x="2509" y="13769"/>
                    <a:pt x="2483" y="7428"/>
                    <a:pt x="2452" y="1088"/>
                  </a:cubicBezTo>
                  <a:cubicBezTo>
                    <a:pt x="2447" y="348"/>
                    <a:pt x="1909" y="0"/>
                    <a:pt x="1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10"/>
            <p:cNvSpPr/>
            <p:nvPr/>
          </p:nvSpPr>
          <p:spPr>
            <a:xfrm rot="10800000">
              <a:off x="1132507" y="4412111"/>
              <a:ext cx="62479" cy="66431"/>
            </a:xfrm>
            <a:custGeom>
              <a:avLst/>
              <a:gdLst/>
              <a:ahLst/>
              <a:cxnLst/>
              <a:rect l="l" t="t" r="r" b="b"/>
              <a:pathLst>
                <a:path w="2850" h="2626" extrusionOk="0">
                  <a:moveTo>
                    <a:pt x="1421" y="1"/>
                  </a:moveTo>
                  <a:cubicBezTo>
                    <a:pt x="803" y="1"/>
                    <a:pt x="253" y="440"/>
                    <a:pt x="135" y="1070"/>
                  </a:cubicBezTo>
                  <a:cubicBezTo>
                    <a:pt x="0" y="1783"/>
                    <a:pt x="469" y="2468"/>
                    <a:pt x="1182" y="2603"/>
                  </a:cubicBezTo>
                  <a:cubicBezTo>
                    <a:pt x="1264" y="2618"/>
                    <a:pt x="1346" y="2626"/>
                    <a:pt x="1427" y="2626"/>
                  </a:cubicBezTo>
                  <a:cubicBezTo>
                    <a:pt x="2045" y="2626"/>
                    <a:pt x="2596" y="2186"/>
                    <a:pt x="2714" y="1556"/>
                  </a:cubicBezTo>
                  <a:cubicBezTo>
                    <a:pt x="2850" y="843"/>
                    <a:pt x="2381" y="158"/>
                    <a:pt x="1667" y="24"/>
                  </a:cubicBezTo>
                  <a:cubicBezTo>
                    <a:pt x="1585" y="8"/>
                    <a:pt x="1502"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 name="Google Shape;167;p10"/>
            <p:cNvSpPr/>
            <p:nvPr/>
          </p:nvSpPr>
          <p:spPr>
            <a:xfrm rot="5400000">
              <a:off x="1372705" y="430608"/>
              <a:ext cx="56604" cy="541265"/>
            </a:xfrm>
            <a:custGeom>
              <a:avLst/>
              <a:gdLst/>
              <a:ahLst/>
              <a:cxnLst/>
              <a:rect l="l" t="t" r="r" b="b"/>
              <a:pathLst>
                <a:path w="2582" h="21396" extrusionOk="0">
                  <a:moveTo>
                    <a:pt x="1340" y="0"/>
                  </a:moveTo>
                  <a:cubicBezTo>
                    <a:pt x="691" y="0"/>
                    <a:pt x="1" y="451"/>
                    <a:pt x="5" y="1289"/>
                  </a:cubicBezTo>
                  <a:cubicBezTo>
                    <a:pt x="38" y="7629"/>
                    <a:pt x="65" y="13969"/>
                    <a:pt x="129" y="20309"/>
                  </a:cubicBezTo>
                  <a:cubicBezTo>
                    <a:pt x="136" y="21048"/>
                    <a:pt x="674" y="21396"/>
                    <a:pt x="1244" y="21396"/>
                  </a:cubicBezTo>
                  <a:cubicBezTo>
                    <a:pt x="1892" y="21396"/>
                    <a:pt x="2582" y="20944"/>
                    <a:pt x="2574" y="20107"/>
                  </a:cubicBezTo>
                  <a:cubicBezTo>
                    <a:pt x="2509" y="13769"/>
                    <a:pt x="2483" y="7428"/>
                    <a:pt x="2452" y="1088"/>
                  </a:cubicBezTo>
                  <a:cubicBezTo>
                    <a:pt x="2447" y="348"/>
                    <a:pt x="1909" y="0"/>
                    <a:pt x="1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 name="Google Shape;168;p10"/>
            <p:cNvSpPr/>
            <p:nvPr/>
          </p:nvSpPr>
          <p:spPr>
            <a:xfrm rot="5400000">
              <a:off x="1710433" y="662939"/>
              <a:ext cx="62479" cy="66431"/>
            </a:xfrm>
            <a:custGeom>
              <a:avLst/>
              <a:gdLst/>
              <a:ahLst/>
              <a:cxnLst/>
              <a:rect l="l" t="t" r="r" b="b"/>
              <a:pathLst>
                <a:path w="2850" h="2626" extrusionOk="0">
                  <a:moveTo>
                    <a:pt x="1421" y="1"/>
                  </a:moveTo>
                  <a:cubicBezTo>
                    <a:pt x="803" y="1"/>
                    <a:pt x="253" y="440"/>
                    <a:pt x="135" y="1070"/>
                  </a:cubicBezTo>
                  <a:cubicBezTo>
                    <a:pt x="0" y="1783"/>
                    <a:pt x="469" y="2468"/>
                    <a:pt x="1182" y="2603"/>
                  </a:cubicBezTo>
                  <a:cubicBezTo>
                    <a:pt x="1264" y="2618"/>
                    <a:pt x="1346" y="2626"/>
                    <a:pt x="1427" y="2626"/>
                  </a:cubicBezTo>
                  <a:cubicBezTo>
                    <a:pt x="2045" y="2626"/>
                    <a:pt x="2596" y="2186"/>
                    <a:pt x="2714" y="1556"/>
                  </a:cubicBezTo>
                  <a:cubicBezTo>
                    <a:pt x="2850" y="843"/>
                    <a:pt x="2381" y="158"/>
                    <a:pt x="1667" y="24"/>
                  </a:cubicBezTo>
                  <a:cubicBezTo>
                    <a:pt x="1585" y="8"/>
                    <a:pt x="1502"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10"/>
            <p:cNvSpPr/>
            <p:nvPr/>
          </p:nvSpPr>
          <p:spPr>
            <a:xfrm rot="10800000">
              <a:off x="7948934" y="664928"/>
              <a:ext cx="56604" cy="541265"/>
            </a:xfrm>
            <a:custGeom>
              <a:avLst/>
              <a:gdLst/>
              <a:ahLst/>
              <a:cxnLst/>
              <a:rect l="l" t="t" r="r" b="b"/>
              <a:pathLst>
                <a:path w="2582" h="21396" extrusionOk="0">
                  <a:moveTo>
                    <a:pt x="1340" y="0"/>
                  </a:moveTo>
                  <a:cubicBezTo>
                    <a:pt x="691" y="0"/>
                    <a:pt x="1" y="451"/>
                    <a:pt x="5" y="1289"/>
                  </a:cubicBezTo>
                  <a:cubicBezTo>
                    <a:pt x="38" y="7629"/>
                    <a:pt x="65" y="13969"/>
                    <a:pt x="129" y="20309"/>
                  </a:cubicBezTo>
                  <a:cubicBezTo>
                    <a:pt x="136" y="21048"/>
                    <a:pt x="674" y="21396"/>
                    <a:pt x="1244" y="21396"/>
                  </a:cubicBezTo>
                  <a:cubicBezTo>
                    <a:pt x="1892" y="21396"/>
                    <a:pt x="2582" y="20944"/>
                    <a:pt x="2574" y="20107"/>
                  </a:cubicBezTo>
                  <a:cubicBezTo>
                    <a:pt x="2509" y="13769"/>
                    <a:pt x="2483" y="7428"/>
                    <a:pt x="2452" y="1088"/>
                  </a:cubicBezTo>
                  <a:cubicBezTo>
                    <a:pt x="2447" y="348"/>
                    <a:pt x="1909" y="0"/>
                    <a:pt x="1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10"/>
            <p:cNvSpPr/>
            <p:nvPr/>
          </p:nvSpPr>
          <p:spPr>
            <a:xfrm rot="10800000">
              <a:off x="7951082" y="1243011"/>
              <a:ext cx="62479" cy="66431"/>
            </a:xfrm>
            <a:custGeom>
              <a:avLst/>
              <a:gdLst/>
              <a:ahLst/>
              <a:cxnLst/>
              <a:rect l="l" t="t" r="r" b="b"/>
              <a:pathLst>
                <a:path w="2850" h="2626" extrusionOk="0">
                  <a:moveTo>
                    <a:pt x="1421" y="1"/>
                  </a:moveTo>
                  <a:cubicBezTo>
                    <a:pt x="803" y="1"/>
                    <a:pt x="253" y="440"/>
                    <a:pt x="135" y="1070"/>
                  </a:cubicBezTo>
                  <a:cubicBezTo>
                    <a:pt x="0" y="1783"/>
                    <a:pt x="469" y="2468"/>
                    <a:pt x="1182" y="2603"/>
                  </a:cubicBezTo>
                  <a:cubicBezTo>
                    <a:pt x="1264" y="2618"/>
                    <a:pt x="1346" y="2626"/>
                    <a:pt x="1427" y="2626"/>
                  </a:cubicBezTo>
                  <a:cubicBezTo>
                    <a:pt x="2045" y="2626"/>
                    <a:pt x="2596" y="2186"/>
                    <a:pt x="2714" y="1556"/>
                  </a:cubicBezTo>
                  <a:cubicBezTo>
                    <a:pt x="2850" y="843"/>
                    <a:pt x="2381" y="158"/>
                    <a:pt x="1667" y="24"/>
                  </a:cubicBezTo>
                  <a:cubicBezTo>
                    <a:pt x="1585" y="8"/>
                    <a:pt x="1502" y="1"/>
                    <a:pt x="14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71" name="Google Shape;171;p10"/>
          <p:cNvSpPr txBox="1">
            <a:spLocks noGrp="1"/>
          </p:cNvSpPr>
          <p:nvPr>
            <p:ph type="title"/>
          </p:nvPr>
        </p:nvSpPr>
        <p:spPr>
          <a:xfrm>
            <a:off x="960000" y="1925200"/>
            <a:ext cx="5680400" cy="3007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5300"/>
              <a:buNone/>
              <a:defRPr sz="7066">
                <a:solidFill>
                  <a:schemeClr val="lt1"/>
                </a:solidFill>
              </a:defRPr>
            </a:lvl1pPr>
            <a:lvl2pPr lvl="1" rtl="0">
              <a:spcBef>
                <a:spcPts val="0"/>
              </a:spcBef>
              <a:spcAft>
                <a:spcPts val="0"/>
              </a:spcAft>
              <a:buClr>
                <a:schemeClr val="lt1"/>
              </a:buClr>
              <a:buSzPts val="5300"/>
              <a:buNone/>
              <a:defRPr sz="7066">
                <a:solidFill>
                  <a:schemeClr val="lt1"/>
                </a:solidFill>
              </a:defRPr>
            </a:lvl2pPr>
            <a:lvl3pPr lvl="2" rtl="0">
              <a:spcBef>
                <a:spcPts val="0"/>
              </a:spcBef>
              <a:spcAft>
                <a:spcPts val="0"/>
              </a:spcAft>
              <a:buClr>
                <a:schemeClr val="lt1"/>
              </a:buClr>
              <a:buSzPts val="5300"/>
              <a:buNone/>
              <a:defRPr sz="7066">
                <a:solidFill>
                  <a:schemeClr val="lt1"/>
                </a:solidFill>
              </a:defRPr>
            </a:lvl3pPr>
            <a:lvl4pPr lvl="3" rtl="0">
              <a:spcBef>
                <a:spcPts val="0"/>
              </a:spcBef>
              <a:spcAft>
                <a:spcPts val="0"/>
              </a:spcAft>
              <a:buClr>
                <a:schemeClr val="lt1"/>
              </a:buClr>
              <a:buSzPts val="5300"/>
              <a:buNone/>
              <a:defRPr sz="7066">
                <a:solidFill>
                  <a:schemeClr val="lt1"/>
                </a:solidFill>
              </a:defRPr>
            </a:lvl4pPr>
            <a:lvl5pPr lvl="4" rtl="0">
              <a:spcBef>
                <a:spcPts val="0"/>
              </a:spcBef>
              <a:spcAft>
                <a:spcPts val="0"/>
              </a:spcAft>
              <a:buClr>
                <a:schemeClr val="lt1"/>
              </a:buClr>
              <a:buSzPts val="5300"/>
              <a:buNone/>
              <a:defRPr sz="7066">
                <a:solidFill>
                  <a:schemeClr val="lt1"/>
                </a:solidFill>
              </a:defRPr>
            </a:lvl5pPr>
            <a:lvl6pPr lvl="5" rtl="0">
              <a:spcBef>
                <a:spcPts val="0"/>
              </a:spcBef>
              <a:spcAft>
                <a:spcPts val="0"/>
              </a:spcAft>
              <a:buClr>
                <a:schemeClr val="lt1"/>
              </a:buClr>
              <a:buSzPts val="5300"/>
              <a:buNone/>
              <a:defRPr sz="7066">
                <a:solidFill>
                  <a:schemeClr val="lt1"/>
                </a:solidFill>
              </a:defRPr>
            </a:lvl6pPr>
            <a:lvl7pPr lvl="6" rtl="0">
              <a:spcBef>
                <a:spcPts val="0"/>
              </a:spcBef>
              <a:spcAft>
                <a:spcPts val="0"/>
              </a:spcAft>
              <a:buClr>
                <a:schemeClr val="lt1"/>
              </a:buClr>
              <a:buSzPts val="5300"/>
              <a:buNone/>
              <a:defRPr sz="7066">
                <a:solidFill>
                  <a:schemeClr val="lt1"/>
                </a:solidFill>
              </a:defRPr>
            </a:lvl7pPr>
            <a:lvl8pPr lvl="7" rtl="0">
              <a:spcBef>
                <a:spcPts val="0"/>
              </a:spcBef>
              <a:spcAft>
                <a:spcPts val="0"/>
              </a:spcAft>
              <a:buClr>
                <a:schemeClr val="lt1"/>
              </a:buClr>
              <a:buSzPts val="5300"/>
              <a:buNone/>
              <a:defRPr sz="7066">
                <a:solidFill>
                  <a:schemeClr val="lt1"/>
                </a:solidFill>
              </a:defRPr>
            </a:lvl8pPr>
            <a:lvl9pPr lvl="8" rtl="0">
              <a:spcBef>
                <a:spcPts val="0"/>
              </a:spcBef>
              <a:spcAft>
                <a:spcPts val="0"/>
              </a:spcAft>
              <a:buClr>
                <a:schemeClr val="lt1"/>
              </a:buClr>
              <a:buSzPts val="5300"/>
              <a:buNone/>
              <a:defRPr sz="7066">
                <a:solidFill>
                  <a:schemeClr val="lt1"/>
                </a:solidFill>
              </a:defRPr>
            </a:lvl9pPr>
          </a:lstStyle>
          <a:p>
            <a:endParaRPr/>
          </a:p>
        </p:txBody>
      </p:sp>
    </p:spTree>
    <p:extLst>
      <p:ext uri="{BB962C8B-B14F-4D97-AF65-F5344CB8AC3E}">
        <p14:creationId xmlns:p14="http://schemas.microsoft.com/office/powerpoint/2010/main" val="757919916"/>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2"/>
        </a:solidFill>
        <a:effectLst/>
      </p:bgPr>
    </p:bg>
    <p:spTree>
      <p:nvGrpSpPr>
        <p:cNvPr id="1" name="Shape 172"/>
        <p:cNvGrpSpPr/>
        <p:nvPr/>
      </p:nvGrpSpPr>
      <p:grpSpPr>
        <a:xfrm>
          <a:off x="0" y="0"/>
          <a:ext cx="0" cy="0"/>
          <a:chOff x="0" y="0"/>
          <a:chExt cx="0" cy="0"/>
        </a:xfrm>
      </p:grpSpPr>
      <p:grpSp>
        <p:nvGrpSpPr>
          <p:cNvPr id="173" name="Google Shape;173;p11"/>
          <p:cNvGrpSpPr/>
          <p:nvPr/>
        </p:nvGrpSpPr>
        <p:grpSpPr>
          <a:xfrm>
            <a:off x="314401" y="284734"/>
            <a:ext cx="11563191" cy="6288533"/>
            <a:chOff x="235800" y="213550"/>
            <a:chExt cx="8672393" cy="4716400"/>
          </a:xfrm>
        </p:grpSpPr>
        <p:sp>
          <p:nvSpPr>
            <p:cNvPr id="174" name="Google Shape;174;p11"/>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11"/>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11"/>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11"/>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11"/>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11"/>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11"/>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11"/>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11"/>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11"/>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11"/>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11"/>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11"/>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11"/>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11"/>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11"/>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11"/>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11"/>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11"/>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11"/>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11"/>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11"/>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11"/>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11"/>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11"/>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11"/>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0" name="Google Shape;200;p11"/>
          <p:cNvSpPr txBox="1">
            <a:spLocks noGrp="1"/>
          </p:cNvSpPr>
          <p:nvPr>
            <p:ph type="title" hasCustomPrompt="1"/>
          </p:nvPr>
        </p:nvSpPr>
        <p:spPr>
          <a:xfrm>
            <a:off x="2261733"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201" name="Google Shape;201;p11"/>
          <p:cNvSpPr txBox="1">
            <a:spLocks noGrp="1"/>
          </p:cNvSpPr>
          <p:nvPr>
            <p:ph type="subTitle" idx="1"/>
          </p:nvPr>
        </p:nvSpPr>
        <p:spPr>
          <a:xfrm>
            <a:off x="2261733" y="4273400"/>
            <a:ext cx="8768000" cy="6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2133"/>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spTree>
    <p:extLst>
      <p:ext uri="{BB962C8B-B14F-4D97-AF65-F5344CB8AC3E}">
        <p14:creationId xmlns:p14="http://schemas.microsoft.com/office/powerpoint/2010/main" val="15438295"/>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02"/>
        <p:cNvGrpSpPr/>
        <p:nvPr/>
      </p:nvGrpSpPr>
      <p:grpSpPr>
        <a:xfrm>
          <a:off x="0" y="0"/>
          <a:ext cx="0" cy="0"/>
          <a:chOff x="0" y="0"/>
          <a:chExt cx="0" cy="0"/>
        </a:xfrm>
      </p:grpSpPr>
    </p:spTree>
    <p:extLst>
      <p:ext uri="{BB962C8B-B14F-4D97-AF65-F5344CB8AC3E}">
        <p14:creationId xmlns:p14="http://schemas.microsoft.com/office/powerpoint/2010/main" val="3048593872"/>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2"/>
        </a:solidFill>
        <a:effectLst/>
      </p:bgPr>
    </p:bg>
    <p:spTree>
      <p:nvGrpSpPr>
        <p:cNvPr id="1" name="Shape 203"/>
        <p:cNvGrpSpPr/>
        <p:nvPr/>
      </p:nvGrpSpPr>
      <p:grpSpPr>
        <a:xfrm>
          <a:off x="0" y="0"/>
          <a:ext cx="0" cy="0"/>
          <a:chOff x="0" y="0"/>
          <a:chExt cx="0" cy="0"/>
        </a:xfrm>
      </p:grpSpPr>
      <p:grpSp>
        <p:nvGrpSpPr>
          <p:cNvPr id="204" name="Google Shape;204;p13"/>
          <p:cNvGrpSpPr/>
          <p:nvPr/>
        </p:nvGrpSpPr>
        <p:grpSpPr>
          <a:xfrm>
            <a:off x="314401" y="284734"/>
            <a:ext cx="11563191" cy="6288533"/>
            <a:chOff x="235800" y="213550"/>
            <a:chExt cx="8672393" cy="4716400"/>
          </a:xfrm>
        </p:grpSpPr>
        <p:sp>
          <p:nvSpPr>
            <p:cNvPr id="205" name="Google Shape;205;p13"/>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13"/>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13"/>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3"/>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13"/>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13"/>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13"/>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13"/>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13"/>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13"/>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13"/>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13"/>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7" name="Google Shape;217;p13"/>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8" name="Google Shape;218;p13"/>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13"/>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13"/>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13"/>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13"/>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13"/>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13"/>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13"/>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13"/>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13"/>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13"/>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13"/>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13"/>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31" name="Google Shape;231;p13"/>
          <p:cNvSpPr txBox="1">
            <a:spLocks noGrp="1"/>
          </p:cNvSpPr>
          <p:nvPr>
            <p:ph type="title"/>
          </p:nvPr>
        </p:nvSpPr>
        <p:spPr>
          <a:xfrm>
            <a:off x="3288908" y="4441551"/>
            <a:ext cx="64380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32" name="Google Shape;232;p13"/>
          <p:cNvSpPr txBox="1">
            <a:spLocks noGrp="1"/>
          </p:cNvSpPr>
          <p:nvPr>
            <p:ph type="subTitle" idx="1"/>
          </p:nvPr>
        </p:nvSpPr>
        <p:spPr>
          <a:xfrm>
            <a:off x="3288767" y="1707251"/>
            <a:ext cx="6438000" cy="261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200"/>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1513285361"/>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 header">
    <p:spTree>
      <p:nvGrpSpPr>
        <p:cNvPr id="1" name="Shape 35"/>
        <p:cNvGrpSpPr/>
        <p:nvPr/>
      </p:nvGrpSpPr>
      <p:grpSpPr>
        <a:xfrm>
          <a:off x="0" y="0"/>
          <a:ext cx="0" cy="0"/>
          <a:chOff x="0" y="0"/>
          <a:chExt cx="0" cy="0"/>
        </a:xfrm>
      </p:grpSpPr>
      <p:grpSp>
        <p:nvGrpSpPr>
          <p:cNvPr id="39" name="Google Shape;39;p3"/>
          <p:cNvGrpSpPr/>
          <p:nvPr/>
        </p:nvGrpSpPr>
        <p:grpSpPr>
          <a:xfrm>
            <a:off x="-35323" y="-1"/>
            <a:ext cx="12299588" cy="6863180"/>
            <a:chOff x="220107" y="-181001"/>
            <a:chExt cx="9224691" cy="5147385"/>
          </a:xfrm>
        </p:grpSpPr>
        <p:sp>
          <p:nvSpPr>
            <p:cNvPr id="40" name="Google Shape;40;p3"/>
            <p:cNvSpPr/>
            <p:nvPr/>
          </p:nvSpPr>
          <p:spPr>
            <a:xfrm>
              <a:off x="4819963" y="4483624"/>
              <a:ext cx="242876" cy="237624"/>
            </a:xfrm>
            <a:custGeom>
              <a:avLst/>
              <a:gdLst/>
              <a:ahLst/>
              <a:cxnLst/>
              <a:rect l="l" t="t" r="r" b="b"/>
              <a:pathLst>
                <a:path w="9849" h="9636" extrusionOk="0">
                  <a:moveTo>
                    <a:pt x="7447" y="1"/>
                  </a:moveTo>
                  <a:lnTo>
                    <a:pt x="4529" y="1855"/>
                  </a:lnTo>
                  <a:lnTo>
                    <a:pt x="1368" y="548"/>
                  </a:lnTo>
                  <a:lnTo>
                    <a:pt x="1368" y="548"/>
                  </a:lnTo>
                  <a:lnTo>
                    <a:pt x="2250" y="3861"/>
                  </a:lnTo>
                  <a:lnTo>
                    <a:pt x="0" y="6475"/>
                  </a:lnTo>
                  <a:lnTo>
                    <a:pt x="3435" y="6688"/>
                  </a:lnTo>
                  <a:lnTo>
                    <a:pt x="5229" y="9636"/>
                  </a:lnTo>
                  <a:lnTo>
                    <a:pt x="6475" y="6414"/>
                  </a:lnTo>
                  <a:lnTo>
                    <a:pt x="9849" y="5624"/>
                  </a:lnTo>
                  <a:lnTo>
                    <a:pt x="7174" y="3435"/>
                  </a:lnTo>
                  <a:lnTo>
                    <a:pt x="74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3"/>
            <p:cNvSpPr/>
            <p:nvPr/>
          </p:nvSpPr>
          <p:spPr>
            <a:xfrm>
              <a:off x="220107" y="3050418"/>
              <a:ext cx="597838" cy="584914"/>
            </a:xfrm>
            <a:custGeom>
              <a:avLst/>
              <a:gdLst/>
              <a:ahLst/>
              <a:cxnLst/>
              <a:rect l="l" t="t" r="r" b="b"/>
              <a:pathLst>
                <a:path w="11217" h="10974" extrusionOk="0">
                  <a:moveTo>
                    <a:pt x="8481" y="1"/>
                  </a:moveTo>
                  <a:lnTo>
                    <a:pt x="5168" y="2129"/>
                  </a:lnTo>
                  <a:lnTo>
                    <a:pt x="1551" y="639"/>
                  </a:lnTo>
                  <a:lnTo>
                    <a:pt x="2554" y="4439"/>
                  </a:lnTo>
                  <a:lnTo>
                    <a:pt x="1" y="7417"/>
                  </a:lnTo>
                  <a:lnTo>
                    <a:pt x="3922" y="7630"/>
                  </a:lnTo>
                  <a:lnTo>
                    <a:pt x="5958" y="10974"/>
                  </a:lnTo>
                  <a:lnTo>
                    <a:pt x="7387" y="7326"/>
                  </a:lnTo>
                  <a:lnTo>
                    <a:pt x="11217" y="6414"/>
                  </a:lnTo>
                  <a:lnTo>
                    <a:pt x="8177" y="3922"/>
                  </a:lnTo>
                  <a:lnTo>
                    <a:pt x="84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7220476" y="2601148"/>
              <a:ext cx="367286" cy="383415"/>
            </a:xfrm>
            <a:custGeom>
              <a:avLst/>
              <a:gdLst/>
              <a:ahLst/>
              <a:cxnLst/>
              <a:rect l="l" t="t" r="r" b="b"/>
              <a:pathLst>
                <a:path w="13162" h="13740" extrusionOk="0">
                  <a:moveTo>
                    <a:pt x="4894" y="1"/>
                  </a:moveTo>
                  <a:lnTo>
                    <a:pt x="4286" y="4742"/>
                  </a:lnTo>
                  <a:lnTo>
                    <a:pt x="1" y="6931"/>
                  </a:lnTo>
                  <a:lnTo>
                    <a:pt x="4347" y="8998"/>
                  </a:lnTo>
                  <a:lnTo>
                    <a:pt x="5107" y="13739"/>
                  </a:lnTo>
                  <a:lnTo>
                    <a:pt x="8390" y="10244"/>
                  </a:lnTo>
                  <a:lnTo>
                    <a:pt x="13162" y="10973"/>
                  </a:lnTo>
                  <a:lnTo>
                    <a:pt x="13162" y="10973"/>
                  </a:lnTo>
                  <a:lnTo>
                    <a:pt x="10852" y="6779"/>
                  </a:lnTo>
                  <a:lnTo>
                    <a:pt x="13010" y="2493"/>
                  </a:lnTo>
                  <a:lnTo>
                    <a:pt x="8299" y="3375"/>
                  </a:lnTo>
                  <a:lnTo>
                    <a:pt x="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rot="2254481">
              <a:off x="2410503" y="4509795"/>
              <a:ext cx="242871" cy="238309"/>
            </a:xfrm>
            <a:custGeom>
              <a:avLst/>
              <a:gdLst/>
              <a:ahLst/>
              <a:cxnLst/>
              <a:rect l="l" t="t" r="r" b="b"/>
              <a:pathLst>
                <a:path w="4834" h="4743" extrusionOk="0">
                  <a:moveTo>
                    <a:pt x="3648" y="1"/>
                  </a:moveTo>
                  <a:lnTo>
                    <a:pt x="2219" y="913"/>
                  </a:lnTo>
                  <a:lnTo>
                    <a:pt x="669" y="274"/>
                  </a:lnTo>
                  <a:lnTo>
                    <a:pt x="1095" y="1916"/>
                  </a:lnTo>
                  <a:lnTo>
                    <a:pt x="1" y="3192"/>
                  </a:lnTo>
                  <a:lnTo>
                    <a:pt x="1703" y="3283"/>
                  </a:lnTo>
                  <a:lnTo>
                    <a:pt x="2584" y="4742"/>
                  </a:lnTo>
                  <a:lnTo>
                    <a:pt x="3192" y="3162"/>
                  </a:lnTo>
                  <a:lnTo>
                    <a:pt x="4834" y="2767"/>
                  </a:lnTo>
                  <a:lnTo>
                    <a:pt x="3526" y="1703"/>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1181351" y="4666129"/>
              <a:ext cx="159272" cy="155310"/>
            </a:xfrm>
            <a:custGeom>
              <a:avLst/>
              <a:gdLst/>
              <a:ahLst/>
              <a:cxnLst/>
              <a:rect l="l" t="t" r="r" b="b"/>
              <a:pathLst>
                <a:path w="4864" h="4743" extrusionOk="0">
                  <a:moveTo>
                    <a:pt x="3679" y="0"/>
                  </a:moveTo>
                  <a:lnTo>
                    <a:pt x="2250" y="912"/>
                  </a:lnTo>
                  <a:lnTo>
                    <a:pt x="700" y="274"/>
                  </a:lnTo>
                  <a:lnTo>
                    <a:pt x="1125" y="1915"/>
                  </a:lnTo>
                  <a:lnTo>
                    <a:pt x="1" y="3192"/>
                  </a:lnTo>
                  <a:lnTo>
                    <a:pt x="1703" y="3283"/>
                  </a:lnTo>
                  <a:lnTo>
                    <a:pt x="2584" y="4742"/>
                  </a:lnTo>
                  <a:lnTo>
                    <a:pt x="3192" y="3162"/>
                  </a:lnTo>
                  <a:lnTo>
                    <a:pt x="4864" y="2766"/>
                  </a:lnTo>
                  <a:lnTo>
                    <a:pt x="3527" y="1703"/>
                  </a:lnTo>
                  <a:lnTo>
                    <a:pt x="367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9201928" y="2363249"/>
              <a:ext cx="242870" cy="237892"/>
            </a:xfrm>
            <a:custGeom>
              <a:avLst/>
              <a:gdLst/>
              <a:ahLst/>
              <a:cxnLst/>
              <a:rect l="l" t="t" r="r" b="b"/>
              <a:pathLst>
                <a:path w="7417" h="7265" extrusionOk="0">
                  <a:moveTo>
                    <a:pt x="5593" y="0"/>
                  </a:moveTo>
                  <a:lnTo>
                    <a:pt x="3405" y="1429"/>
                  </a:lnTo>
                  <a:lnTo>
                    <a:pt x="1003" y="426"/>
                  </a:lnTo>
                  <a:lnTo>
                    <a:pt x="1672" y="2948"/>
                  </a:lnTo>
                  <a:lnTo>
                    <a:pt x="0" y="4924"/>
                  </a:lnTo>
                  <a:lnTo>
                    <a:pt x="2584" y="5046"/>
                  </a:lnTo>
                  <a:lnTo>
                    <a:pt x="3952" y="7265"/>
                  </a:lnTo>
                  <a:lnTo>
                    <a:pt x="4864" y="4863"/>
                  </a:lnTo>
                  <a:lnTo>
                    <a:pt x="7417" y="4255"/>
                  </a:lnTo>
                  <a:lnTo>
                    <a:pt x="5380" y="2614"/>
                  </a:lnTo>
                  <a:lnTo>
                    <a:pt x="55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1277656" y="1309708"/>
              <a:ext cx="158289" cy="154294"/>
            </a:xfrm>
            <a:custGeom>
              <a:avLst/>
              <a:gdLst/>
              <a:ahLst/>
              <a:cxnLst/>
              <a:rect l="l" t="t" r="r" b="b"/>
              <a:pathLst>
                <a:path w="4834" h="4712" extrusionOk="0">
                  <a:moveTo>
                    <a:pt x="3648" y="1"/>
                  </a:moveTo>
                  <a:lnTo>
                    <a:pt x="2219" y="912"/>
                  </a:lnTo>
                  <a:lnTo>
                    <a:pt x="669" y="244"/>
                  </a:lnTo>
                  <a:lnTo>
                    <a:pt x="669" y="244"/>
                  </a:lnTo>
                  <a:lnTo>
                    <a:pt x="1094" y="1885"/>
                  </a:lnTo>
                  <a:lnTo>
                    <a:pt x="0" y="3192"/>
                  </a:lnTo>
                  <a:lnTo>
                    <a:pt x="1672" y="3283"/>
                  </a:lnTo>
                  <a:lnTo>
                    <a:pt x="2553" y="4712"/>
                  </a:lnTo>
                  <a:lnTo>
                    <a:pt x="3161" y="3131"/>
                  </a:lnTo>
                  <a:lnTo>
                    <a:pt x="4833" y="2736"/>
                  </a:lnTo>
                  <a:lnTo>
                    <a:pt x="3496" y="1672"/>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a:off x="817951" y="-181001"/>
              <a:ext cx="367286" cy="384280"/>
            </a:xfrm>
            <a:custGeom>
              <a:avLst/>
              <a:gdLst/>
              <a:ahLst/>
              <a:cxnLst/>
              <a:rect l="l" t="t" r="r" b="b"/>
              <a:pathLst>
                <a:path w="13162" h="13771" extrusionOk="0">
                  <a:moveTo>
                    <a:pt x="4894" y="1"/>
                  </a:moveTo>
                  <a:lnTo>
                    <a:pt x="4286" y="4773"/>
                  </a:lnTo>
                  <a:lnTo>
                    <a:pt x="0" y="6962"/>
                  </a:lnTo>
                  <a:lnTo>
                    <a:pt x="4347" y="9028"/>
                  </a:lnTo>
                  <a:lnTo>
                    <a:pt x="5107" y="13770"/>
                  </a:lnTo>
                  <a:lnTo>
                    <a:pt x="8420" y="10275"/>
                  </a:lnTo>
                  <a:lnTo>
                    <a:pt x="13162" y="11004"/>
                  </a:lnTo>
                  <a:lnTo>
                    <a:pt x="10852" y="6779"/>
                  </a:lnTo>
                  <a:lnTo>
                    <a:pt x="13010" y="2493"/>
                  </a:lnTo>
                  <a:lnTo>
                    <a:pt x="8298" y="3405"/>
                  </a:lnTo>
                  <a:lnTo>
                    <a:pt x="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8183277" y="4291510"/>
              <a:ext cx="689773" cy="674874"/>
            </a:xfrm>
            <a:custGeom>
              <a:avLst/>
              <a:gdLst/>
              <a:ahLst/>
              <a:cxnLst/>
              <a:rect l="l" t="t" r="r" b="b"/>
              <a:pathLst>
                <a:path w="21065" h="20610" extrusionOk="0">
                  <a:moveTo>
                    <a:pt x="15928" y="1"/>
                  </a:moveTo>
                  <a:lnTo>
                    <a:pt x="9727" y="4013"/>
                  </a:lnTo>
                  <a:lnTo>
                    <a:pt x="2918" y="1156"/>
                  </a:lnTo>
                  <a:lnTo>
                    <a:pt x="2918" y="1156"/>
                  </a:lnTo>
                  <a:lnTo>
                    <a:pt x="4803" y="8299"/>
                  </a:lnTo>
                  <a:lnTo>
                    <a:pt x="0" y="13892"/>
                  </a:lnTo>
                  <a:lnTo>
                    <a:pt x="7387" y="14287"/>
                  </a:lnTo>
                  <a:lnTo>
                    <a:pt x="11216" y="20609"/>
                  </a:lnTo>
                  <a:lnTo>
                    <a:pt x="13891" y="13709"/>
                  </a:lnTo>
                  <a:lnTo>
                    <a:pt x="21065" y="12007"/>
                  </a:lnTo>
                  <a:lnTo>
                    <a:pt x="15350" y="7357"/>
                  </a:lnTo>
                  <a:lnTo>
                    <a:pt x="159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3"/>
            <p:cNvSpPr/>
            <p:nvPr/>
          </p:nvSpPr>
          <p:spPr>
            <a:xfrm>
              <a:off x="8366909" y="266395"/>
              <a:ext cx="322506" cy="315531"/>
            </a:xfrm>
            <a:custGeom>
              <a:avLst/>
              <a:gdLst/>
              <a:ahLst/>
              <a:cxnLst/>
              <a:rect l="l" t="t" r="r" b="b"/>
              <a:pathLst>
                <a:path w="9849" h="9636" extrusionOk="0">
                  <a:moveTo>
                    <a:pt x="7447" y="0"/>
                  </a:moveTo>
                  <a:lnTo>
                    <a:pt x="4560" y="1854"/>
                  </a:lnTo>
                  <a:lnTo>
                    <a:pt x="1368" y="547"/>
                  </a:lnTo>
                  <a:lnTo>
                    <a:pt x="2250" y="3860"/>
                  </a:lnTo>
                  <a:lnTo>
                    <a:pt x="0" y="6505"/>
                  </a:lnTo>
                  <a:lnTo>
                    <a:pt x="3435" y="6687"/>
                  </a:lnTo>
                  <a:lnTo>
                    <a:pt x="5259" y="9636"/>
                  </a:lnTo>
                  <a:lnTo>
                    <a:pt x="6505" y="6414"/>
                  </a:lnTo>
                  <a:lnTo>
                    <a:pt x="9849" y="5623"/>
                  </a:lnTo>
                  <a:lnTo>
                    <a:pt x="7174" y="3435"/>
                  </a:lnTo>
                  <a:lnTo>
                    <a:pt x="74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3"/>
            <p:cNvSpPr/>
            <p:nvPr/>
          </p:nvSpPr>
          <p:spPr>
            <a:xfrm>
              <a:off x="2405203" y="1421261"/>
              <a:ext cx="253471" cy="247074"/>
            </a:xfrm>
            <a:custGeom>
              <a:avLst/>
              <a:gdLst/>
              <a:ahLst/>
              <a:cxnLst/>
              <a:rect l="l" t="t" r="r" b="b"/>
              <a:pathLst>
                <a:path w="4834" h="4712" extrusionOk="0">
                  <a:moveTo>
                    <a:pt x="3648" y="1"/>
                  </a:moveTo>
                  <a:lnTo>
                    <a:pt x="2219" y="912"/>
                  </a:lnTo>
                  <a:lnTo>
                    <a:pt x="669" y="244"/>
                  </a:lnTo>
                  <a:lnTo>
                    <a:pt x="669" y="244"/>
                  </a:lnTo>
                  <a:lnTo>
                    <a:pt x="1094" y="1885"/>
                  </a:lnTo>
                  <a:lnTo>
                    <a:pt x="0" y="3192"/>
                  </a:lnTo>
                  <a:lnTo>
                    <a:pt x="1672" y="3283"/>
                  </a:lnTo>
                  <a:lnTo>
                    <a:pt x="2553" y="4712"/>
                  </a:lnTo>
                  <a:lnTo>
                    <a:pt x="3161" y="3131"/>
                  </a:lnTo>
                  <a:lnTo>
                    <a:pt x="4833" y="2736"/>
                  </a:lnTo>
                  <a:lnTo>
                    <a:pt x="3496" y="1672"/>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1" name="Google Shape;51;p3"/>
          <p:cNvSpPr/>
          <p:nvPr/>
        </p:nvSpPr>
        <p:spPr>
          <a:xfrm>
            <a:off x="7384868" y="827072"/>
            <a:ext cx="212363" cy="207080"/>
          </a:xfrm>
          <a:custGeom>
            <a:avLst/>
            <a:gdLst/>
            <a:ahLst/>
            <a:cxnLst/>
            <a:rect l="l" t="t" r="r" b="b"/>
            <a:pathLst>
              <a:path w="4864" h="4743" extrusionOk="0">
                <a:moveTo>
                  <a:pt x="3679" y="0"/>
                </a:moveTo>
                <a:lnTo>
                  <a:pt x="2250" y="912"/>
                </a:lnTo>
                <a:lnTo>
                  <a:pt x="700" y="274"/>
                </a:lnTo>
                <a:lnTo>
                  <a:pt x="1125" y="1915"/>
                </a:lnTo>
                <a:lnTo>
                  <a:pt x="1" y="3192"/>
                </a:lnTo>
                <a:lnTo>
                  <a:pt x="1703" y="3283"/>
                </a:lnTo>
                <a:lnTo>
                  <a:pt x="2584" y="4742"/>
                </a:lnTo>
                <a:lnTo>
                  <a:pt x="3192" y="3162"/>
                </a:lnTo>
                <a:lnTo>
                  <a:pt x="4864" y="2766"/>
                </a:lnTo>
                <a:lnTo>
                  <a:pt x="3527" y="1703"/>
                </a:lnTo>
                <a:lnTo>
                  <a:pt x="3679"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2" name="Google Shape;52;p3"/>
          <p:cNvGrpSpPr/>
          <p:nvPr/>
        </p:nvGrpSpPr>
        <p:grpSpPr>
          <a:xfrm rot="3102133">
            <a:off x="1460996" y="-1837054"/>
            <a:ext cx="13490653" cy="9334041"/>
            <a:chOff x="1349075" y="1476000"/>
            <a:chExt cx="3974275" cy="2872400"/>
          </a:xfrm>
        </p:grpSpPr>
        <p:sp>
          <p:nvSpPr>
            <p:cNvPr id="53" name="Google Shape;53;p3"/>
            <p:cNvSpPr/>
            <p:nvPr/>
          </p:nvSpPr>
          <p:spPr>
            <a:xfrm>
              <a:off x="1349075" y="1476000"/>
              <a:ext cx="3034275" cy="2557050"/>
            </a:xfrm>
            <a:custGeom>
              <a:avLst/>
              <a:gdLst/>
              <a:ahLst/>
              <a:cxnLst/>
              <a:rect l="l" t="t" r="r" b="b"/>
              <a:pathLst>
                <a:path w="121371" h="102282" fill="none" extrusionOk="0">
                  <a:moveTo>
                    <a:pt x="1" y="43253"/>
                  </a:moveTo>
                  <a:cubicBezTo>
                    <a:pt x="7934" y="25441"/>
                    <a:pt x="29150" y="4742"/>
                    <a:pt x="59151" y="2067"/>
                  </a:cubicBezTo>
                  <a:cubicBezTo>
                    <a:pt x="82403" y="0"/>
                    <a:pt x="97449" y="8876"/>
                    <a:pt x="107784" y="21642"/>
                  </a:cubicBezTo>
                  <a:cubicBezTo>
                    <a:pt x="112434" y="27356"/>
                    <a:pt x="115930" y="33071"/>
                    <a:pt x="117845" y="39849"/>
                  </a:cubicBezTo>
                  <a:cubicBezTo>
                    <a:pt x="119760" y="45563"/>
                    <a:pt x="120580" y="51551"/>
                    <a:pt x="120854" y="57539"/>
                  </a:cubicBezTo>
                  <a:cubicBezTo>
                    <a:pt x="121371" y="73831"/>
                    <a:pt x="117845" y="93132"/>
                    <a:pt x="103012" y="102281"/>
                  </a:cubicBezTo>
                </a:path>
              </a:pathLst>
            </a:custGeom>
            <a:noFill/>
            <a:ln w="1524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3"/>
            <p:cNvSpPr/>
            <p:nvPr/>
          </p:nvSpPr>
          <p:spPr>
            <a:xfrm>
              <a:off x="1402275" y="1530700"/>
              <a:ext cx="2927875" cy="2465875"/>
            </a:xfrm>
            <a:custGeom>
              <a:avLst/>
              <a:gdLst/>
              <a:ahLst/>
              <a:cxnLst/>
              <a:rect l="l" t="t" r="r" b="b"/>
              <a:pathLst>
                <a:path w="117115" h="98635" fill="none" extrusionOk="0">
                  <a:moveTo>
                    <a:pt x="0" y="41704"/>
                  </a:moveTo>
                  <a:cubicBezTo>
                    <a:pt x="7660" y="24500"/>
                    <a:pt x="28116" y="4560"/>
                    <a:pt x="57083" y="1977"/>
                  </a:cubicBezTo>
                  <a:cubicBezTo>
                    <a:pt x="79485" y="1"/>
                    <a:pt x="94014" y="8542"/>
                    <a:pt x="104014" y="20852"/>
                  </a:cubicBezTo>
                  <a:cubicBezTo>
                    <a:pt x="108452" y="26354"/>
                    <a:pt x="111856" y="31886"/>
                    <a:pt x="113711" y="38421"/>
                  </a:cubicBezTo>
                  <a:cubicBezTo>
                    <a:pt x="115534" y="43922"/>
                    <a:pt x="116325" y="49698"/>
                    <a:pt x="116598" y="55473"/>
                  </a:cubicBezTo>
                  <a:cubicBezTo>
                    <a:pt x="117115" y="71187"/>
                    <a:pt x="113711" y="89820"/>
                    <a:pt x="99394" y="98634"/>
                  </a:cubicBezTo>
                </a:path>
              </a:pathLst>
            </a:custGeom>
            <a:noFill/>
            <a:ln w="1524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1445575" y="1578575"/>
              <a:ext cx="2834425" cy="2389125"/>
            </a:xfrm>
            <a:custGeom>
              <a:avLst/>
              <a:gdLst/>
              <a:ahLst/>
              <a:cxnLst/>
              <a:rect l="l" t="t" r="r" b="b"/>
              <a:pathLst>
                <a:path w="113377" h="95565" fill="none" extrusionOk="0">
                  <a:moveTo>
                    <a:pt x="1" y="40427"/>
                  </a:moveTo>
                  <a:cubicBezTo>
                    <a:pt x="7387" y="23770"/>
                    <a:pt x="27235" y="4439"/>
                    <a:pt x="55230" y="1946"/>
                  </a:cubicBezTo>
                  <a:cubicBezTo>
                    <a:pt x="76963" y="1"/>
                    <a:pt x="91006" y="8299"/>
                    <a:pt x="100671" y="20244"/>
                  </a:cubicBezTo>
                  <a:cubicBezTo>
                    <a:pt x="104988" y="25563"/>
                    <a:pt x="108301" y="30883"/>
                    <a:pt x="110064" y="37235"/>
                  </a:cubicBezTo>
                  <a:cubicBezTo>
                    <a:pt x="111827" y="42555"/>
                    <a:pt x="112586" y="48178"/>
                    <a:pt x="112860" y="53771"/>
                  </a:cubicBezTo>
                  <a:cubicBezTo>
                    <a:pt x="113377" y="68999"/>
                    <a:pt x="110064" y="87023"/>
                    <a:pt x="96203" y="95564"/>
                  </a:cubicBezTo>
                </a:path>
              </a:pathLst>
            </a:custGeom>
            <a:noFill/>
            <a:ln w="1524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3"/>
            <p:cNvSpPr/>
            <p:nvPr/>
          </p:nvSpPr>
          <p:spPr>
            <a:xfrm>
              <a:off x="1490425" y="1636325"/>
              <a:ext cx="2734100" cy="2302500"/>
            </a:xfrm>
            <a:custGeom>
              <a:avLst/>
              <a:gdLst/>
              <a:ahLst/>
              <a:cxnLst/>
              <a:rect l="l" t="t" r="r" b="b"/>
              <a:pathLst>
                <a:path w="109364" h="92100" fill="none" extrusionOk="0">
                  <a:moveTo>
                    <a:pt x="0" y="38938"/>
                  </a:moveTo>
                  <a:cubicBezTo>
                    <a:pt x="7143" y="22919"/>
                    <a:pt x="26292" y="4287"/>
                    <a:pt x="53284" y="1885"/>
                  </a:cubicBezTo>
                  <a:cubicBezTo>
                    <a:pt x="74257" y="1"/>
                    <a:pt x="87783" y="7995"/>
                    <a:pt x="97114" y="19484"/>
                  </a:cubicBezTo>
                  <a:cubicBezTo>
                    <a:pt x="101309" y="24621"/>
                    <a:pt x="104470" y="29788"/>
                    <a:pt x="106172" y="35898"/>
                  </a:cubicBezTo>
                  <a:cubicBezTo>
                    <a:pt x="107874" y="41035"/>
                    <a:pt x="108634" y="46415"/>
                    <a:pt x="108878" y="51825"/>
                  </a:cubicBezTo>
                  <a:cubicBezTo>
                    <a:pt x="109364" y="66506"/>
                    <a:pt x="106172" y="83893"/>
                    <a:pt x="92798" y="92099"/>
                  </a:cubicBezTo>
                </a:path>
              </a:pathLst>
            </a:custGeom>
            <a:noFill/>
            <a:ln w="1524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1598325" y="1751075"/>
              <a:ext cx="2531225" cy="2126200"/>
            </a:xfrm>
            <a:custGeom>
              <a:avLst/>
              <a:gdLst/>
              <a:ahLst/>
              <a:cxnLst/>
              <a:rect l="l" t="t" r="r" b="b"/>
              <a:pathLst>
                <a:path w="101249" h="85048" fill="none" extrusionOk="0">
                  <a:moveTo>
                    <a:pt x="0" y="35867"/>
                  </a:moveTo>
                  <a:cubicBezTo>
                    <a:pt x="6627" y="20943"/>
                    <a:pt x="24074" y="3952"/>
                    <a:pt x="49211" y="1733"/>
                  </a:cubicBezTo>
                  <a:cubicBezTo>
                    <a:pt x="68695" y="1"/>
                    <a:pt x="80944" y="7052"/>
                    <a:pt x="89607" y="17752"/>
                  </a:cubicBezTo>
                  <a:cubicBezTo>
                    <a:pt x="93497" y="22554"/>
                    <a:pt x="96719" y="27053"/>
                    <a:pt x="98300" y="32767"/>
                  </a:cubicBezTo>
                  <a:cubicBezTo>
                    <a:pt x="99881" y="37539"/>
                    <a:pt x="100580" y="42554"/>
                    <a:pt x="100792" y="47570"/>
                  </a:cubicBezTo>
                  <a:cubicBezTo>
                    <a:pt x="101248" y="61248"/>
                    <a:pt x="98300" y="77388"/>
                    <a:pt x="85868" y="85047"/>
                  </a:cubicBezTo>
                </a:path>
              </a:pathLst>
            </a:custGeom>
            <a:noFill/>
            <a:ln w="15240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3"/>
            <p:cNvSpPr/>
            <p:nvPr/>
          </p:nvSpPr>
          <p:spPr>
            <a:xfrm>
              <a:off x="1634800" y="1807300"/>
              <a:ext cx="2442325" cy="2028175"/>
            </a:xfrm>
            <a:custGeom>
              <a:avLst/>
              <a:gdLst/>
              <a:ahLst/>
              <a:cxnLst/>
              <a:rect l="l" t="t" r="r" b="b"/>
              <a:pathLst>
                <a:path w="97693" h="81127" fill="none" extrusionOk="0">
                  <a:moveTo>
                    <a:pt x="0" y="34986"/>
                  </a:moveTo>
                  <a:cubicBezTo>
                    <a:pt x="6353" y="20639"/>
                    <a:pt x="23557" y="3831"/>
                    <a:pt x="47722" y="1673"/>
                  </a:cubicBezTo>
                  <a:cubicBezTo>
                    <a:pt x="66445" y="1"/>
                    <a:pt x="77935" y="6232"/>
                    <a:pt x="86263" y="16475"/>
                  </a:cubicBezTo>
                  <a:cubicBezTo>
                    <a:pt x="90002" y="21065"/>
                    <a:pt x="93315" y="25412"/>
                    <a:pt x="94865" y="30883"/>
                  </a:cubicBezTo>
                  <a:cubicBezTo>
                    <a:pt x="96385" y="35472"/>
                    <a:pt x="97054" y="40275"/>
                    <a:pt x="97267" y="45108"/>
                  </a:cubicBezTo>
                  <a:cubicBezTo>
                    <a:pt x="97692" y="58239"/>
                    <a:pt x="94865" y="73771"/>
                    <a:pt x="82920" y="81127"/>
                  </a:cubicBezTo>
                </a:path>
              </a:pathLst>
            </a:custGeom>
            <a:noFill/>
            <a:ln w="1524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1542850" y="1693325"/>
              <a:ext cx="2636100" cy="2220425"/>
            </a:xfrm>
            <a:custGeom>
              <a:avLst/>
              <a:gdLst/>
              <a:ahLst/>
              <a:cxnLst/>
              <a:rect l="l" t="t" r="r" b="b"/>
              <a:pathLst>
                <a:path w="105444" h="88817" fill="none" extrusionOk="0">
                  <a:moveTo>
                    <a:pt x="0" y="37509"/>
                  </a:moveTo>
                  <a:cubicBezTo>
                    <a:pt x="6870" y="22068"/>
                    <a:pt x="25411" y="4104"/>
                    <a:pt x="51430" y="1794"/>
                  </a:cubicBezTo>
                  <a:cubicBezTo>
                    <a:pt x="71613" y="0"/>
                    <a:pt x="84622" y="7812"/>
                    <a:pt x="93619" y="18876"/>
                  </a:cubicBezTo>
                  <a:cubicBezTo>
                    <a:pt x="97631" y="23831"/>
                    <a:pt x="100701" y="28785"/>
                    <a:pt x="102373" y="34682"/>
                  </a:cubicBezTo>
                  <a:cubicBezTo>
                    <a:pt x="104015" y="39636"/>
                    <a:pt x="104714" y="44834"/>
                    <a:pt x="104957" y="50001"/>
                  </a:cubicBezTo>
                  <a:cubicBezTo>
                    <a:pt x="105443" y="64166"/>
                    <a:pt x="102373" y="80883"/>
                    <a:pt x="89516" y="88816"/>
                  </a:cubicBezTo>
                </a:path>
              </a:pathLst>
            </a:custGeom>
            <a:noFill/>
            <a:ln w="1524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2374175" y="2281475"/>
              <a:ext cx="2949175" cy="2066925"/>
            </a:xfrm>
            <a:custGeom>
              <a:avLst/>
              <a:gdLst/>
              <a:ahLst/>
              <a:cxnLst/>
              <a:rect l="l" t="t" r="r" b="b"/>
              <a:pathLst>
                <a:path w="117967" h="82677" fill="none" extrusionOk="0">
                  <a:moveTo>
                    <a:pt x="62160" y="69971"/>
                  </a:moveTo>
                  <a:cubicBezTo>
                    <a:pt x="61734" y="70245"/>
                    <a:pt x="61278" y="70549"/>
                    <a:pt x="60853" y="70792"/>
                  </a:cubicBezTo>
                  <a:cubicBezTo>
                    <a:pt x="40883" y="82677"/>
                    <a:pt x="17964" y="75959"/>
                    <a:pt x="9484" y="61430"/>
                  </a:cubicBezTo>
                  <a:cubicBezTo>
                    <a:pt x="0" y="45199"/>
                    <a:pt x="3101" y="29028"/>
                    <a:pt x="10456" y="18785"/>
                  </a:cubicBezTo>
                  <a:cubicBezTo>
                    <a:pt x="19697" y="6019"/>
                    <a:pt x="35320" y="1"/>
                    <a:pt x="50275" y="274"/>
                  </a:cubicBezTo>
                  <a:cubicBezTo>
                    <a:pt x="60883" y="821"/>
                    <a:pt x="70914" y="5168"/>
                    <a:pt x="79364" y="11977"/>
                  </a:cubicBezTo>
                  <a:cubicBezTo>
                    <a:pt x="91583" y="22037"/>
                    <a:pt x="98786" y="31916"/>
                    <a:pt x="106902" y="45442"/>
                  </a:cubicBezTo>
                  <a:cubicBezTo>
                    <a:pt x="110610" y="51643"/>
                    <a:pt x="117662" y="67783"/>
                    <a:pt x="117966" y="69698"/>
                  </a:cubicBezTo>
                </a:path>
              </a:pathLst>
            </a:custGeom>
            <a:noFill/>
            <a:ln w="152400" cap="flat" cmpd="sng">
              <a:solidFill>
                <a:schemeClr val="dk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2417475" y="2330100"/>
              <a:ext cx="2850400" cy="1970425"/>
            </a:xfrm>
            <a:custGeom>
              <a:avLst/>
              <a:gdLst/>
              <a:ahLst/>
              <a:cxnLst/>
              <a:rect l="l" t="t" r="r" b="b"/>
              <a:pathLst>
                <a:path w="114016" h="78817" fill="none" extrusionOk="0">
                  <a:moveTo>
                    <a:pt x="59394" y="66263"/>
                  </a:moveTo>
                  <a:cubicBezTo>
                    <a:pt x="59121" y="66446"/>
                    <a:pt x="58330" y="66962"/>
                    <a:pt x="58057" y="67114"/>
                  </a:cubicBezTo>
                  <a:cubicBezTo>
                    <a:pt x="38999" y="78817"/>
                    <a:pt x="17174" y="72160"/>
                    <a:pt x="9028" y="58209"/>
                  </a:cubicBezTo>
                  <a:cubicBezTo>
                    <a:pt x="1" y="42768"/>
                    <a:pt x="4347" y="27691"/>
                    <a:pt x="10305" y="18117"/>
                  </a:cubicBezTo>
                  <a:cubicBezTo>
                    <a:pt x="18329" y="5442"/>
                    <a:pt x="33345" y="1"/>
                    <a:pt x="47570" y="244"/>
                  </a:cubicBezTo>
                  <a:cubicBezTo>
                    <a:pt x="57814" y="852"/>
                    <a:pt x="67601" y="4651"/>
                    <a:pt x="75534" y="11126"/>
                  </a:cubicBezTo>
                  <a:cubicBezTo>
                    <a:pt x="87176" y="20670"/>
                    <a:pt x="96234" y="31886"/>
                    <a:pt x="103620" y="45260"/>
                  </a:cubicBezTo>
                  <a:cubicBezTo>
                    <a:pt x="106690" y="50853"/>
                    <a:pt x="113742" y="65959"/>
                    <a:pt x="114015" y="67753"/>
                  </a:cubicBezTo>
                </a:path>
              </a:pathLst>
            </a:custGeom>
            <a:noFill/>
            <a:ln w="15240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2475225" y="2387100"/>
              <a:ext cx="2740975" cy="1857950"/>
            </a:xfrm>
            <a:custGeom>
              <a:avLst/>
              <a:gdLst/>
              <a:ahLst/>
              <a:cxnLst/>
              <a:rect l="l" t="t" r="r" b="b"/>
              <a:pathLst>
                <a:path w="109639" h="74318" fill="none" extrusionOk="0">
                  <a:moveTo>
                    <a:pt x="56172" y="62524"/>
                  </a:moveTo>
                  <a:cubicBezTo>
                    <a:pt x="55716" y="62798"/>
                    <a:pt x="54744" y="63467"/>
                    <a:pt x="54318" y="63740"/>
                  </a:cubicBezTo>
                  <a:cubicBezTo>
                    <a:pt x="36415" y="74318"/>
                    <a:pt x="16141" y="68056"/>
                    <a:pt x="8512" y="54986"/>
                  </a:cubicBezTo>
                  <a:cubicBezTo>
                    <a:pt x="1" y="40427"/>
                    <a:pt x="4135" y="26141"/>
                    <a:pt x="9728" y="17113"/>
                  </a:cubicBezTo>
                  <a:cubicBezTo>
                    <a:pt x="17327" y="5137"/>
                    <a:pt x="31491" y="1"/>
                    <a:pt x="44926" y="244"/>
                  </a:cubicBezTo>
                  <a:cubicBezTo>
                    <a:pt x="54622" y="730"/>
                    <a:pt x="63954" y="4226"/>
                    <a:pt x="71552" y="10274"/>
                  </a:cubicBezTo>
                  <a:cubicBezTo>
                    <a:pt x="82556" y="19302"/>
                    <a:pt x="92829" y="31551"/>
                    <a:pt x="99486" y="44044"/>
                  </a:cubicBezTo>
                  <a:cubicBezTo>
                    <a:pt x="102374" y="49454"/>
                    <a:pt x="109365" y="64105"/>
                    <a:pt x="109638" y="65807"/>
                  </a:cubicBezTo>
                </a:path>
              </a:pathLst>
            </a:custGeom>
            <a:noFill/>
            <a:ln w="15240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2523875" y="2431175"/>
              <a:ext cx="2642175" cy="1748525"/>
            </a:xfrm>
            <a:custGeom>
              <a:avLst/>
              <a:gdLst/>
              <a:ahLst/>
              <a:cxnLst/>
              <a:rect l="l" t="t" r="r" b="b"/>
              <a:pathLst>
                <a:path w="105687" h="69941" fill="none" extrusionOk="0">
                  <a:moveTo>
                    <a:pt x="53314" y="59090"/>
                  </a:moveTo>
                  <a:cubicBezTo>
                    <a:pt x="52798" y="59424"/>
                    <a:pt x="52007" y="59941"/>
                    <a:pt x="51491" y="60214"/>
                  </a:cubicBezTo>
                  <a:cubicBezTo>
                    <a:pt x="34499" y="69941"/>
                    <a:pt x="15350" y="64014"/>
                    <a:pt x="8146" y="51825"/>
                  </a:cubicBezTo>
                  <a:cubicBezTo>
                    <a:pt x="0" y="38086"/>
                    <a:pt x="3952" y="24651"/>
                    <a:pt x="9301" y="16110"/>
                  </a:cubicBezTo>
                  <a:cubicBezTo>
                    <a:pt x="16505" y="4833"/>
                    <a:pt x="30062" y="1"/>
                    <a:pt x="42858" y="244"/>
                  </a:cubicBezTo>
                  <a:cubicBezTo>
                    <a:pt x="51977" y="700"/>
                    <a:pt x="60670" y="4286"/>
                    <a:pt x="67813" y="10153"/>
                  </a:cubicBezTo>
                  <a:cubicBezTo>
                    <a:pt x="78847" y="19150"/>
                    <a:pt x="84926" y="25229"/>
                    <a:pt x="91917" y="36749"/>
                  </a:cubicBezTo>
                  <a:cubicBezTo>
                    <a:pt x="97267" y="45533"/>
                    <a:pt x="101005" y="53588"/>
                    <a:pt x="105686" y="64470"/>
                  </a:cubicBezTo>
                </a:path>
              </a:pathLst>
            </a:custGeom>
            <a:noFill/>
            <a:ln w="15240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2587700" y="2487400"/>
              <a:ext cx="2530475" cy="1645950"/>
            </a:xfrm>
            <a:custGeom>
              <a:avLst/>
              <a:gdLst/>
              <a:ahLst/>
              <a:cxnLst/>
              <a:rect l="l" t="t" r="r" b="b"/>
              <a:pathLst>
                <a:path w="101219" h="65838" fill="none" extrusionOk="0">
                  <a:moveTo>
                    <a:pt x="50062" y="55412"/>
                  </a:moveTo>
                  <a:cubicBezTo>
                    <a:pt x="49424" y="55838"/>
                    <a:pt x="48147" y="56689"/>
                    <a:pt x="47479" y="57053"/>
                  </a:cubicBezTo>
                  <a:cubicBezTo>
                    <a:pt x="31794" y="65838"/>
                    <a:pt x="14226" y="60245"/>
                    <a:pt x="7569" y="48847"/>
                  </a:cubicBezTo>
                  <a:cubicBezTo>
                    <a:pt x="1" y="35898"/>
                    <a:pt x="3648" y="23223"/>
                    <a:pt x="8663" y="15199"/>
                  </a:cubicBezTo>
                  <a:cubicBezTo>
                    <a:pt x="15381" y="4560"/>
                    <a:pt x="27995" y="1"/>
                    <a:pt x="39940" y="214"/>
                  </a:cubicBezTo>
                  <a:cubicBezTo>
                    <a:pt x="48390" y="639"/>
                    <a:pt x="56871" y="4104"/>
                    <a:pt x="63710" y="9423"/>
                  </a:cubicBezTo>
                  <a:cubicBezTo>
                    <a:pt x="74136" y="17570"/>
                    <a:pt x="83315" y="27539"/>
                    <a:pt x="89303" y="38634"/>
                  </a:cubicBezTo>
                  <a:cubicBezTo>
                    <a:pt x="94470" y="48178"/>
                    <a:pt x="100398" y="60670"/>
                    <a:pt x="101218" y="62829"/>
                  </a:cubicBezTo>
                </a:path>
              </a:pathLst>
            </a:custGeom>
            <a:noFill/>
            <a:ln w="152400"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2642425" y="2542875"/>
              <a:ext cx="2422550" cy="1538800"/>
            </a:xfrm>
            <a:custGeom>
              <a:avLst/>
              <a:gdLst/>
              <a:ahLst/>
              <a:cxnLst/>
              <a:rect l="l" t="t" r="r" b="b"/>
              <a:pathLst>
                <a:path w="96902" h="61552" fill="none" extrusionOk="0">
                  <a:moveTo>
                    <a:pt x="45624" y="51916"/>
                  </a:moveTo>
                  <a:cubicBezTo>
                    <a:pt x="45229" y="52160"/>
                    <a:pt x="44712" y="52585"/>
                    <a:pt x="44347" y="52798"/>
                  </a:cubicBezTo>
                  <a:cubicBezTo>
                    <a:pt x="30001" y="61552"/>
                    <a:pt x="13313" y="56141"/>
                    <a:pt x="7021" y="45473"/>
                  </a:cubicBezTo>
                  <a:cubicBezTo>
                    <a:pt x="0" y="33527"/>
                    <a:pt x="3404" y="21855"/>
                    <a:pt x="8055" y="14439"/>
                  </a:cubicBezTo>
                  <a:cubicBezTo>
                    <a:pt x="14316" y="4621"/>
                    <a:pt x="25836" y="1"/>
                    <a:pt x="36961" y="214"/>
                  </a:cubicBezTo>
                  <a:cubicBezTo>
                    <a:pt x="44834" y="609"/>
                    <a:pt x="53983" y="3496"/>
                    <a:pt x="60244" y="8511"/>
                  </a:cubicBezTo>
                  <a:cubicBezTo>
                    <a:pt x="69333" y="15928"/>
                    <a:pt x="79667" y="27296"/>
                    <a:pt x="85230" y="37509"/>
                  </a:cubicBezTo>
                  <a:cubicBezTo>
                    <a:pt x="88087" y="42828"/>
                    <a:pt x="96689" y="59758"/>
                    <a:pt x="96902" y="61157"/>
                  </a:cubicBezTo>
                </a:path>
              </a:pathLst>
            </a:custGeom>
            <a:noFill/>
            <a:ln w="152400" cap="flat" cmpd="sng">
              <a:solidFill>
                <a:schemeClr val="l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2704725" y="2590000"/>
              <a:ext cx="2309325" cy="1481050"/>
            </a:xfrm>
            <a:custGeom>
              <a:avLst/>
              <a:gdLst/>
              <a:ahLst/>
              <a:cxnLst/>
              <a:rect l="l" t="t" r="r" b="b"/>
              <a:pathLst>
                <a:path w="92373" h="59242" fill="none" extrusionOk="0">
                  <a:moveTo>
                    <a:pt x="42159" y="48420"/>
                  </a:moveTo>
                  <a:cubicBezTo>
                    <a:pt x="41551" y="48816"/>
                    <a:pt x="41035" y="49180"/>
                    <a:pt x="40396" y="49515"/>
                  </a:cubicBezTo>
                  <a:cubicBezTo>
                    <a:pt x="26992" y="56870"/>
                    <a:pt x="12128" y="52068"/>
                    <a:pt x="6444" y="42372"/>
                  </a:cubicBezTo>
                  <a:cubicBezTo>
                    <a:pt x="0" y="31308"/>
                    <a:pt x="3101" y="20456"/>
                    <a:pt x="7387" y="13587"/>
                  </a:cubicBezTo>
                  <a:cubicBezTo>
                    <a:pt x="13131" y="4468"/>
                    <a:pt x="23952" y="0"/>
                    <a:pt x="34165" y="183"/>
                  </a:cubicBezTo>
                  <a:cubicBezTo>
                    <a:pt x="41430" y="547"/>
                    <a:pt x="50305" y="3526"/>
                    <a:pt x="56050" y="8146"/>
                  </a:cubicBezTo>
                  <a:cubicBezTo>
                    <a:pt x="64409" y="15046"/>
                    <a:pt x="75564" y="26536"/>
                    <a:pt x="80823" y="36749"/>
                  </a:cubicBezTo>
                  <a:cubicBezTo>
                    <a:pt x="83771" y="42432"/>
                    <a:pt x="92191" y="57934"/>
                    <a:pt x="92373" y="59241"/>
                  </a:cubicBezTo>
                </a:path>
              </a:pathLst>
            </a:custGeom>
            <a:noFill/>
            <a:ln w="15240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5634298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chemeClr val="accent2"/>
        </a:solidFill>
        <a:effectLst/>
      </p:bgPr>
    </p:bg>
    <p:spTree>
      <p:nvGrpSpPr>
        <p:cNvPr id="1" name="Shape 233"/>
        <p:cNvGrpSpPr/>
        <p:nvPr/>
      </p:nvGrpSpPr>
      <p:grpSpPr>
        <a:xfrm>
          <a:off x="0" y="0"/>
          <a:ext cx="0" cy="0"/>
          <a:chOff x="0" y="0"/>
          <a:chExt cx="0" cy="0"/>
        </a:xfrm>
      </p:grpSpPr>
      <p:grpSp>
        <p:nvGrpSpPr>
          <p:cNvPr id="234" name="Google Shape;234;p14"/>
          <p:cNvGrpSpPr/>
          <p:nvPr/>
        </p:nvGrpSpPr>
        <p:grpSpPr>
          <a:xfrm>
            <a:off x="314401" y="284734"/>
            <a:ext cx="11563191" cy="6288533"/>
            <a:chOff x="235800" y="213550"/>
            <a:chExt cx="8672393" cy="4716400"/>
          </a:xfrm>
        </p:grpSpPr>
        <p:sp>
          <p:nvSpPr>
            <p:cNvPr id="235" name="Google Shape;235;p14"/>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14"/>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14"/>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14"/>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14"/>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14"/>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14"/>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14"/>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14"/>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14"/>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14"/>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14"/>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14"/>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14"/>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14"/>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14"/>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14"/>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14"/>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14"/>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14"/>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14"/>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6" name="Google Shape;256;p14"/>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7" name="Google Shape;257;p14"/>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14"/>
            <p:cNvSpPr/>
            <p:nvPr/>
          </p:nvSpPr>
          <p:spPr>
            <a:xfrm>
              <a:off x="1326852" y="576450"/>
              <a:ext cx="7375789" cy="3990588"/>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14"/>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14"/>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14"/>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2" name="Google Shape;262;p14"/>
          <p:cNvSpPr txBox="1">
            <a:spLocks noGrp="1"/>
          </p:cNvSpPr>
          <p:nvPr>
            <p:ph type="title"/>
          </p:nvPr>
        </p:nvSpPr>
        <p:spPr>
          <a:xfrm>
            <a:off x="2512284" y="2373784"/>
            <a:ext cx="5813600" cy="11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7066" b="1"/>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263" name="Google Shape;263;p14"/>
          <p:cNvSpPr txBox="1">
            <a:spLocks noGrp="1"/>
          </p:cNvSpPr>
          <p:nvPr>
            <p:ph type="title" idx="2" hasCustomPrompt="1"/>
          </p:nvPr>
        </p:nvSpPr>
        <p:spPr>
          <a:xfrm>
            <a:off x="8377500" y="2373800"/>
            <a:ext cx="2424800" cy="201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4666">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64" name="Google Shape;264;p14"/>
          <p:cNvSpPr txBox="1">
            <a:spLocks noGrp="1"/>
          </p:cNvSpPr>
          <p:nvPr>
            <p:ph type="subTitle" idx="1"/>
          </p:nvPr>
        </p:nvSpPr>
        <p:spPr>
          <a:xfrm>
            <a:off x="2512284" y="3783817"/>
            <a:ext cx="58136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583891275"/>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of contents" userDrawn="1">
  <p:cSld name="Table of contents">
    <p:bg>
      <p:bgPr>
        <a:solidFill>
          <a:schemeClr val="accent2"/>
        </a:solidFill>
        <a:effectLst/>
      </p:bgPr>
    </p:bg>
    <p:spTree>
      <p:nvGrpSpPr>
        <p:cNvPr id="1" name="Shape 265"/>
        <p:cNvGrpSpPr/>
        <p:nvPr/>
      </p:nvGrpSpPr>
      <p:grpSpPr>
        <a:xfrm>
          <a:off x="0" y="0"/>
          <a:ext cx="0" cy="0"/>
          <a:chOff x="0" y="0"/>
          <a:chExt cx="0" cy="0"/>
        </a:xfrm>
      </p:grpSpPr>
      <p:grpSp>
        <p:nvGrpSpPr>
          <p:cNvPr id="266" name="Google Shape;266;p15"/>
          <p:cNvGrpSpPr/>
          <p:nvPr/>
        </p:nvGrpSpPr>
        <p:grpSpPr>
          <a:xfrm>
            <a:off x="314300" y="305800"/>
            <a:ext cx="11563200" cy="6246400"/>
            <a:chOff x="235725" y="229350"/>
            <a:chExt cx="8672400" cy="4684800"/>
          </a:xfrm>
        </p:grpSpPr>
        <p:sp>
          <p:nvSpPr>
            <p:cNvPr id="267" name="Google Shape;267;p15"/>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15"/>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69" name="Google Shape;269;p15"/>
          <p:cNvSpPr txBox="1">
            <a:spLocks noGrp="1"/>
          </p:cNvSpPr>
          <p:nvPr>
            <p:ph type="title"/>
          </p:nvPr>
        </p:nvSpPr>
        <p:spPr>
          <a:xfrm>
            <a:off x="2083067" y="40402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0" name="Google Shape;270;p15"/>
          <p:cNvSpPr txBox="1">
            <a:spLocks noGrp="1"/>
          </p:cNvSpPr>
          <p:nvPr>
            <p:ph type="subTitle" idx="1"/>
          </p:nvPr>
        </p:nvSpPr>
        <p:spPr>
          <a:xfrm>
            <a:off x="2083067" y="4720673"/>
            <a:ext cx="3115200" cy="8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71" name="Google Shape;271;p15"/>
          <p:cNvSpPr txBox="1">
            <a:spLocks noGrp="1"/>
          </p:cNvSpPr>
          <p:nvPr>
            <p:ph type="title" idx="2"/>
          </p:nvPr>
        </p:nvSpPr>
        <p:spPr>
          <a:xfrm>
            <a:off x="6993733" y="4040217"/>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72" name="Google Shape;272;p15"/>
          <p:cNvSpPr txBox="1">
            <a:spLocks noGrp="1"/>
          </p:cNvSpPr>
          <p:nvPr>
            <p:ph type="subTitle" idx="3"/>
          </p:nvPr>
        </p:nvSpPr>
        <p:spPr>
          <a:xfrm>
            <a:off x="6993733" y="4720673"/>
            <a:ext cx="3115200" cy="88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74" name="Google Shape;274;p15"/>
          <p:cNvSpPr txBox="1">
            <a:spLocks noGrp="1"/>
          </p:cNvSpPr>
          <p:nvPr>
            <p:ph type="title" idx="4" hasCustomPrompt="1"/>
          </p:nvPr>
        </p:nvSpPr>
        <p:spPr>
          <a:xfrm>
            <a:off x="7338933" y="1938733"/>
            <a:ext cx="2424800" cy="201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4666">
                <a:solidFill>
                  <a:schemeClr val="accent4"/>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275" name="Google Shape;275;p15"/>
          <p:cNvSpPr txBox="1">
            <a:spLocks noGrp="1"/>
          </p:cNvSpPr>
          <p:nvPr>
            <p:ph type="title" idx="5" hasCustomPrompt="1"/>
          </p:nvPr>
        </p:nvSpPr>
        <p:spPr>
          <a:xfrm>
            <a:off x="2428267" y="1938733"/>
            <a:ext cx="2424800" cy="201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14666">
                <a:solidFill>
                  <a:schemeClr val="accent4"/>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1680063673"/>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bg>
      <p:bgPr>
        <a:solidFill>
          <a:schemeClr val="accent2"/>
        </a:solidFill>
        <a:effectLst/>
      </p:bgPr>
    </p:bg>
    <p:spTree>
      <p:nvGrpSpPr>
        <p:cNvPr id="1" name="Shape 285"/>
        <p:cNvGrpSpPr/>
        <p:nvPr/>
      </p:nvGrpSpPr>
      <p:grpSpPr>
        <a:xfrm>
          <a:off x="0" y="0"/>
          <a:ext cx="0" cy="0"/>
          <a:chOff x="0" y="0"/>
          <a:chExt cx="0" cy="0"/>
        </a:xfrm>
      </p:grpSpPr>
      <p:grpSp>
        <p:nvGrpSpPr>
          <p:cNvPr id="286" name="Google Shape;286;p17"/>
          <p:cNvGrpSpPr/>
          <p:nvPr/>
        </p:nvGrpSpPr>
        <p:grpSpPr>
          <a:xfrm>
            <a:off x="314300" y="305800"/>
            <a:ext cx="11563200" cy="6246400"/>
            <a:chOff x="235725" y="229350"/>
            <a:chExt cx="8672400" cy="4684800"/>
          </a:xfrm>
        </p:grpSpPr>
        <p:sp>
          <p:nvSpPr>
            <p:cNvPr id="287" name="Google Shape;287;p17"/>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17"/>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9" name="Google Shape;289;p17"/>
          <p:cNvSpPr txBox="1">
            <a:spLocks noGrp="1"/>
          </p:cNvSpPr>
          <p:nvPr>
            <p:ph type="title"/>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0" name="Google Shape;290;p17"/>
          <p:cNvSpPr txBox="1">
            <a:spLocks noGrp="1"/>
          </p:cNvSpPr>
          <p:nvPr>
            <p:ph type="title" idx="2"/>
          </p:nvPr>
        </p:nvSpPr>
        <p:spPr>
          <a:xfrm>
            <a:off x="960000" y="4811151"/>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1" name="Google Shape;291;p17"/>
          <p:cNvSpPr txBox="1">
            <a:spLocks noGrp="1"/>
          </p:cNvSpPr>
          <p:nvPr>
            <p:ph type="subTitle" idx="1"/>
          </p:nvPr>
        </p:nvSpPr>
        <p:spPr>
          <a:xfrm>
            <a:off x="906421" y="5491600"/>
            <a:ext cx="31884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2" name="Google Shape;292;p17"/>
          <p:cNvSpPr txBox="1">
            <a:spLocks noGrp="1"/>
          </p:cNvSpPr>
          <p:nvPr>
            <p:ph type="title" idx="3"/>
          </p:nvPr>
        </p:nvSpPr>
        <p:spPr>
          <a:xfrm>
            <a:off x="4538400" y="4811151"/>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3" name="Google Shape;293;p17"/>
          <p:cNvSpPr txBox="1">
            <a:spLocks noGrp="1"/>
          </p:cNvSpPr>
          <p:nvPr>
            <p:ph type="subTitle" idx="4"/>
          </p:nvPr>
        </p:nvSpPr>
        <p:spPr>
          <a:xfrm>
            <a:off x="4450195" y="5491600"/>
            <a:ext cx="31884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294" name="Google Shape;294;p17"/>
          <p:cNvSpPr txBox="1">
            <a:spLocks noGrp="1"/>
          </p:cNvSpPr>
          <p:nvPr>
            <p:ph type="title" idx="5"/>
          </p:nvPr>
        </p:nvSpPr>
        <p:spPr>
          <a:xfrm>
            <a:off x="8116800" y="4811151"/>
            <a:ext cx="31152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
        <p:nvSpPr>
          <p:cNvPr id="295" name="Google Shape;295;p17"/>
          <p:cNvSpPr txBox="1">
            <a:spLocks noGrp="1"/>
          </p:cNvSpPr>
          <p:nvPr>
            <p:ph type="subTitle" idx="6"/>
          </p:nvPr>
        </p:nvSpPr>
        <p:spPr>
          <a:xfrm>
            <a:off x="8083951" y="5491600"/>
            <a:ext cx="3188400" cy="64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296" name="Google Shape;296;p17"/>
          <p:cNvCxnSpPr/>
          <p:nvPr/>
        </p:nvCxnSpPr>
        <p:spPr>
          <a:xfrm>
            <a:off x="1089033" y="1472400"/>
            <a:ext cx="829200" cy="0"/>
          </a:xfrm>
          <a:prstGeom prst="straightConnector1">
            <a:avLst/>
          </a:prstGeom>
          <a:noFill/>
          <a:ln w="19050" cap="flat" cmpd="sng">
            <a:solidFill>
              <a:schemeClr val="dk2"/>
            </a:solidFill>
            <a:prstDash val="dash"/>
            <a:round/>
            <a:headEnd type="none" w="med" len="med"/>
            <a:tailEnd type="none" w="med" len="med"/>
          </a:ln>
        </p:spPr>
      </p:cxnSp>
    </p:spTree>
    <p:extLst>
      <p:ext uri="{BB962C8B-B14F-4D97-AF65-F5344CB8AC3E}">
        <p14:creationId xmlns:p14="http://schemas.microsoft.com/office/powerpoint/2010/main" val="3697839134"/>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eight columns">
  <p:cSld name="Title and eight columns">
    <p:bg>
      <p:bgPr>
        <a:solidFill>
          <a:schemeClr val="accent2"/>
        </a:solidFill>
        <a:effectLst/>
      </p:bgPr>
    </p:bg>
    <p:spTree>
      <p:nvGrpSpPr>
        <p:cNvPr id="1" name="Shape 297"/>
        <p:cNvGrpSpPr/>
        <p:nvPr/>
      </p:nvGrpSpPr>
      <p:grpSpPr>
        <a:xfrm>
          <a:off x="0" y="0"/>
          <a:ext cx="0" cy="0"/>
          <a:chOff x="0" y="0"/>
          <a:chExt cx="0" cy="0"/>
        </a:xfrm>
      </p:grpSpPr>
      <p:grpSp>
        <p:nvGrpSpPr>
          <p:cNvPr id="298" name="Google Shape;298;p18"/>
          <p:cNvGrpSpPr/>
          <p:nvPr/>
        </p:nvGrpSpPr>
        <p:grpSpPr>
          <a:xfrm>
            <a:off x="314300" y="305800"/>
            <a:ext cx="11563200" cy="6246400"/>
            <a:chOff x="235725" y="229350"/>
            <a:chExt cx="8672400" cy="4684800"/>
          </a:xfrm>
        </p:grpSpPr>
        <p:sp>
          <p:nvSpPr>
            <p:cNvPr id="299" name="Google Shape;299;p18"/>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18"/>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01" name="Google Shape;301;p18"/>
          <p:cNvSpPr txBox="1">
            <a:spLocks noGrp="1"/>
          </p:cNvSpPr>
          <p:nvPr>
            <p:ph type="title"/>
          </p:nvPr>
        </p:nvSpPr>
        <p:spPr>
          <a:xfrm>
            <a:off x="960000" y="2604133"/>
            <a:ext cx="198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02" name="Google Shape;302;p18"/>
          <p:cNvSpPr txBox="1">
            <a:spLocks noGrp="1"/>
          </p:cNvSpPr>
          <p:nvPr>
            <p:ph type="subTitle" idx="1"/>
          </p:nvPr>
        </p:nvSpPr>
        <p:spPr>
          <a:xfrm>
            <a:off x="960000" y="3386167"/>
            <a:ext cx="1982800" cy="4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cxnSp>
        <p:nvCxnSpPr>
          <p:cNvPr id="303" name="Google Shape;303;p18"/>
          <p:cNvCxnSpPr/>
          <p:nvPr/>
        </p:nvCxnSpPr>
        <p:spPr>
          <a:xfrm>
            <a:off x="1089033" y="1472400"/>
            <a:ext cx="829200" cy="0"/>
          </a:xfrm>
          <a:prstGeom prst="straightConnector1">
            <a:avLst/>
          </a:prstGeom>
          <a:noFill/>
          <a:ln w="19050" cap="flat" cmpd="sng">
            <a:solidFill>
              <a:schemeClr val="dk2"/>
            </a:solidFill>
            <a:prstDash val="dash"/>
            <a:round/>
            <a:headEnd type="none" w="med" len="med"/>
            <a:tailEnd type="none" w="med" len="med"/>
          </a:ln>
        </p:spPr>
      </p:cxnSp>
      <p:sp>
        <p:nvSpPr>
          <p:cNvPr id="304" name="Google Shape;304;p18"/>
          <p:cNvSpPr txBox="1">
            <a:spLocks noGrp="1"/>
          </p:cNvSpPr>
          <p:nvPr>
            <p:ph type="title" idx="2"/>
          </p:nvPr>
        </p:nvSpPr>
        <p:spPr>
          <a:xfrm>
            <a:off x="3723067" y="2604133"/>
            <a:ext cx="198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05" name="Google Shape;305;p18"/>
          <p:cNvSpPr txBox="1">
            <a:spLocks noGrp="1"/>
          </p:cNvSpPr>
          <p:nvPr>
            <p:ph type="subTitle" idx="3"/>
          </p:nvPr>
        </p:nvSpPr>
        <p:spPr>
          <a:xfrm>
            <a:off x="3723067" y="3386167"/>
            <a:ext cx="1982800" cy="4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06" name="Google Shape;306;p18"/>
          <p:cNvSpPr txBox="1">
            <a:spLocks noGrp="1"/>
          </p:cNvSpPr>
          <p:nvPr>
            <p:ph type="title" idx="4"/>
          </p:nvPr>
        </p:nvSpPr>
        <p:spPr>
          <a:xfrm>
            <a:off x="6486133" y="2604133"/>
            <a:ext cx="198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07" name="Google Shape;307;p18"/>
          <p:cNvSpPr txBox="1">
            <a:spLocks noGrp="1"/>
          </p:cNvSpPr>
          <p:nvPr>
            <p:ph type="subTitle" idx="5"/>
          </p:nvPr>
        </p:nvSpPr>
        <p:spPr>
          <a:xfrm>
            <a:off x="6486133" y="3386167"/>
            <a:ext cx="1982800" cy="4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08" name="Google Shape;308;p18"/>
          <p:cNvSpPr txBox="1">
            <a:spLocks noGrp="1"/>
          </p:cNvSpPr>
          <p:nvPr>
            <p:ph type="title" idx="6"/>
          </p:nvPr>
        </p:nvSpPr>
        <p:spPr>
          <a:xfrm>
            <a:off x="9249200" y="2604133"/>
            <a:ext cx="198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09" name="Google Shape;309;p18"/>
          <p:cNvSpPr txBox="1">
            <a:spLocks noGrp="1"/>
          </p:cNvSpPr>
          <p:nvPr>
            <p:ph type="subTitle" idx="7"/>
          </p:nvPr>
        </p:nvSpPr>
        <p:spPr>
          <a:xfrm>
            <a:off x="9249200" y="3386167"/>
            <a:ext cx="1982800" cy="4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0" name="Google Shape;310;p18"/>
          <p:cNvSpPr txBox="1">
            <a:spLocks noGrp="1"/>
          </p:cNvSpPr>
          <p:nvPr>
            <p:ph type="title" idx="8"/>
          </p:nvPr>
        </p:nvSpPr>
        <p:spPr>
          <a:xfrm>
            <a:off x="960000" y="4889167"/>
            <a:ext cx="198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11" name="Google Shape;311;p18"/>
          <p:cNvSpPr txBox="1">
            <a:spLocks noGrp="1"/>
          </p:cNvSpPr>
          <p:nvPr>
            <p:ph type="subTitle" idx="9"/>
          </p:nvPr>
        </p:nvSpPr>
        <p:spPr>
          <a:xfrm>
            <a:off x="960000" y="5671200"/>
            <a:ext cx="1982800" cy="4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2" name="Google Shape;312;p18"/>
          <p:cNvSpPr txBox="1">
            <a:spLocks noGrp="1"/>
          </p:cNvSpPr>
          <p:nvPr>
            <p:ph type="title" idx="13"/>
          </p:nvPr>
        </p:nvSpPr>
        <p:spPr>
          <a:xfrm>
            <a:off x="3723067" y="4889167"/>
            <a:ext cx="198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13" name="Google Shape;313;p18"/>
          <p:cNvSpPr txBox="1">
            <a:spLocks noGrp="1"/>
          </p:cNvSpPr>
          <p:nvPr>
            <p:ph type="subTitle" idx="14"/>
          </p:nvPr>
        </p:nvSpPr>
        <p:spPr>
          <a:xfrm>
            <a:off x="3723067" y="5671200"/>
            <a:ext cx="1982800" cy="4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4" name="Google Shape;314;p18"/>
          <p:cNvSpPr txBox="1">
            <a:spLocks noGrp="1"/>
          </p:cNvSpPr>
          <p:nvPr>
            <p:ph type="title" idx="15"/>
          </p:nvPr>
        </p:nvSpPr>
        <p:spPr>
          <a:xfrm>
            <a:off x="6486133" y="4889167"/>
            <a:ext cx="198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15" name="Google Shape;315;p18"/>
          <p:cNvSpPr txBox="1">
            <a:spLocks noGrp="1"/>
          </p:cNvSpPr>
          <p:nvPr>
            <p:ph type="subTitle" idx="16"/>
          </p:nvPr>
        </p:nvSpPr>
        <p:spPr>
          <a:xfrm>
            <a:off x="6486133" y="5671200"/>
            <a:ext cx="1982800" cy="4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6" name="Google Shape;316;p18"/>
          <p:cNvSpPr txBox="1">
            <a:spLocks noGrp="1"/>
          </p:cNvSpPr>
          <p:nvPr>
            <p:ph type="title" idx="17"/>
          </p:nvPr>
        </p:nvSpPr>
        <p:spPr>
          <a:xfrm>
            <a:off x="9249200" y="4889167"/>
            <a:ext cx="1982800" cy="70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endParaRPr/>
          </a:p>
        </p:txBody>
      </p:sp>
      <p:sp>
        <p:nvSpPr>
          <p:cNvPr id="317" name="Google Shape;317;p18"/>
          <p:cNvSpPr txBox="1">
            <a:spLocks noGrp="1"/>
          </p:cNvSpPr>
          <p:nvPr>
            <p:ph type="subTitle" idx="18"/>
          </p:nvPr>
        </p:nvSpPr>
        <p:spPr>
          <a:xfrm>
            <a:off x="9249200" y="5671200"/>
            <a:ext cx="1982800" cy="4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
        <p:nvSpPr>
          <p:cNvPr id="318" name="Google Shape;318;p18"/>
          <p:cNvSpPr txBox="1">
            <a:spLocks noGrp="1"/>
          </p:cNvSpPr>
          <p:nvPr>
            <p:ph type="title" idx="19"/>
          </p:nvPr>
        </p:nvSpPr>
        <p:spPr>
          <a:xfrm>
            <a:off x="960000" y="720000"/>
            <a:ext cx="10272000" cy="7524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232520481"/>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bg>
      <p:bgPr>
        <a:solidFill>
          <a:schemeClr val="accent2"/>
        </a:solidFill>
        <a:effectLst/>
      </p:bgPr>
    </p:bg>
    <p:spTree>
      <p:nvGrpSpPr>
        <p:cNvPr id="1" name="Shape 319"/>
        <p:cNvGrpSpPr/>
        <p:nvPr/>
      </p:nvGrpSpPr>
      <p:grpSpPr>
        <a:xfrm>
          <a:off x="0" y="0"/>
          <a:ext cx="0" cy="0"/>
          <a:chOff x="0" y="0"/>
          <a:chExt cx="0" cy="0"/>
        </a:xfrm>
      </p:grpSpPr>
      <p:grpSp>
        <p:nvGrpSpPr>
          <p:cNvPr id="320" name="Google Shape;320;p19"/>
          <p:cNvGrpSpPr/>
          <p:nvPr/>
        </p:nvGrpSpPr>
        <p:grpSpPr>
          <a:xfrm>
            <a:off x="314401" y="284734"/>
            <a:ext cx="11563191" cy="6288533"/>
            <a:chOff x="235800" y="213550"/>
            <a:chExt cx="8672393" cy="4716400"/>
          </a:xfrm>
        </p:grpSpPr>
        <p:sp>
          <p:nvSpPr>
            <p:cNvPr id="321" name="Google Shape;321;p19"/>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19"/>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19"/>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19"/>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19"/>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19"/>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19"/>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19"/>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19"/>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19"/>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19"/>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19"/>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19"/>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19"/>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19"/>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19"/>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19"/>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19"/>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19"/>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19"/>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19"/>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19"/>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19"/>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19"/>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19"/>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19"/>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47" name="Google Shape;347;p19"/>
          <p:cNvSpPr txBox="1">
            <a:spLocks noGrp="1"/>
          </p:cNvSpPr>
          <p:nvPr>
            <p:ph type="ctrTitle"/>
          </p:nvPr>
        </p:nvSpPr>
        <p:spPr>
          <a:xfrm>
            <a:off x="3572400" y="720000"/>
            <a:ext cx="5047200" cy="20992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chemeClr val="lt1"/>
              </a:buClr>
              <a:buSzPts val="5200"/>
              <a:buNone/>
              <a:defRPr sz="6933" b="1">
                <a:solidFill>
                  <a:schemeClr val="lt1"/>
                </a:solidFill>
              </a:defRPr>
            </a:lvl1pPr>
            <a:lvl2pPr lvl="1" algn="ctr" rtl="0">
              <a:spcBef>
                <a:spcPts val="0"/>
              </a:spcBef>
              <a:spcAft>
                <a:spcPts val="0"/>
              </a:spcAft>
              <a:buClr>
                <a:schemeClr val="lt1"/>
              </a:buClr>
              <a:buSzPts val="5200"/>
              <a:buNone/>
              <a:defRPr sz="6933">
                <a:solidFill>
                  <a:schemeClr val="lt1"/>
                </a:solidFill>
              </a:defRPr>
            </a:lvl2pPr>
            <a:lvl3pPr lvl="2" algn="ctr" rtl="0">
              <a:spcBef>
                <a:spcPts val="0"/>
              </a:spcBef>
              <a:spcAft>
                <a:spcPts val="0"/>
              </a:spcAft>
              <a:buClr>
                <a:schemeClr val="lt1"/>
              </a:buClr>
              <a:buSzPts val="5200"/>
              <a:buNone/>
              <a:defRPr sz="6933">
                <a:solidFill>
                  <a:schemeClr val="lt1"/>
                </a:solidFill>
              </a:defRPr>
            </a:lvl3pPr>
            <a:lvl4pPr lvl="3" algn="ctr" rtl="0">
              <a:spcBef>
                <a:spcPts val="0"/>
              </a:spcBef>
              <a:spcAft>
                <a:spcPts val="0"/>
              </a:spcAft>
              <a:buClr>
                <a:schemeClr val="lt1"/>
              </a:buClr>
              <a:buSzPts val="5200"/>
              <a:buNone/>
              <a:defRPr sz="6933">
                <a:solidFill>
                  <a:schemeClr val="lt1"/>
                </a:solidFill>
              </a:defRPr>
            </a:lvl4pPr>
            <a:lvl5pPr lvl="4" algn="ctr" rtl="0">
              <a:spcBef>
                <a:spcPts val="0"/>
              </a:spcBef>
              <a:spcAft>
                <a:spcPts val="0"/>
              </a:spcAft>
              <a:buClr>
                <a:schemeClr val="lt1"/>
              </a:buClr>
              <a:buSzPts val="5200"/>
              <a:buNone/>
              <a:defRPr sz="6933">
                <a:solidFill>
                  <a:schemeClr val="lt1"/>
                </a:solidFill>
              </a:defRPr>
            </a:lvl5pPr>
            <a:lvl6pPr lvl="5" algn="ctr" rtl="0">
              <a:spcBef>
                <a:spcPts val="0"/>
              </a:spcBef>
              <a:spcAft>
                <a:spcPts val="0"/>
              </a:spcAft>
              <a:buClr>
                <a:schemeClr val="lt1"/>
              </a:buClr>
              <a:buSzPts val="5200"/>
              <a:buNone/>
              <a:defRPr sz="6933">
                <a:solidFill>
                  <a:schemeClr val="lt1"/>
                </a:solidFill>
              </a:defRPr>
            </a:lvl6pPr>
            <a:lvl7pPr lvl="6" algn="ctr" rtl="0">
              <a:spcBef>
                <a:spcPts val="0"/>
              </a:spcBef>
              <a:spcAft>
                <a:spcPts val="0"/>
              </a:spcAft>
              <a:buClr>
                <a:schemeClr val="lt1"/>
              </a:buClr>
              <a:buSzPts val="5200"/>
              <a:buNone/>
              <a:defRPr sz="6933">
                <a:solidFill>
                  <a:schemeClr val="lt1"/>
                </a:solidFill>
              </a:defRPr>
            </a:lvl7pPr>
            <a:lvl8pPr lvl="7" algn="ctr" rtl="0">
              <a:spcBef>
                <a:spcPts val="0"/>
              </a:spcBef>
              <a:spcAft>
                <a:spcPts val="0"/>
              </a:spcAft>
              <a:buClr>
                <a:schemeClr val="lt1"/>
              </a:buClr>
              <a:buSzPts val="5200"/>
              <a:buNone/>
              <a:defRPr sz="6933">
                <a:solidFill>
                  <a:schemeClr val="lt1"/>
                </a:solidFill>
              </a:defRPr>
            </a:lvl8pPr>
            <a:lvl9pPr lvl="8" algn="ctr" rtl="0">
              <a:spcBef>
                <a:spcPts val="0"/>
              </a:spcBef>
              <a:spcAft>
                <a:spcPts val="0"/>
              </a:spcAft>
              <a:buClr>
                <a:schemeClr val="lt1"/>
              </a:buClr>
              <a:buSzPts val="5200"/>
              <a:buNone/>
              <a:defRPr sz="6933">
                <a:solidFill>
                  <a:schemeClr val="lt1"/>
                </a:solidFill>
              </a:defRPr>
            </a:lvl9pPr>
          </a:lstStyle>
          <a:p>
            <a:endParaRPr/>
          </a:p>
        </p:txBody>
      </p:sp>
      <p:sp>
        <p:nvSpPr>
          <p:cNvPr id="348" name="Google Shape;348;p19"/>
          <p:cNvSpPr txBox="1">
            <a:spLocks noGrp="1"/>
          </p:cNvSpPr>
          <p:nvPr>
            <p:ph type="subTitle" idx="1"/>
          </p:nvPr>
        </p:nvSpPr>
        <p:spPr>
          <a:xfrm>
            <a:off x="3572400" y="2941300"/>
            <a:ext cx="5047200" cy="16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endParaRPr/>
          </a:p>
        </p:txBody>
      </p:sp>
      <p:sp>
        <p:nvSpPr>
          <p:cNvPr id="349" name="Google Shape;349;p19"/>
          <p:cNvSpPr txBox="1">
            <a:spLocks noGrp="1"/>
          </p:cNvSpPr>
          <p:nvPr>
            <p:ph type="subTitle" idx="2"/>
          </p:nvPr>
        </p:nvSpPr>
        <p:spPr>
          <a:xfrm>
            <a:off x="3572403" y="5640233"/>
            <a:ext cx="5047200" cy="49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lvl1pPr>
            <a:lvl2pPr lvl="1" algn="ctr" rtl="0">
              <a:lnSpc>
                <a:spcPct val="100000"/>
              </a:lnSpc>
              <a:spcBef>
                <a:spcPts val="0"/>
              </a:spcBef>
              <a:spcAft>
                <a:spcPts val="0"/>
              </a:spcAft>
              <a:buSzPts val="1100"/>
              <a:buNone/>
              <a:defRPr sz="1467"/>
            </a:lvl2pPr>
            <a:lvl3pPr lvl="2" algn="ctr" rtl="0">
              <a:lnSpc>
                <a:spcPct val="100000"/>
              </a:lnSpc>
              <a:spcBef>
                <a:spcPts val="0"/>
              </a:spcBef>
              <a:spcAft>
                <a:spcPts val="0"/>
              </a:spcAft>
              <a:buSzPts val="1100"/>
              <a:buNone/>
              <a:defRPr sz="1467"/>
            </a:lvl3pPr>
            <a:lvl4pPr lvl="3" algn="ctr" rtl="0">
              <a:lnSpc>
                <a:spcPct val="100000"/>
              </a:lnSpc>
              <a:spcBef>
                <a:spcPts val="0"/>
              </a:spcBef>
              <a:spcAft>
                <a:spcPts val="0"/>
              </a:spcAft>
              <a:buSzPts val="1100"/>
              <a:buNone/>
              <a:defRPr sz="1467"/>
            </a:lvl4pPr>
            <a:lvl5pPr lvl="4" algn="ctr" rtl="0">
              <a:lnSpc>
                <a:spcPct val="100000"/>
              </a:lnSpc>
              <a:spcBef>
                <a:spcPts val="0"/>
              </a:spcBef>
              <a:spcAft>
                <a:spcPts val="0"/>
              </a:spcAft>
              <a:buSzPts val="1100"/>
              <a:buNone/>
              <a:defRPr sz="1467"/>
            </a:lvl5pPr>
            <a:lvl6pPr lvl="5" algn="ctr" rtl="0">
              <a:lnSpc>
                <a:spcPct val="100000"/>
              </a:lnSpc>
              <a:spcBef>
                <a:spcPts val="0"/>
              </a:spcBef>
              <a:spcAft>
                <a:spcPts val="0"/>
              </a:spcAft>
              <a:buSzPts val="1100"/>
              <a:buNone/>
              <a:defRPr sz="1467"/>
            </a:lvl6pPr>
            <a:lvl7pPr lvl="6" algn="ctr" rtl="0">
              <a:lnSpc>
                <a:spcPct val="100000"/>
              </a:lnSpc>
              <a:spcBef>
                <a:spcPts val="0"/>
              </a:spcBef>
              <a:spcAft>
                <a:spcPts val="0"/>
              </a:spcAft>
              <a:buSzPts val="1100"/>
              <a:buNone/>
              <a:defRPr sz="1467"/>
            </a:lvl7pPr>
            <a:lvl8pPr lvl="7" algn="ctr" rtl="0">
              <a:lnSpc>
                <a:spcPct val="100000"/>
              </a:lnSpc>
              <a:spcBef>
                <a:spcPts val="0"/>
              </a:spcBef>
              <a:spcAft>
                <a:spcPts val="0"/>
              </a:spcAft>
              <a:buSzPts val="1100"/>
              <a:buNone/>
              <a:defRPr sz="1467"/>
            </a:lvl8pPr>
            <a:lvl9pPr lvl="8" algn="ctr" rtl="0">
              <a:lnSpc>
                <a:spcPct val="100000"/>
              </a:lnSpc>
              <a:spcBef>
                <a:spcPts val="0"/>
              </a:spcBef>
              <a:spcAft>
                <a:spcPts val="0"/>
              </a:spcAft>
              <a:buSzPts val="1100"/>
              <a:buNone/>
              <a:defRPr sz="1467"/>
            </a:lvl9pPr>
          </a:lstStyle>
          <a:p>
            <a:endParaRPr/>
          </a:p>
        </p:txBody>
      </p:sp>
      <p:sp>
        <p:nvSpPr>
          <p:cNvPr id="350" name="Google Shape;350;p19"/>
          <p:cNvSpPr txBox="1"/>
          <p:nvPr/>
        </p:nvSpPr>
        <p:spPr>
          <a:xfrm>
            <a:off x="3572400" y="4541600"/>
            <a:ext cx="5047200" cy="933600"/>
          </a:xfrm>
          <a:prstGeom prst="rect">
            <a:avLst/>
          </a:prstGeom>
          <a:noFill/>
          <a:ln>
            <a:noFill/>
          </a:ln>
        </p:spPr>
        <p:txBody>
          <a:bodyPr spcFirstLastPara="1" wrap="square" lIns="121900" tIns="121900" rIns="121900" bIns="121900" anchor="t" anchorCtr="0">
            <a:noAutofit/>
          </a:bodyPr>
          <a:lstStyle/>
          <a:p>
            <a:pPr marL="0" lvl="0" indent="0" algn="ctr" rtl="0">
              <a:spcBef>
                <a:spcPts val="400"/>
              </a:spcBef>
              <a:spcAft>
                <a:spcPts val="0"/>
              </a:spcAft>
              <a:buNone/>
            </a:pPr>
            <a:r>
              <a:rPr lang="en-GB" sz="1600" b="1">
                <a:solidFill>
                  <a:schemeClr val="dk2"/>
                </a:solidFill>
                <a:latin typeface="Karla" panose="020B0004030503030003"/>
                <a:ea typeface="Karla" panose="020B0004030503030003"/>
                <a:cs typeface="Karla" panose="020B0004030503030003"/>
                <a:sym typeface="Karla" panose="020B0004030503030003"/>
              </a:rPr>
              <a:t>CREDITS:</a:t>
            </a:r>
            <a:r>
              <a:rPr lang="en-GB" sz="1600">
                <a:solidFill>
                  <a:schemeClr val="dk2"/>
                </a:solidFill>
                <a:latin typeface="Karla" panose="020B0004030503030003"/>
                <a:ea typeface="Karla" panose="020B0004030503030003"/>
                <a:cs typeface="Karla" panose="020B0004030503030003"/>
                <a:sym typeface="Karla" panose="020B0004030503030003"/>
              </a:rPr>
              <a:t> This presentation template was created by </a:t>
            </a:r>
            <a:r>
              <a:rPr lang="en-GB" sz="1600" b="1" u="sng">
                <a:solidFill>
                  <a:schemeClr val="dk2"/>
                </a:solidFill>
                <a:highlight>
                  <a:schemeClr val="lt1"/>
                </a:highlight>
                <a:latin typeface="Karla" panose="020B0004030503030003"/>
                <a:ea typeface="Karla" panose="020B0004030503030003"/>
                <a:cs typeface="Karla" panose="020B0004030503030003"/>
                <a:sym typeface="Karla" panose="020B0004030503030003"/>
                <a:hlinkClick r:id="rId2"/>
              </a:rPr>
              <a:t>Slidesgo</a:t>
            </a:r>
            <a:r>
              <a:rPr lang="en-GB" sz="1600" b="1" u="sng">
                <a:solidFill>
                  <a:schemeClr val="dk2"/>
                </a:solidFill>
                <a:highlight>
                  <a:schemeClr val="lt1"/>
                </a:highlight>
                <a:latin typeface="Karla" panose="020B0004030503030003"/>
                <a:ea typeface="Karla" panose="020B0004030503030003"/>
                <a:cs typeface="Karla" panose="020B0004030503030003"/>
                <a:sym typeface="Karla" panose="020B0004030503030003"/>
              </a:rPr>
              <a:t>,</a:t>
            </a:r>
            <a:r>
              <a:rPr lang="en-GB" sz="1600">
                <a:solidFill>
                  <a:schemeClr val="dk2"/>
                </a:solidFill>
                <a:latin typeface="Karla" panose="020B0004030503030003"/>
                <a:ea typeface="Karla" panose="020B0004030503030003"/>
                <a:cs typeface="Karla" panose="020B0004030503030003"/>
                <a:sym typeface="Karla" panose="020B0004030503030003"/>
              </a:rPr>
              <a:t> including icons by </a:t>
            </a:r>
            <a:r>
              <a:rPr lang="en-GB" sz="1600" b="1" u="sng">
                <a:solidFill>
                  <a:schemeClr val="dk2"/>
                </a:solidFill>
                <a:highlight>
                  <a:schemeClr val="lt1"/>
                </a:highlight>
                <a:latin typeface="Karla" panose="020B0004030503030003"/>
                <a:ea typeface="Karla" panose="020B0004030503030003"/>
                <a:cs typeface="Karla" panose="020B0004030503030003"/>
                <a:sym typeface="Karla" panose="020B0004030503030003"/>
                <a:hlinkClick r:id="rId3"/>
              </a:rPr>
              <a:t>Flaticon</a:t>
            </a:r>
            <a:r>
              <a:rPr lang="en-GB" sz="1600" b="1" u="sng">
                <a:solidFill>
                  <a:schemeClr val="dk2"/>
                </a:solidFill>
                <a:highlight>
                  <a:schemeClr val="lt1"/>
                </a:highlight>
                <a:latin typeface="Karla" panose="020B0004030503030003"/>
                <a:ea typeface="Karla" panose="020B0004030503030003"/>
                <a:cs typeface="Karla" panose="020B0004030503030003"/>
                <a:sym typeface="Karla" panose="020B0004030503030003"/>
              </a:rPr>
              <a:t>,</a:t>
            </a:r>
            <a:r>
              <a:rPr lang="en-GB" sz="1600">
                <a:solidFill>
                  <a:schemeClr val="dk2"/>
                </a:solidFill>
                <a:latin typeface="Karla" panose="020B0004030503030003"/>
                <a:ea typeface="Karla" panose="020B0004030503030003"/>
                <a:cs typeface="Karla" panose="020B0004030503030003"/>
                <a:sym typeface="Karla" panose="020B0004030503030003"/>
              </a:rPr>
              <a:t> and infographics &amp; images by </a:t>
            </a:r>
            <a:r>
              <a:rPr lang="en-GB" sz="1600" b="1" u="sng">
                <a:solidFill>
                  <a:schemeClr val="dk2"/>
                </a:solidFill>
                <a:highlight>
                  <a:schemeClr val="lt1"/>
                </a:highlight>
                <a:latin typeface="Karla" panose="020B0004030503030003"/>
                <a:ea typeface="Karla" panose="020B0004030503030003"/>
                <a:cs typeface="Karla" panose="020B0004030503030003"/>
                <a:sym typeface="Karla" panose="020B0004030503030003"/>
                <a:hlinkClick r:id="rId4"/>
              </a:rPr>
              <a:t>Freepik</a:t>
            </a:r>
            <a:endParaRPr sz="1600" b="1" u="sng">
              <a:solidFill>
                <a:schemeClr val="dk2"/>
              </a:solidFill>
              <a:highlight>
                <a:schemeClr val="lt1"/>
              </a:highlight>
              <a:latin typeface="Karla" panose="020B0004030503030003"/>
              <a:ea typeface="Karla" panose="020B0004030503030003"/>
              <a:cs typeface="Karla" panose="020B0004030503030003"/>
              <a:sym typeface="Karla" panose="020B0004030503030003"/>
            </a:endParaRPr>
          </a:p>
        </p:txBody>
      </p:sp>
      <p:cxnSp>
        <p:nvCxnSpPr>
          <p:cNvPr id="351" name="Google Shape;351;p19"/>
          <p:cNvCxnSpPr/>
          <p:nvPr/>
        </p:nvCxnSpPr>
        <p:spPr>
          <a:xfrm>
            <a:off x="5681400" y="2880200"/>
            <a:ext cx="829200" cy="0"/>
          </a:xfrm>
          <a:prstGeom prst="straightConnector1">
            <a:avLst/>
          </a:prstGeom>
          <a:noFill/>
          <a:ln w="19050" cap="flat" cmpd="sng">
            <a:solidFill>
              <a:schemeClr val="lt1"/>
            </a:solidFill>
            <a:prstDash val="dash"/>
            <a:round/>
            <a:headEnd type="none" w="med" len="med"/>
            <a:tailEnd type="none" w="med" len="med"/>
          </a:ln>
        </p:spPr>
      </p:cxnSp>
    </p:spTree>
    <p:extLst>
      <p:ext uri="{BB962C8B-B14F-4D97-AF65-F5344CB8AC3E}">
        <p14:creationId xmlns:p14="http://schemas.microsoft.com/office/powerpoint/2010/main" val="2322927277"/>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dk2"/>
        </a:solidFill>
        <a:effectLst/>
      </p:bgPr>
    </p:bg>
    <p:spTree>
      <p:nvGrpSpPr>
        <p:cNvPr id="1" name="Shape 352"/>
        <p:cNvGrpSpPr/>
        <p:nvPr/>
      </p:nvGrpSpPr>
      <p:grpSpPr>
        <a:xfrm>
          <a:off x="0" y="0"/>
          <a:ext cx="0" cy="0"/>
          <a:chOff x="0" y="0"/>
          <a:chExt cx="0" cy="0"/>
        </a:xfrm>
      </p:grpSpPr>
    </p:spTree>
    <p:extLst>
      <p:ext uri="{BB962C8B-B14F-4D97-AF65-F5344CB8AC3E}">
        <p14:creationId xmlns:p14="http://schemas.microsoft.com/office/powerpoint/2010/main" val="2249191652"/>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2"/>
        </a:solidFill>
        <a:effectLst/>
      </p:bgPr>
    </p:bg>
    <p:spTree>
      <p:nvGrpSpPr>
        <p:cNvPr id="1" name="Shape 353"/>
        <p:cNvGrpSpPr/>
        <p:nvPr/>
      </p:nvGrpSpPr>
      <p:grpSpPr>
        <a:xfrm>
          <a:off x="0" y="0"/>
          <a:ext cx="0" cy="0"/>
          <a:chOff x="0" y="0"/>
          <a:chExt cx="0" cy="0"/>
        </a:xfrm>
      </p:grpSpPr>
    </p:spTree>
    <p:extLst>
      <p:ext uri="{BB962C8B-B14F-4D97-AF65-F5344CB8AC3E}">
        <p14:creationId xmlns:p14="http://schemas.microsoft.com/office/powerpoint/2010/main" val="1537085150"/>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3">
  <p:cSld name="Background 3">
    <p:bg>
      <p:bgPr>
        <a:solidFill>
          <a:schemeClr val="accent1"/>
        </a:solidFill>
        <a:effectLst/>
      </p:bgPr>
    </p:bg>
    <p:spTree>
      <p:nvGrpSpPr>
        <p:cNvPr id="1" name="Shape 354"/>
        <p:cNvGrpSpPr/>
        <p:nvPr/>
      </p:nvGrpSpPr>
      <p:grpSpPr>
        <a:xfrm>
          <a:off x="0" y="0"/>
          <a:ext cx="0" cy="0"/>
          <a:chOff x="0" y="0"/>
          <a:chExt cx="0" cy="0"/>
        </a:xfrm>
      </p:grpSpPr>
    </p:spTree>
    <p:extLst>
      <p:ext uri="{BB962C8B-B14F-4D97-AF65-F5344CB8AC3E}">
        <p14:creationId xmlns:p14="http://schemas.microsoft.com/office/powerpoint/2010/main" val="3029740158"/>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4">
  <p:cSld name="Background 4">
    <p:bg>
      <p:bgPr>
        <a:solidFill>
          <a:schemeClr val="accent2"/>
        </a:solidFill>
        <a:effectLst/>
      </p:bgPr>
    </p:bg>
    <p:spTree>
      <p:nvGrpSpPr>
        <p:cNvPr id="1" name="Shape 355"/>
        <p:cNvGrpSpPr/>
        <p:nvPr/>
      </p:nvGrpSpPr>
      <p:grpSpPr>
        <a:xfrm>
          <a:off x="0" y="0"/>
          <a:ext cx="0" cy="0"/>
          <a:chOff x="0" y="0"/>
          <a:chExt cx="0" cy="0"/>
        </a:xfrm>
      </p:grpSpPr>
      <p:grpSp>
        <p:nvGrpSpPr>
          <p:cNvPr id="356" name="Google Shape;356;p23"/>
          <p:cNvGrpSpPr/>
          <p:nvPr/>
        </p:nvGrpSpPr>
        <p:grpSpPr>
          <a:xfrm>
            <a:off x="314401" y="284734"/>
            <a:ext cx="11563191" cy="6288533"/>
            <a:chOff x="235800" y="213550"/>
            <a:chExt cx="8672393" cy="4716400"/>
          </a:xfrm>
        </p:grpSpPr>
        <p:sp>
          <p:nvSpPr>
            <p:cNvPr id="357" name="Google Shape;357;p23"/>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23"/>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23"/>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23"/>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23"/>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23"/>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23"/>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23"/>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23"/>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23"/>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23"/>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23"/>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23"/>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23"/>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23"/>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23"/>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23"/>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4" name="Google Shape;374;p23"/>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5" name="Google Shape;375;p23"/>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23"/>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23"/>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23"/>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9" name="Google Shape;379;p23"/>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0" name="Google Shape;380;p23"/>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1" name="Google Shape;381;p23"/>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2" name="Google Shape;382;p23"/>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52109624"/>
      </p:ext>
    </p:extLst>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5">
  <p:cSld name="Background 5">
    <p:bg>
      <p:bgPr>
        <a:solidFill>
          <a:schemeClr val="accent2"/>
        </a:solidFill>
        <a:effectLst/>
      </p:bgPr>
    </p:bg>
    <p:spTree>
      <p:nvGrpSpPr>
        <p:cNvPr id="1" name="Shape 383"/>
        <p:cNvGrpSpPr/>
        <p:nvPr/>
      </p:nvGrpSpPr>
      <p:grpSpPr>
        <a:xfrm>
          <a:off x="0" y="0"/>
          <a:ext cx="0" cy="0"/>
          <a:chOff x="0" y="0"/>
          <a:chExt cx="0" cy="0"/>
        </a:xfrm>
      </p:grpSpPr>
      <p:grpSp>
        <p:nvGrpSpPr>
          <p:cNvPr id="384" name="Google Shape;384;p24"/>
          <p:cNvGrpSpPr/>
          <p:nvPr/>
        </p:nvGrpSpPr>
        <p:grpSpPr>
          <a:xfrm>
            <a:off x="314300" y="305800"/>
            <a:ext cx="11563200" cy="6246400"/>
            <a:chOff x="235725" y="229350"/>
            <a:chExt cx="8672400" cy="4684800"/>
          </a:xfrm>
        </p:grpSpPr>
        <p:sp>
          <p:nvSpPr>
            <p:cNvPr id="385" name="Google Shape;385;p24"/>
            <p:cNvSpPr/>
            <p:nvPr/>
          </p:nvSpPr>
          <p:spPr>
            <a:xfrm>
              <a:off x="235725" y="229350"/>
              <a:ext cx="8672400" cy="4684800"/>
            </a:xfrm>
            <a:prstGeom prst="roundRect">
              <a:avLst>
                <a:gd name="adj" fmla="val 3106"/>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24"/>
            <p:cNvSpPr/>
            <p:nvPr/>
          </p:nvSpPr>
          <p:spPr>
            <a:xfrm>
              <a:off x="408325" y="369475"/>
              <a:ext cx="8327348" cy="4404555"/>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66419565"/>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userDrawn="1">
  <p:cSld name="One column text">
    <p:spTree>
      <p:nvGrpSpPr>
        <p:cNvPr id="1" name="Shape 140"/>
        <p:cNvGrpSpPr/>
        <p:nvPr/>
      </p:nvGrpSpPr>
      <p:grpSpPr>
        <a:xfrm>
          <a:off x="0" y="0"/>
          <a:ext cx="0" cy="0"/>
          <a:chOff x="0" y="0"/>
          <a:chExt cx="0" cy="0"/>
        </a:xfrm>
      </p:grpSpPr>
      <p:sp>
        <p:nvSpPr>
          <p:cNvPr id="143" name="Google Shape;143;p7"/>
          <p:cNvSpPr/>
          <p:nvPr/>
        </p:nvSpPr>
        <p:spPr>
          <a:xfrm>
            <a:off x="356800" y="3176396"/>
            <a:ext cx="212387" cy="202965"/>
          </a:xfrm>
          <a:custGeom>
            <a:avLst/>
            <a:gdLst/>
            <a:ahLst/>
            <a:cxnLst/>
            <a:rect l="l" t="t" r="r" b="b"/>
            <a:pathLst>
              <a:path w="15138" h="14470" extrusionOk="0">
                <a:moveTo>
                  <a:pt x="7508" y="1"/>
                </a:moveTo>
                <a:lnTo>
                  <a:pt x="5228" y="4773"/>
                </a:lnTo>
                <a:lnTo>
                  <a:pt x="0" y="5594"/>
                </a:lnTo>
                <a:lnTo>
                  <a:pt x="3830" y="9241"/>
                </a:lnTo>
                <a:lnTo>
                  <a:pt x="3010" y="14469"/>
                </a:lnTo>
                <a:lnTo>
                  <a:pt x="3010" y="14469"/>
                </a:lnTo>
                <a:lnTo>
                  <a:pt x="7660" y="11946"/>
                </a:lnTo>
                <a:lnTo>
                  <a:pt x="12371" y="14347"/>
                </a:lnTo>
                <a:lnTo>
                  <a:pt x="11399" y="9150"/>
                </a:lnTo>
                <a:lnTo>
                  <a:pt x="15137" y="5411"/>
                </a:lnTo>
                <a:lnTo>
                  <a:pt x="9909" y="4712"/>
                </a:lnTo>
                <a:lnTo>
                  <a:pt x="7508"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4" name="Google Shape;144;p7"/>
          <p:cNvSpPr/>
          <p:nvPr/>
        </p:nvSpPr>
        <p:spPr>
          <a:xfrm>
            <a:off x="2919368" y="6356105"/>
            <a:ext cx="212363" cy="207080"/>
          </a:xfrm>
          <a:custGeom>
            <a:avLst/>
            <a:gdLst/>
            <a:ahLst/>
            <a:cxnLst/>
            <a:rect l="l" t="t" r="r" b="b"/>
            <a:pathLst>
              <a:path w="4864" h="4743" extrusionOk="0">
                <a:moveTo>
                  <a:pt x="3679" y="0"/>
                </a:moveTo>
                <a:lnTo>
                  <a:pt x="2250" y="912"/>
                </a:lnTo>
                <a:lnTo>
                  <a:pt x="700" y="274"/>
                </a:lnTo>
                <a:lnTo>
                  <a:pt x="1125" y="1915"/>
                </a:lnTo>
                <a:lnTo>
                  <a:pt x="1" y="3192"/>
                </a:lnTo>
                <a:lnTo>
                  <a:pt x="1703" y="3283"/>
                </a:lnTo>
                <a:lnTo>
                  <a:pt x="2584" y="4742"/>
                </a:lnTo>
                <a:lnTo>
                  <a:pt x="3192" y="3162"/>
                </a:lnTo>
                <a:lnTo>
                  <a:pt x="4864" y="2766"/>
                </a:lnTo>
                <a:lnTo>
                  <a:pt x="3527" y="1703"/>
                </a:lnTo>
                <a:lnTo>
                  <a:pt x="3679"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5" name="Google Shape;145;p7"/>
          <p:cNvSpPr/>
          <p:nvPr/>
        </p:nvSpPr>
        <p:spPr>
          <a:xfrm>
            <a:off x="186943" y="6323096"/>
            <a:ext cx="382240" cy="374981"/>
          </a:xfrm>
          <a:custGeom>
            <a:avLst/>
            <a:gdLst/>
            <a:ahLst/>
            <a:cxnLst/>
            <a:rect l="l" t="t" r="r" b="b"/>
            <a:pathLst>
              <a:path w="4834" h="4742" extrusionOk="0">
                <a:moveTo>
                  <a:pt x="3648" y="0"/>
                </a:moveTo>
                <a:lnTo>
                  <a:pt x="2219" y="912"/>
                </a:lnTo>
                <a:lnTo>
                  <a:pt x="669" y="274"/>
                </a:lnTo>
                <a:lnTo>
                  <a:pt x="669" y="274"/>
                </a:lnTo>
                <a:lnTo>
                  <a:pt x="1094" y="1915"/>
                </a:lnTo>
                <a:lnTo>
                  <a:pt x="0" y="3192"/>
                </a:lnTo>
                <a:lnTo>
                  <a:pt x="1672" y="3283"/>
                </a:lnTo>
                <a:lnTo>
                  <a:pt x="2553" y="4742"/>
                </a:lnTo>
                <a:lnTo>
                  <a:pt x="3192" y="3161"/>
                </a:lnTo>
                <a:lnTo>
                  <a:pt x="4833" y="2766"/>
                </a:lnTo>
                <a:lnTo>
                  <a:pt x="3526" y="1702"/>
                </a:lnTo>
                <a:lnTo>
                  <a:pt x="3648"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7"/>
          <p:cNvSpPr/>
          <p:nvPr/>
        </p:nvSpPr>
        <p:spPr>
          <a:xfrm>
            <a:off x="4361342" y="214578"/>
            <a:ext cx="211052" cy="205725"/>
          </a:xfrm>
          <a:custGeom>
            <a:avLst/>
            <a:gdLst/>
            <a:ahLst/>
            <a:cxnLst/>
            <a:rect l="l" t="t" r="r" b="b"/>
            <a:pathLst>
              <a:path w="4834" h="4712" extrusionOk="0">
                <a:moveTo>
                  <a:pt x="3648" y="1"/>
                </a:moveTo>
                <a:lnTo>
                  <a:pt x="2219" y="912"/>
                </a:lnTo>
                <a:lnTo>
                  <a:pt x="669" y="244"/>
                </a:lnTo>
                <a:lnTo>
                  <a:pt x="669" y="244"/>
                </a:lnTo>
                <a:lnTo>
                  <a:pt x="1094" y="1885"/>
                </a:lnTo>
                <a:lnTo>
                  <a:pt x="0" y="3192"/>
                </a:lnTo>
                <a:lnTo>
                  <a:pt x="1672" y="3283"/>
                </a:lnTo>
                <a:lnTo>
                  <a:pt x="2553" y="4712"/>
                </a:lnTo>
                <a:lnTo>
                  <a:pt x="3161" y="3131"/>
                </a:lnTo>
                <a:lnTo>
                  <a:pt x="4833" y="2736"/>
                </a:lnTo>
                <a:lnTo>
                  <a:pt x="3496" y="1672"/>
                </a:lnTo>
                <a:lnTo>
                  <a:pt x="3648"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7"/>
          <p:cNvSpPr/>
          <p:nvPr/>
        </p:nvSpPr>
        <p:spPr>
          <a:xfrm>
            <a:off x="209088" y="305799"/>
            <a:ext cx="337961" cy="329432"/>
          </a:xfrm>
          <a:custGeom>
            <a:avLst/>
            <a:gdLst/>
            <a:ahLst/>
            <a:cxnLst/>
            <a:rect l="l" t="t" r="r" b="b"/>
            <a:pathLst>
              <a:path w="4834" h="4712" extrusionOk="0">
                <a:moveTo>
                  <a:pt x="3648" y="1"/>
                </a:moveTo>
                <a:lnTo>
                  <a:pt x="2219" y="912"/>
                </a:lnTo>
                <a:lnTo>
                  <a:pt x="669" y="244"/>
                </a:lnTo>
                <a:lnTo>
                  <a:pt x="669" y="244"/>
                </a:lnTo>
                <a:lnTo>
                  <a:pt x="1094" y="1885"/>
                </a:lnTo>
                <a:lnTo>
                  <a:pt x="0" y="3192"/>
                </a:lnTo>
                <a:lnTo>
                  <a:pt x="1672" y="3283"/>
                </a:lnTo>
                <a:lnTo>
                  <a:pt x="2553" y="4712"/>
                </a:lnTo>
                <a:lnTo>
                  <a:pt x="3161" y="3131"/>
                </a:lnTo>
                <a:lnTo>
                  <a:pt x="4833" y="2736"/>
                </a:lnTo>
                <a:lnTo>
                  <a:pt x="3496" y="1672"/>
                </a:lnTo>
                <a:lnTo>
                  <a:pt x="3648"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 name="Group 1"/>
          <p:cNvGrpSpPr/>
          <p:nvPr userDrawn="1"/>
        </p:nvGrpSpPr>
        <p:grpSpPr>
          <a:xfrm>
            <a:off x="4258672" y="140005"/>
            <a:ext cx="7625320" cy="6717995"/>
            <a:chOff x="4296011" y="-326131"/>
            <a:chExt cx="6773097" cy="5889900"/>
          </a:xfrm>
        </p:grpSpPr>
        <p:sp>
          <p:nvSpPr>
            <p:cNvPr id="142" name="Google Shape;142;p7"/>
            <p:cNvSpPr/>
            <p:nvPr/>
          </p:nvSpPr>
          <p:spPr>
            <a:xfrm>
              <a:off x="4379415" y="4742319"/>
              <a:ext cx="431017" cy="421720"/>
            </a:xfrm>
            <a:custGeom>
              <a:avLst/>
              <a:gdLst/>
              <a:ahLst/>
              <a:cxnLst/>
              <a:rect l="l" t="t" r="r" b="b"/>
              <a:pathLst>
                <a:path w="9849" h="9636" extrusionOk="0">
                  <a:moveTo>
                    <a:pt x="7447" y="1"/>
                  </a:moveTo>
                  <a:lnTo>
                    <a:pt x="4529" y="1855"/>
                  </a:lnTo>
                  <a:lnTo>
                    <a:pt x="1368" y="548"/>
                  </a:lnTo>
                  <a:lnTo>
                    <a:pt x="1368" y="548"/>
                  </a:lnTo>
                  <a:lnTo>
                    <a:pt x="2250" y="3861"/>
                  </a:lnTo>
                  <a:lnTo>
                    <a:pt x="0" y="6475"/>
                  </a:lnTo>
                  <a:lnTo>
                    <a:pt x="3435" y="6688"/>
                  </a:lnTo>
                  <a:lnTo>
                    <a:pt x="5229" y="9636"/>
                  </a:lnTo>
                  <a:lnTo>
                    <a:pt x="6475" y="6414"/>
                  </a:lnTo>
                  <a:lnTo>
                    <a:pt x="9849" y="5624"/>
                  </a:lnTo>
                  <a:lnTo>
                    <a:pt x="7174" y="3435"/>
                  </a:lnTo>
                  <a:lnTo>
                    <a:pt x="74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7"/>
            <p:cNvSpPr/>
            <p:nvPr/>
          </p:nvSpPr>
          <p:spPr>
            <a:xfrm>
              <a:off x="4296011" y="1210868"/>
              <a:ext cx="597838" cy="584914"/>
            </a:xfrm>
            <a:custGeom>
              <a:avLst/>
              <a:gdLst/>
              <a:ahLst/>
              <a:cxnLst/>
              <a:rect l="l" t="t" r="r" b="b"/>
              <a:pathLst>
                <a:path w="11217" h="10974" extrusionOk="0">
                  <a:moveTo>
                    <a:pt x="8481" y="1"/>
                  </a:moveTo>
                  <a:lnTo>
                    <a:pt x="5168" y="2129"/>
                  </a:lnTo>
                  <a:lnTo>
                    <a:pt x="1551" y="639"/>
                  </a:lnTo>
                  <a:lnTo>
                    <a:pt x="2554" y="4439"/>
                  </a:lnTo>
                  <a:lnTo>
                    <a:pt x="1" y="7417"/>
                  </a:lnTo>
                  <a:lnTo>
                    <a:pt x="3922" y="7630"/>
                  </a:lnTo>
                  <a:lnTo>
                    <a:pt x="5958" y="10974"/>
                  </a:lnTo>
                  <a:lnTo>
                    <a:pt x="7387" y="7326"/>
                  </a:lnTo>
                  <a:lnTo>
                    <a:pt x="11217" y="6414"/>
                  </a:lnTo>
                  <a:lnTo>
                    <a:pt x="8177" y="3922"/>
                  </a:lnTo>
                  <a:lnTo>
                    <a:pt x="84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7"/>
            <p:cNvSpPr/>
            <p:nvPr/>
          </p:nvSpPr>
          <p:spPr>
            <a:xfrm>
              <a:off x="4445766" y="-326131"/>
              <a:ext cx="5889900" cy="5889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7"/>
            <p:cNvSpPr/>
            <p:nvPr/>
          </p:nvSpPr>
          <p:spPr>
            <a:xfrm>
              <a:off x="4613694" y="-298381"/>
              <a:ext cx="5834400" cy="5834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7"/>
            <p:cNvSpPr/>
            <p:nvPr/>
          </p:nvSpPr>
          <p:spPr>
            <a:xfrm>
              <a:off x="4799879" y="-270931"/>
              <a:ext cx="5779500" cy="5779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7"/>
            <p:cNvSpPr/>
            <p:nvPr/>
          </p:nvSpPr>
          <p:spPr>
            <a:xfrm>
              <a:off x="4978716" y="-214231"/>
              <a:ext cx="5666100" cy="566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7"/>
            <p:cNvSpPr/>
            <p:nvPr/>
          </p:nvSpPr>
          <p:spPr>
            <a:xfrm>
              <a:off x="5165012" y="-184531"/>
              <a:ext cx="5606700" cy="5606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7"/>
            <p:cNvSpPr/>
            <p:nvPr/>
          </p:nvSpPr>
          <p:spPr>
            <a:xfrm>
              <a:off x="5345683" y="-155431"/>
              <a:ext cx="5548500" cy="5548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7"/>
            <p:cNvSpPr/>
            <p:nvPr/>
          </p:nvSpPr>
          <p:spPr>
            <a:xfrm>
              <a:off x="5520608" y="-155431"/>
              <a:ext cx="5548500" cy="5548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524161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97699B-48B7-4073-9405-3FCDD293372A}"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258D-D283-47C4-A79F-AC09609C2C18}" type="slidenum">
              <a:rPr lang="en-US" smtClean="0"/>
              <a:t>‹#›</a:t>
            </a:fld>
            <a:endParaRPr lang="en-US"/>
          </a:p>
        </p:txBody>
      </p:sp>
    </p:spTree>
    <p:extLst>
      <p:ext uri="{BB962C8B-B14F-4D97-AF65-F5344CB8AC3E}">
        <p14:creationId xmlns:p14="http://schemas.microsoft.com/office/powerpoint/2010/main" val="17131210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97699B-48B7-4073-9405-3FCDD293372A}"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258D-D283-47C4-A79F-AC09609C2C18}" type="slidenum">
              <a:rPr lang="en-US" smtClean="0"/>
              <a:t>‹#›</a:t>
            </a:fld>
            <a:endParaRPr lang="en-US"/>
          </a:p>
        </p:txBody>
      </p:sp>
    </p:spTree>
    <p:extLst>
      <p:ext uri="{BB962C8B-B14F-4D97-AF65-F5344CB8AC3E}">
        <p14:creationId xmlns:p14="http://schemas.microsoft.com/office/powerpoint/2010/main" val="7704437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97699B-48B7-4073-9405-3FCDD293372A}"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258D-D283-47C4-A79F-AC09609C2C18}" type="slidenum">
              <a:rPr lang="en-US" smtClean="0"/>
              <a:t>‹#›</a:t>
            </a:fld>
            <a:endParaRPr lang="en-US"/>
          </a:p>
        </p:txBody>
      </p:sp>
    </p:spTree>
    <p:extLst>
      <p:ext uri="{BB962C8B-B14F-4D97-AF65-F5344CB8AC3E}">
        <p14:creationId xmlns:p14="http://schemas.microsoft.com/office/powerpoint/2010/main" val="41371869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97699B-48B7-4073-9405-3FCDD293372A}"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258D-D283-47C4-A79F-AC09609C2C18}" type="slidenum">
              <a:rPr lang="en-US" smtClean="0"/>
              <a:t>‹#›</a:t>
            </a:fld>
            <a:endParaRPr lang="en-US"/>
          </a:p>
        </p:txBody>
      </p:sp>
    </p:spTree>
    <p:extLst>
      <p:ext uri="{BB962C8B-B14F-4D97-AF65-F5344CB8AC3E}">
        <p14:creationId xmlns:p14="http://schemas.microsoft.com/office/powerpoint/2010/main" val="35100395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97699B-48B7-4073-9405-3FCDD293372A}" type="datetimeFigureOut">
              <a:rPr lang="en-US" smtClean="0"/>
              <a:t>8/13/2024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12258D-D283-47C4-A79F-AC09609C2C18}" type="slidenum">
              <a:rPr lang="en-US" smtClean="0"/>
              <a:t>‹#›</a:t>
            </a:fld>
            <a:endParaRPr lang="en-US"/>
          </a:p>
        </p:txBody>
      </p:sp>
    </p:spTree>
    <p:extLst>
      <p:ext uri="{BB962C8B-B14F-4D97-AF65-F5344CB8AC3E}">
        <p14:creationId xmlns:p14="http://schemas.microsoft.com/office/powerpoint/2010/main" val="30669707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97699B-48B7-4073-9405-3FCDD293372A}" type="datetimeFigureOut">
              <a:rPr lang="en-US" smtClean="0"/>
              <a:t>8/13/2024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12258D-D283-47C4-A79F-AC09609C2C18}" type="slidenum">
              <a:rPr lang="en-US" smtClean="0"/>
              <a:t>‹#›</a:t>
            </a:fld>
            <a:endParaRPr lang="en-US"/>
          </a:p>
        </p:txBody>
      </p:sp>
    </p:spTree>
    <p:extLst>
      <p:ext uri="{BB962C8B-B14F-4D97-AF65-F5344CB8AC3E}">
        <p14:creationId xmlns:p14="http://schemas.microsoft.com/office/powerpoint/2010/main" val="12044527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97699B-48B7-4073-9405-3FCDD293372A}" type="datetimeFigureOut">
              <a:rPr lang="en-US" smtClean="0"/>
              <a:t>8/13/2024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12258D-D283-47C4-A79F-AC09609C2C18}" type="slidenum">
              <a:rPr lang="en-US" smtClean="0"/>
              <a:t>‹#›</a:t>
            </a:fld>
            <a:endParaRPr lang="en-US"/>
          </a:p>
        </p:txBody>
      </p:sp>
    </p:spTree>
    <p:extLst>
      <p:ext uri="{BB962C8B-B14F-4D97-AF65-F5344CB8AC3E}">
        <p14:creationId xmlns:p14="http://schemas.microsoft.com/office/powerpoint/2010/main" val="4585255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97699B-48B7-4073-9405-3FCDD293372A}"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258D-D283-47C4-A79F-AC09609C2C18}" type="slidenum">
              <a:rPr lang="en-US" smtClean="0"/>
              <a:t>‹#›</a:t>
            </a:fld>
            <a:endParaRPr lang="en-US"/>
          </a:p>
        </p:txBody>
      </p:sp>
    </p:spTree>
    <p:extLst>
      <p:ext uri="{BB962C8B-B14F-4D97-AF65-F5344CB8AC3E}">
        <p14:creationId xmlns:p14="http://schemas.microsoft.com/office/powerpoint/2010/main" val="2082859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97699B-48B7-4073-9405-3FCDD293372A}" type="datetimeFigureOut">
              <a:rPr lang="en-US" smtClean="0"/>
              <a:t>8/13/2024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12258D-D283-47C4-A79F-AC09609C2C18}" type="slidenum">
              <a:rPr lang="en-US" smtClean="0"/>
              <a:t>‹#›</a:t>
            </a:fld>
            <a:endParaRPr lang="en-US"/>
          </a:p>
        </p:txBody>
      </p:sp>
    </p:spTree>
    <p:extLst>
      <p:ext uri="{BB962C8B-B14F-4D97-AF65-F5344CB8AC3E}">
        <p14:creationId xmlns:p14="http://schemas.microsoft.com/office/powerpoint/2010/main" val="32056109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97699B-48B7-4073-9405-3FCDD293372A}"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258D-D283-47C4-A79F-AC09609C2C18}" type="slidenum">
              <a:rPr lang="en-US" smtClean="0"/>
              <a:t>‹#›</a:t>
            </a:fld>
            <a:endParaRPr lang="en-US"/>
          </a:p>
        </p:txBody>
      </p:sp>
    </p:spTree>
    <p:extLst>
      <p:ext uri="{BB962C8B-B14F-4D97-AF65-F5344CB8AC3E}">
        <p14:creationId xmlns:p14="http://schemas.microsoft.com/office/powerpoint/2010/main" val="1460481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40"/>
        <p:cNvGrpSpPr/>
        <p:nvPr/>
      </p:nvGrpSpPr>
      <p:grpSpPr>
        <a:xfrm>
          <a:off x="0" y="0"/>
          <a:ext cx="0" cy="0"/>
          <a:chOff x="0" y="0"/>
          <a:chExt cx="0" cy="0"/>
        </a:xfrm>
      </p:grpSpPr>
    </p:spTree>
    <p:extLst>
      <p:ext uri="{BB962C8B-B14F-4D97-AF65-F5344CB8AC3E}">
        <p14:creationId xmlns:p14="http://schemas.microsoft.com/office/powerpoint/2010/main" val="22633216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97699B-48B7-4073-9405-3FCDD293372A}" type="datetimeFigureOut">
              <a:rPr lang="en-US" smtClean="0"/>
              <a:t>8/13/2024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12258D-D283-47C4-A79F-AC09609C2C18}" type="slidenum">
              <a:rPr lang="en-US" smtClean="0"/>
              <a:t>‹#›</a:t>
            </a:fld>
            <a:endParaRPr lang="en-US"/>
          </a:p>
        </p:txBody>
      </p:sp>
    </p:spTree>
    <p:extLst>
      <p:ext uri="{BB962C8B-B14F-4D97-AF65-F5344CB8AC3E}">
        <p14:creationId xmlns:p14="http://schemas.microsoft.com/office/powerpoint/2010/main" val="143588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userDrawn="1">
  <p:cSld name="Thanks">
    <p:spTree>
      <p:nvGrpSpPr>
        <p:cNvPr id="1" name="Shape 728"/>
        <p:cNvGrpSpPr/>
        <p:nvPr/>
      </p:nvGrpSpPr>
      <p:grpSpPr>
        <a:xfrm>
          <a:off x="0" y="0"/>
          <a:ext cx="0" cy="0"/>
          <a:chOff x="0" y="0"/>
          <a:chExt cx="0" cy="0"/>
        </a:xfrm>
      </p:grpSpPr>
      <p:grpSp>
        <p:nvGrpSpPr>
          <p:cNvPr id="1097" name="Google Shape;1097;p30"/>
          <p:cNvGrpSpPr/>
          <p:nvPr/>
        </p:nvGrpSpPr>
        <p:grpSpPr>
          <a:xfrm>
            <a:off x="-70958" y="-282103"/>
            <a:ext cx="12133259" cy="7163043"/>
            <a:chOff x="-53218" y="-287777"/>
            <a:chExt cx="9099944" cy="5372282"/>
          </a:xfrm>
        </p:grpSpPr>
        <p:sp>
          <p:nvSpPr>
            <p:cNvPr id="1098" name="Google Shape;1098;p30"/>
            <p:cNvSpPr/>
            <p:nvPr/>
          </p:nvSpPr>
          <p:spPr>
            <a:xfrm rot="-636707">
              <a:off x="7082639" y="-238540"/>
              <a:ext cx="588260" cy="576347"/>
            </a:xfrm>
            <a:custGeom>
              <a:avLst/>
              <a:gdLst/>
              <a:ahLst/>
              <a:cxnLst/>
              <a:rect l="l" t="t" r="r" b="b"/>
              <a:pathLst>
                <a:path w="21035" h="20609" extrusionOk="0">
                  <a:moveTo>
                    <a:pt x="15928" y="0"/>
                  </a:moveTo>
                  <a:lnTo>
                    <a:pt x="9727" y="4013"/>
                  </a:lnTo>
                  <a:lnTo>
                    <a:pt x="2919" y="1156"/>
                  </a:lnTo>
                  <a:lnTo>
                    <a:pt x="4803" y="8298"/>
                  </a:lnTo>
                  <a:lnTo>
                    <a:pt x="1" y="13891"/>
                  </a:lnTo>
                  <a:lnTo>
                    <a:pt x="7356" y="14286"/>
                  </a:lnTo>
                  <a:lnTo>
                    <a:pt x="11186" y="20609"/>
                  </a:lnTo>
                  <a:lnTo>
                    <a:pt x="13861" y="13709"/>
                  </a:lnTo>
                  <a:lnTo>
                    <a:pt x="21034" y="12007"/>
                  </a:lnTo>
                  <a:lnTo>
                    <a:pt x="15320" y="7356"/>
                  </a:lnTo>
                  <a:lnTo>
                    <a:pt x="159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30"/>
            <p:cNvSpPr/>
            <p:nvPr/>
          </p:nvSpPr>
          <p:spPr>
            <a:xfrm>
              <a:off x="5998500" y="4768950"/>
              <a:ext cx="322530" cy="315555"/>
            </a:xfrm>
            <a:custGeom>
              <a:avLst/>
              <a:gdLst/>
              <a:ahLst/>
              <a:cxnLst/>
              <a:rect l="l" t="t" r="r" b="b"/>
              <a:pathLst>
                <a:path w="9849" h="9636" extrusionOk="0">
                  <a:moveTo>
                    <a:pt x="7447" y="1"/>
                  </a:moveTo>
                  <a:lnTo>
                    <a:pt x="4529" y="1855"/>
                  </a:lnTo>
                  <a:lnTo>
                    <a:pt x="1368" y="548"/>
                  </a:lnTo>
                  <a:lnTo>
                    <a:pt x="1368" y="548"/>
                  </a:lnTo>
                  <a:lnTo>
                    <a:pt x="2250" y="3861"/>
                  </a:lnTo>
                  <a:lnTo>
                    <a:pt x="0" y="6475"/>
                  </a:lnTo>
                  <a:lnTo>
                    <a:pt x="3435" y="6688"/>
                  </a:lnTo>
                  <a:lnTo>
                    <a:pt x="5229" y="9636"/>
                  </a:lnTo>
                  <a:lnTo>
                    <a:pt x="6475" y="6414"/>
                  </a:lnTo>
                  <a:lnTo>
                    <a:pt x="9849" y="5624"/>
                  </a:lnTo>
                  <a:lnTo>
                    <a:pt x="7174" y="3435"/>
                  </a:lnTo>
                  <a:lnTo>
                    <a:pt x="74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0" name="Google Shape;1100;p30"/>
            <p:cNvSpPr/>
            <p:nvPr/>
          </p:nvSpPr>
          <p:spPr>
            <a:xfrm>
              <a:off x="-53218" y="2750893"/>
              <a:ext cx="597838" cy="584914"/>
            </a:xfrm>
            <a:custGeom>
              <a:avLst/>
              <a:gdLst/>
              <a:ahLst/>
              <a:cxnLst/>
              <a:rect l="l" t="t" r="r" b="b"/>
              <a:pathLst>
                <a:path w="11217" h="10974" extrusionOk="0">
                  <a:moveTo>
                    <a:pt x="8481" y="1"/>
                  </a:moveTo>
                  <a:lnTo>
                    <a:pt x="5168" y="2129"/>
                  </a:lnTo>
                  <a:lnTo>
                    <a:pt x="1551" y="639"/>
                  </a:lnTo>
                  <a:lnTo>
                    <a:pt x="2554" y="4439"/>
                  </a:lnTo>
                  <a:lnTo>
                    <a:pt x="1" y="7417"/>
                  </a:lnTo>
                  <a:lnTo>
                    <a:pt x="3922" y="7630"/>
                  </a:lnTo>
                  <a:lnTo>
                    <a:pt x="5958" y="10974"/>
                  </a:lnTo>
                  <a:lnTo>
                    <a:pt x="7387" y="7326"/>
                  </a:lnTo>
                  <a:lnTo>
                    <a:pt x="11217" y="6414"/>
                  </a:lnTo>
                  <a:lnTo>
                    <a:pt x="8177" y="3922"/>
                  </a:lnTo>
                  <a:lnTo>
                    <a:pt x="84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1" name="Google Shape;1101;p30"/>
            <p:cNvSpPr/>
            <p:nvPr/>
          </p:nvSpPr>
          <p:spPr>
            <a:xfrm rot="2254390">
              <a:off x="3888414" y="1192816"/>
              <a:ext cx="221733" cy="217568"/>
            </a:xfrm>
            <a:custGeom>
              <a:avLst/>
              <a:gdLst/>
              <a:ahLst/>
              <a:cxnLst/>
              <a:rect l="l" t="t" r="r" b="b"/>
              <a:pathLst>
                <a:path w="4834" h="4743" extrusionOk="0">
                  <a:moveTo>
                    <a:pt x="3648" y="1"/>
                  </a:moveTo>
                  <a:lnTo>
                    <a:pt x="2219" y="913"/>
                  </a:lnTo>
                  <a:lnTo>
                    <a:pt x="669" y="274"/>
                  </a:lnTo>
                  <a:lnTo>
                    <a:pt x="1095" y="1916"/>
                  </a:lnTo>
                  <a:lnTo>
                    <a:pt x="1" y="3192"/>
                  </a:lnTo>
                  <a:lnTo>
                    <a:pt x="1703" y="3283"/>
                  </a:lnTo>
                  <a:lnTo>
                    <a:pt x="2584" y="4742"/>
                  </a:lnTo>
                  <a:lnTo>
                    <a:pt x="3192" y="3162"/>
                  </a:lnTo>
                  <a:lnTo>
                    <a:pt x="4834" y="2767"/>
                  </a:lnTo>
                  <a:lnTo>
                    <a:pt x="3526" y="1703"/>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30"/>
            <p:cNvSpPr/>
            <p:nvPr/>
          </p:nvSpPr>
          <p:spPr>
            <a:xfrm>
              <a:off x="8765628" y="1839437"/>
              <a:ext cx="242870" cy="237892"/>
            </a:xfrm>
            <a:custGeom>
              <a:avLst/>
              <a:gdLst/>
              <a:ahLst/>
              <a:cxnLst/>
              <a:rect l="l" t="t" r="r" b="b"/>
              <a:pathLst>
                <a:path w="7417" h="7265" extrusionOk="0">
                  <a:moveTo>
                    <a:pt x="5593" y="0"/>
                  </a:moveTo>
                  <a:lnTo>
                    <a:pt x="3405" y="1429"/>
                  </a:lnTo>
                  <a:lnTo>
                    <a:pt x="1003" y="426"/>
                  </a:lnTo>
                  <a:lnTo>
                    <a:pt x="1672" y="2948"/>
                  </a:lnTo>
                  <a:lnTo>
                    <a:pt x="0" y="4924"/>
                  </a:lnTo>
                  <a:lnTo>
                    <a:pt x="2584" y="5046"/>
                  </a:lnTo>
                  <a:lnTo>
                    <a:pt x="3952" y="7265"/>
                  </a:lnTo>
                  <a:lnTo>
                    <a:pt x="4864" y="4863"/>
                  </a:lnTo>
                  <a:lnTo>
                    <a:pt x="7417" y="4255"/>
                  </a:lnTo>
                  <a:lnTo>
                    <a:pt x="5380" y="2614"/>
                  </a:lnTo>
                  <a:lnTo>
                    <a:pt x="55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30"/>
            <p:cNvSpPr/>
            <p:nvPr/>
          </p:nvSpPr>
          <p:spPr>
            <a:xfrm>
              <a:off x="3035552" y="2417874"/>
              <a:ext cx="159280" cy="155348"/>
            </a:xfrm>
            <a:custGeom>
              <a:avLst/>
              <a:gdLst/>
              <a:ahLst/>
              <a:cxnLst/>
              <a:rect l="l" t="t" r="r" b="b"/>
              <a:pathLst>
                <a:path w="4834" h="4742" extrusionOk="0">
                  <a:moveTo>
                    <a:pt x="3648" y="0"/>
                  </a:moveTo>
                  <a:lnTo>
                    <a:pt x="2219" y="912"/>
                  </a:lnTo>
                  <a:lnTo>
                    <a:pt x="669" y="274"/>
                  </a:lnTo>
                  <a:lnTo>
                    <a:pt x="669" y="274"/>
                  </a:lnTo>
                  <a:lnTo>
                    <a:pt x="1094" y="1915"/>
                  </a:lnTo>
                  <a:lnTo>
                    <a:pt x="0" y="3192"/>
                  </a:lnTo>
                  <a:lnTo>
                    <a:pt x="1672" y="3283"/>
                  </a:lnTo>
                  <a:lnTo>
                    <a:pt x="2553" y="4742"/>
                  </a:lnTo>
                  <a:lnTo>
                    <a:pt x="3192" y="3161"/>
                  </a:lnTo>
                  <a:lnTo>
                    <a:pt x="4833" y="2766"/>
                  </a:lnTo>
                  <a:lnTo>
                    <a:pt x="3526" y="1702"/>
                  </a:lnTo>
                  <a:lnTo>
                    <a:pt x="36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30"/>
            <p:cNvSpPr/>
            <p:nvPr/>
          </p:nvSpPr>
          <p:spPr>
            <a:xfrm>
              <a:off x="3271006" y="84733"/>
              <a:ext cx="158289" cy="154294"/>
            </a:xfrm>
            <a:custGeom>
              <a:avLst/>
              <a:gdLst/>
              <a:ahLst/>
              <a:cxnLst/>
              <a:rect l="l" t="t" r="r" b="b"/>
              <a:pathLst>
                <a:path w="4834" h="4712" extrusionOk="0">
                  <a:moveTo>
                    <a:pt x="3648" y="1"/>
                  </a:moveTo>
                  <a:lnTo>
                    <a:pt x="2219" y="912"/>
                  </a:lnTo>
                  <a:lnTo>
                    <a:pt x="669" y="244"/>
                  </a:lnTo>
                  <a:lnTo>
                    <a:pt x="669" y="244"/>
                  </a:lnTo>
                  <a:lnTo>
                    <a:pt x="1094" y="1885"/>
                  </a:lnTo>
                  <a:lnTo>
                    <a:pt x="0" y="3192"/>
                  </a:lnTo>
                  <a:lnTo>
                    <a:pt x="1672" y="3283"/>
                  </a:lnTo>
                  <a:lnTo>
                    <a:pt x="2553" y="4712"/>
                  </a:lnTo>
                  <a:lnTo>
                    <a:pt x="3161" y="3131"/>
                  </a:lnTo>
                  <a:lnTo>
                    <a:pt x="4833" y="2736"/>
                  </a:lnTo>
                  <a:lnTo>
                    <a:pt x="3496" y="1672"/>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5" name="Google Shape;1105;p30"/>
            <p:cNvSpPr/>
            <p:nvPr/>
          </p:nvSpPr>
          <p:spPr>
            <a:xfrm>
              <a:off x="450676" y="197649"/>
              <a:ext cx="367286" cy="384280"/>
            </a:xfrm>
            <a:custGeom>
              <a:avLst/>
              <a:gdLst/>
              <a:ahLst/>
              <a:cxnLst/>
              <a:rect l="l" t="t" r="r" b="b"/>
              <a:pathLst>
                <a:path w="13162" h="13771" extrusionOk="0">
                  <a:moveTo>
                    <a:pt x="4894" y="1"/>
                  </a:moveTo>
                  <a:lnTo>
                    <a:pt x="4286" y="4773"/>
                  </a:lnTo>
                  <a:lnTo>
                    <a:pt x="0" y="6962"/>
                  </a:lnTo>
                  <a:lnTo>
                    <a:pt x="4347" y="9028"/>
                  </a:lnTo>
                  <a:lnTo>
                    <a:pt x="5107" y="13770"/>
                  </a:lnTo>
                  <a:lnTo>
                    <a:pt x="8420" y="10275"/>
                  </a:lnTo>
                  <a:lnTo>
                    <a:pt x="13162" y="11004"/>
                  </a:lnTo>
                  <a:lnTo>
                    <a:pt x="10852" y="6779"/>
                  </a:lnTo>
                  <a:lnTo>
                    <a:pt x="13010" y="2493"/>
                  </a:lnTo>
                  <a:lnTo>
                    <a:pt x="8298" y="3405"/>
                  </a:lnTo>
                  <a:lnTo>
                    <a:pt x="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6" name="Google Shape;1106;p30"/>
            <p:cNvSpPr/>
            <p:nvPr/>
          </p:nvSpPr>
          <p:spPr>
            <a:xfrm>
              <a:off x="8356952" y="4364698"/>
              <a:ext cx="689773" cy="674874"/>
            </a:xfrm>
            <a:custGeom>
              <a:avLst/>
              <a:gdLst/>
              <a:ahLst/>
              <a:cxnLst/>
              <a:rect l="l" t="t" r="r" b="b"/>
              <a:pathLst>
                <a:path w="21065" h="20610" extrusionOk="0">
                  <a:moveTo>
                    <a:pt x="15928" y="1"/>
                  </a:moveTo>
                  <a:lnTo>
                    <a:pt x="9727" y="4013"/>
                  </a:lnTo>
                  <a:lnTo>
                    <a:pt x="2918" y="1156"/>
                  </a:lnTo>
                  <a:lnTo>
                    <a:pt x="2918" y="1156"/>
                  </a:lnTo>
                  <a:lnTo>
                    <a:pt x="4803" y="8299"/>
                  </a:lnTo>
                  <a:lnTo>
                    <a:pt x="0" y="13892"/>
                  </a:lnTo>
                  <a:lnTo>
                    <a:pt x="7387" y="14287"/>
                  </a:lnTo>
                  <a:lnTo>
                    <a:pt x="11216" y="20609"/>
                  </a:lnTo>
                  <a:lnTo>
                    <a:pt x="13891" y="13709"/>
                  </a:lnTo>
                  <a:lnTo>
                    <a:pt x="21065" y="12007"/>
                  </a:lnTo>
                  <a:lnTo>
                    <a:pt x="15350" y="7357"/>
                  </a:lnTo>
                  <a:lnTo>
                    <a:pt x="159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7" name="Google Shape;1107;p30"/>
            <p:cNvSpPr/>
            <p:nvPr/>
          </p:nvSpPr>
          <p:spPr>
            <a:xfrm>
              <a:off x="658673" y="4624468"/>
              <a:ext cx="159283" cy="155353"/>
            </a:xfrm>
            <a:custGeom>
              <a:avLst/>
              <a:gdLst/>
              <a:ahLst/>
              <a:cxnLst/>
              <a:rect l="l" t="t" r="r" b="b"/>
              <a:pathLst>
                <a:path w="9849" h="9606" extrusionOk="0">
                  <a:moveTo>
                    <a:pt x="7448" y="1"/>
                  </a:moveTo>
                  <a:lnTo>
                    <a:pt x="4560" y="1855"/>
                  </a:lnTo>
                  <a:lnTo>
                    <a:pt x="1369" y="548"/>
                  </a:lnTo>
                  <a:lnTo>
                    <a:pt x="2250" y="3861"/>
                  </a:lnTo>
                  <a:lnTo>
                    <a:pt x="1" y="6475"/>
                  </a:lnTo>
                  <a:lnTo>
                    <a:pt x="3435" y="6688"/>
                  </a:lnTo>
                  <a:lnTo>
                    <a:pt x="5229" y="9606"/>
                  </a:lnTo>
                  <a:lnTo>
                    <a:pt x="6475" y="6414"/>
                  </a:lnTo>
                  <a:lnTo>
                    <a:pt x="9849" y="5593"/>
                  </a:lnTo>
                  <a:lnTo>
                    <a:pt x="7174" y="3435"/>
                  </a:lnTo>
                  <a:lnTo>
                    <a:pt x="74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30"/>
            <p:cNvSpPr/>
            <p:nvPr/>
          </p:nvSpPr>
          <p:spPr>
            <a:xfrm>
              <a:off x="1434353" y="1834849"/>
              <a:ext cx="253471" cy="247074"/>
            </a:xfrm>
            <a:custGeom>
              <a:avLst/>
              <a:gdLst/>
              <a:ahLst/>
              <a:cxnLst/>
              <a:rect l="l" t="t" r="r" b="b"/>
              <a:pathLst>
                <a:path w="4834" h="4712" extrusionOk="0">
                  <a:moveTo>
                    <a:pt x="3648" y="1"/>
                  </a:moveTo>
                  <a:lnTo>
                    <a:pt x="2219" y="912"/>
                  </a:lnTo>
                  <a:lnTo>
                    <a:pt x="669" y="244"/>
                  </a:lnTo>
                  <a:lnTo>
                    <a:pt x="669" y="244"/>
                  </a:lnTo>
                  <a:lnTo>
                    <a:pt x="1094" y="1885"/>
                  </a:lnTo>
                  <a:lnTo>
                    <a:pt x="0" y="3192"/>
                  </a:lnTo>
                  <a:lnTo>
                    <a:pt x="1672" y="3283"/>
                  </a:lnTo>
                  <a:lnTo>
                    <a:pt x="2553" y="4712"/>
                  </a:lnTo>
                  <a:lnTo>
                    <a:pt x="3161" y="3131"/>
                  </a:lnTo>
                  <a:lnTo>
                    <a:pt x="4833" y="2736"/>
                  </a:lnTo>
                  <a:lnTo>
                    <a:pt x="3496" y="1672"/>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 name="Group 1"/>
          <p:cNvGrpSpPr/>
          <p:nvPr userDrawn="1"/>
        </p:nvGrpSpPr>
        <p:grpSpPr>
          <a:xfrm>
            <a:off x="-275320" y="791055"/>
            <a:ext cx="7109568" cy="6105061"/>
            <a:chOff x="-1055690" y="371300"/>
            <a:chExt cx="5332176" cy="4578796"/>
          </a:xfrm>
        </p:grpSpPr>
        <p:sp>
          <p:nvSpPr>
            <p:cNvPr id="729" name="Google Shape;729;p30"/>
            <p:cNvSpPr/>
            <p:nvPr/>
          </p:nvSpPr>
          <p:spPr>
            <a:xfrm>
              <a:off x="1074291" y="3175403"/>
              <a:ext cx="2754268" cy="1712603"/>
            </a:xfrm>
            <a:custGeom>
              <a:avLst/>
              <a:gdLst/>
              <a:ahLst/>
              <a:cxnLst/>
              <a:rect l="l" t="t" r="r" b="b"/>
              <a:pathLst>
                <a:path w="25156" h="15642" extrusionOk="0">
                  <a:moveTo>
                    <a:pt x="13364" y="0"/>
                  </a:moveTo>
                  <a:lnTo>
                    <a:pt x="1" y="7588"/>
                  </a:lnTo>
                  <a:lnTo>
                    <a:pt x="13112" y="15641"/>
                  </a:lnTo>
                  <a:lnTo>
                    <a:pt x="23751" y="10108"/>
                  </a:lnTo>
                  <a:cubicBezTo>
                    <a:pt x="25071" y="9429"/>
                    <a:pt x="25155" y="7579"/>
                    <a:pt x="23909" y="6779"/>
                  </a:cubicBezTo>
                  <a:lnTo>
                    <a:pt x="13364" y="0"/>
                  </a:lnTo>
                  <a:close/>
                </a:path>
              </a:pathLst>
            </a:custGeom>
            <a:solidFill>
              <a:srgbClr val="00E8ED">
                <a:alpha val="1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30"/>
            <p:cNvSpPr/>
            <p:nvPr/>
          </p:nvSpPr>
          <p:spPr>
            <a:xfrm>
              <a:off x="1941765" y="1942127"/>
              <a:ext cx="1618006" cy="823018"/>
            </a:xfrm>
            <a:custGeom>
              <a:avLst/>
              <a:gdLst/>
              <a:ahLst/>
              <a:cxnLst/>
              <a:rect l="l" t="t" r="r" b="b"/>
              <a:pathLst>
                <a:path w="14778" h="7517" extrusionOk="0">
                  <a:moveTo>
                    <a:pt x="1162" y="0"/>
                  </a:moveTo>
                  <a:cubicBezTo>
                    <a:pt x="743" y="0"/>
                    <a:pt x="333" y="104"/>
                    <a:pt x="19" y="282"/>
                  </a:cubicBezTo>
                  <a:lnTo>
                    <a:pt x="0" y="291"/>
                  </a:lnTo>
                  <a:lnTo>
                    <a:pt x="0" y="7507"/>
                  </a:lnTo>
                  <a:cubicBezTo>
                    <a:pt x="1116" y="6838"/>
                    <a:pt x="3153" y="5359"/>
                    <a:pt x="3162" y="2114"/>
                  </a:cubicBezTo>
                  <a:lnTo>
                    <a:pt x="12536" y="7516"/>
                  </a:lnTo>
                  <a:lnTo>
                    <a:pt x="14777" y="7516"/>
                  </a:lnTo>
                  <a:cubicBezTo>
                    <a:pt x="14777" y="7516"/>
                    <a:pt x="3311" y="895"/>
                    <a:pt x="2428" y="375"/>
                  </a:cubicBezTo>
                  <a:lnTo>
                    <a:pt x="2409" y="375"/>
                  </a:lnTo>
                  <a:cubicBezTo>
                    <a:pt x="2048" y="113"/>
                    <a:pt x="1600" y="0"/>
                    <a:pt x="1162" y="0"/>
                  </a:cubicBezTo>
                  <a:close/>
                </a:path>
              </a:pathLst>
            </a:custGeom>
            <a:solidFill>
              <a:srgbClr val="885C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30"/>
            <p:cNvSpPr/>
            <p:nvPr/>
          </p:nvSpPr>
          <p:spPr>
            <a:xfrm>
              <a:off x="3012887" y="4794186"/>
              <a:ext cx="295397" cy="155910"/>
            </a:xfrm>
            <a:custGeom>
              <a:avLst/>
              <a:gdLst/>
              <a:ahLst/>
              <a:cxnLst/>
              <a:rect l="l" t="t" r="r" b="b"/>
              <a:pathLst>
                <a:path w="2698" h="1424" extrusionOk="0">
                  <a:moveTo>
                    <a:pt x="1339" y="1"/>
                  </a:moveTo>
                  <a:cubicBezTo>
                    <a:pt x="744" y="1"/>
                    <a:pt x="0" y="215"/>
                    <a:pt x="0" y="698"/>
                  </a:cubicBezTo>
                  <a:cubicBezTo>
                    <a:pt x="0" y="1191"/>
                    <a:pt x="707" y="1424"/>
                    <a:pt x="1339" y="1424"/>
                  </a:cubicBezTo>
                  <a:cubicBezTo>
                    <a:pt x="1981" y="1424"/>
                    <a:pt x="2697" y="1200"/>
                    <a:pt x="2697" y="708"/>
                  </a:cubicBezTo>
                  <a:cubicBezTo>
                    <a:pt x="2697" y="205"/>
                    <a:pt x="1944" y="1"/>
                    <a:pt x="1339" y="1"/>
                  </a:cubicBezTo>
                  <a:close/>
                </a:path>
              </a:pathLst>
            </a:custGeom>
            <a:solidFill>
              <a:srgbClr val="00E8ED">
                <a:alpha val="1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30"/>
            <p:cNvSpPr/>
            <p:nvPr/>
          </p:nvSpPr>
          <p:spPr>
            <a:xfrm>
              <a:off x="3312227" y="4689406"/>
              <a:ext cx="296383" cy="156896"/>
            </a:xfrm>
            <a:custGeom>
              <a:avLst/>
              <a:gdLst/>
              <a:ahLst/>
              <a:cxnLst/>
              <a:rect l="l" t="t" r="r" b="b"/>
              <a:pathLst>
                <a:path w="2707" h="1433" extrusionOk="0">
                  <a:moveTo>
                    <a:pt x="1339" y="0"/>
                  </a:moveTo>
                  <a:cubicBezTo>
                    <a:pt x="754" y="0"/>
                    <a:pt x="0" y="214"/>
                    <a:pt x="0" y="707"/>
                  </a:cubicBezTo>
                  <a:cubicBezTo>
                    <a:pt x="0" y="1209"/>
                    <a:pt x="716" y="1432"/>
                    <a:pt x="1349" y="1432"/>
                  </a:cubicBezTo>
                  <a:cubicBezTo>
                    <a:pt x="1981" y="1432"/>
                    <a:pt x="2706" y="1209"/>
                    <a:pt x="2706" y="716"/>
                  </a:cubicBezTo>
                  <a:cubicBezTo>
                    <a:pt x="2706" y="214"/>
                    <a:pt x="1953" y="0"/>
                    <a:pt x="1339" y="0"/>
                  </a:cubicBezTo>
                  <a:close/>
                </a:path>
              </a:pathLst>
            </a:custGeom>
            <a:solidFill>
              <a:srgbClr val="00E8ED">
                <a:alpha val="1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30"/>
            <p:cNvSpPr/>
            <p:nvPr/>
          </p:nvSpPr>
          <p:spPr>
            <a:xfrm>
              <a:off x="3155440" y="4703639"/>
              <a:ext cx="296383" cy="156896"/>
            </a:xfrm>
            <a:custGeom>
              <a:avLst/>
              <a:gdLst/>
              <a:ahLst/>
              <a:cxnLst/>
              <a:rect l="l" t="t" r="r" b="b"/>
              <a:pathLst>
                <a:path w="2707" h="1433" extrusionOk="0">
                  <a:moveTo>
                    <a:pt x="1339" y="0"/>
                  </a:moveTo>
                  <a:cubicBezTo>
                    <a:pt x="753" y="0"/>
                    <a:pt x="0" y="214"/>
                    <a:pt x="0" y="707"/>
                  </a:cubicBezTo>
                  <a:cubicBezTo>
                    <a:pt x="0" y="1200"/>
                    <a:pt x="716" y="1432"/>
                    <a:pt x="1349" y="1432"/>
                  </a:cubicBezTo>
                  <a:cubicBezTo>
                    <a:pt x="1981" y="1432"/>
                    <a:pt x="2706" y="1200"/>
                    <a:pt x="2706" y="707"/>
                  </a:cubicBezTo>
                  <a:cubicBezTo>
                    <a:pt x="2706" y="214"/>
                    <a:pt x="1953" y="0"/>
                    <a:pt x="1339" y="0"/>
                  </a:cubicBezTo>
                  <a:close/>
                </a:path>
              </a:pathLst>
            </a:custGeom>
            <a:solidFill>
              <a:srgbClr val="00E8ED">
                <a:alpha val="1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30"/>
            <p:cNvSpPr/>
            <p:nvPr/>
          </p:nvSpPr>
          <p:spPr>
            <a:xfrm>
              <a:off x="1116006" y="2845515"/>
              <a:ext cx="2059898" cy="1185202"/>
            </a:xfrm>
            <a:custGeom>
              <a:avLst/>
              <a:gdLst/>
              <a:ahLst/>
              <a:cxnLst/>
              <a:rect l="l" t="t" r="r" b="b"/>
              <a:pathLst>
                <a:path w="18814" h="10825" extrusionOk="0">
                  <a:moveTo>
                    <a:pt x="6268" y="0"/>
                  </a:moveTo>
                  <a:lnTo>
                    <a:pt x="1" y="3608"/>
                  </a:lnTo>
                  <a:lnTo>
                    <a:pt x="12536" y="10824"/>
                  </a:lnTo>
                  <a:lnTo>
                    <a:pt x="18813" y="7244"/>
                  </a:lnTo>
                  <a:lnTo>
                    <a:pt x="6268" y="0"/>
                  </a:lnTo>
                  <a:close/>
                </a:path>
              </a:pathLst>
            </a:custGeom>
            <a:solidFill>
              <a:srgbClr val="A07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30"/>
            <p:cNvSpPr/>
            <p:nvPr/>
          </p:nvSpPr>
          <p:spPr>
            <a:xfrm>
              <a:off x="1177100" y="2885149"/>
              <a:ext cx="1929498" cy="1108889"/>
            </a:xfrm>
            <a:custGeom>
              <a:avLst/>
              <a:gdLst/>
              <a:ahLst/>
              <a:cxnLst/>
              <a:rect l="l" t="t" r="r" b="b"/>
              <a:pathLst>
                <a:path w="17623" h="10128" extrusionOk="0">
                  <a:moveTo>
                    <a:pt x="5710" y="1"/>
                  </a:moveTo>
                  <a:lnTo>
                    <a:pt x="1" y="3265"/>
                  </a:lnTo>
                  <a:lnTo>
                    <a:pt x="11978" y="10128"/>
                  </a:lnTo>
                  <a:lnTo>
                    <a:pt x="17623" y="6892"/>
                  </a:lnTo>
                  <a:lnTo>
                    <a:pt x="5710"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30"/>
            <p:cNvSpPr/>
            <p:nvPr/>
          </p:nvSpPr>
          <p:spPr>
            <a:xfrm>
              <a:off x="1120057" y="3240548"/>
              <a:ext cx="1371659" cy="1579248"/>
            </a:xfrm>
            <a:custGeom>
              <a:avLst/>
              <a:gdLst/>
              <a:ahLst/>
              <a:cxnLst/>
              <a:rect l="l" t="t" r="r" b="b"/>
              <a:pathLst>
                <a:path w="12528" h="14424" extrusionOk="0">
                  <a:moveTo>
                    <a:pt x="1" y="0"/>
                  </a:moveTo>
                  <a:lnTo>
                    <a:pt x="1" y="7226"/>
                  </a:lnTo>
                  <a:lnTo>
                    <a:pt x="12527" y="14423"/>
                  </a:lnTo>
                  <a:lnTo>
                    <a:pt x="12527" y="7226"/>
                  </a:lnTo>
                  <a:lnTo>
                    <a:pt x="1" y="0"/>
                  </a:lnTo>
                  <a:close/>
                </a:path>
              </a:pathLst>
            </a:custGeom>
            <a:solidFill>
              <a:srgbClr val="A07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30"/>
            <p:cNvSpPr/>
            <p:nvPr/>
          </p:nvSpPr>
          <p:spPr>
            <a:xfrm>
              <a:off x="1120057" y="3240548"/>
              <a:ext cx="1371659" cy="1025350"/>
            </a:xfrm>
            <a:custGeom>
              <a:avLst/>
              <a:gdLst/>
              <a:ahLst/>
              <a:cxnLst/>
              <a:rect l="l" t="t" r="r" b="b"/>
              <a:pathLst>
                <a:path w="12528" h="9365" extrusionOk="0">
                  <a:moveTo>
                    <a:pt x="1" y="0"/>
                  </a:moveTo>
                  <a:lnTo>
                    <a:pt x="1" y="2167"/>
                  </a:lnTo>
                  <a:lnTo>
                    <a:pt x="12527" y="9365"/>
                  </a:lnTo>
                  <a:lnTo>
                    <a:pt x="12527" y="7226"/>
                  </a:lnTo>
                  <a:lnTo>
                    <a:pt x="1" y="0"/>
                  </a:lnTo>
                  <a:close/>
                </a:path>
              </a:pathLst>
            </a:custGeom>
            <a:solidFill>
              <a:srgbClr val="906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30"/>
            <p:cNvSpPr/>
            <p:nvPr/>
          </p:nvSpPr>
          <p:spPr>
            <a:xfrm>
              <a:off x="2226872" y="4058097"/>
              <a:ext cx="208793" cy="384958"/>
            </a:xfrm>
            <a:custGeom>
              <a:avLst/>
              <a:gdLst/>
              <a:ahLst/>
              <a:cxnLst/>
              <a:rect l="l" t="t" r="r" b="b"/>
              <a:pathLst>
                <a:path w="1907" h="3516" fill="none" extrusionOk="0">
                  <a:moveTo>
                    <a:pt x="0" y="1"/>
                  </a:moveTo>
                  <a:cubicBezTo>
                    <a:pt x="0" y="1"/>
                    <a:pt x="75" y="2158"/>
                    <a:pt x="1907" y="3516"/>
                  </a:cubicBezTo>
                </a:path>
              </a:pathLst>
            </a:custGeom>
            <a:noFill/>
            <a:ln w="5800" cap="rnd" cmpd="sng">
              <a:solidFill>
                <a:srgbClr val="90662A"/>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30"/>
            <p:cNvSpPr/>
            <p:nvPr/>
          </p:nvSpPr>
          <p:spPr>
            <a:xfrm>
              <a:off x="1088524" y="3805617"/>
              <a:ext cx="898126" cy="491818"/>
            </a:xfrm>
            <a:custGeom>
              <a:avLst/>
              <a:gdLst/>
              <a:ahLst/>
              <a:cxnLst/>
              <a:rect l="l" t="t" r="r" b="b"/>
              <a:pathLst>
                <a:path w="8203" h="4492" fill="none" extrusionOk="0">
                  <a:moveTo>
                    <a:pt x="838" y="0"/>
                  </a:moveTo>
                  <a:cubicBezTo>
                    <a:pt x="838" y="0"/>
                    <a:pt x="8203" y="2483"/>
                    <a:pt x="7477" y="3488"/>
                  </a:cubicBezTo>
                  <a:cubicBezTo>
                    <a:pt x="6743" y="4492"/>
                    <a:pt x="1" y="1786"/>
                    <a:pt x="2158" y="1869"/>
                  </a:cubicBezTo>
                  <a:cubicBezTo>
                    <a:pt x="4316" y="1953"/>
                    <a:pt x="5590" y="2818"/>
                    <a:pt x="5590" y="2818"/>
                  </a:cubicBezTo>
                </a:path>
              </a:pathLst>
            </a:custGeom>
            <a:noFill/>
            <a:ln w="5800" cap="rnd" cmpd="sng">
              <a:solidFill>
                <a:srgbClr val="90662A"/>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30"/>
            <p:cNvSpPr/>
            <p:nvPr/>
          </p:nvSpPr>
          <p:spPr>
            <a:xfrm>
              <a:off x="1168013" y="3592772"/>
              <a:ext cx="1295128" cy="942906"/>
            </a:xfrm>
            <a:custGeom>
              <a:avLst/>
              <a:gdLst/>
              <a:ahLst/>
              <a:cxnLst/>
              <a:rect l="l" t="t" r="r" b="b"/>
              <a:pathLst>
                <a:path w="11829" h="8612" fill="none" extrusionOk="0">
                  <a:moveTo>
                    <a:pt x="0" y="1"/>
                  </a:moveTo>
                  <a:cubicBezTo>
                    <a:pt x="0" y="1"/>
                    <a:pt x="2567" y="2558"/>
                    <a:pt x="5561" y="2512"/>
                  </a:cubicBezTo>
                  <a:cubicBezTo>
                    <a:pt x="8555" y="2456"/>
                    <a:pt x="7728" y="6222"/>
                    <a:pt x="11829" y="8612"/>
                  </a:cubicBezTo>
                </a:path>
              </a:pathLst>
            </a:custGeom>
            <a:noFill/>
            <a:ln w="5800" cap="rnd" cmpd="sng">
              <a:solidFill>
                <a:srgbClr val="90662A"/>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30"/>
            <p:cNvSpPr/>
            <p:nvPr/>
          </p:nvSpPr>
          <p:spPr>
            <a:xfrm>
              <a:off x="1874539" y="4213898"/>
              <a:ext cx="446052" cy="408388"/>
            </a:xfrm>
            <a:custGeom>
              <a:avLst/>
              <a:gdLst/>
              <a:ahLst/>
              <a:cxnLst/>
              <a:rect l="l" t="t" r="r" b="b"/>
              <a:pathLst>
                <a:path w="4074" h="3730" fill="none" extrusionOk="0">
                  <a:moveTo>
                    <a:pt x="1" y="1888"/>
                  </a:moveTo>
                  <a:cubicBezTo>
                    <a:pt x="1" y="1432"/>
                    <a:pt x="326" y="0"/>
                    <a:pt x="1675" y="484"/>
                  </a:cubicBezTo>
                  <a:cubicBezTo>
                    <a:pt x="3023" y="977"/>
                    <a:pt x="4027" y="2911"/>
                    <a:pt x="4074" y="3729"/>
                  </a:cubicBezTo>
                </a:path>
              </a:pathLst>
            </a:custGeom>
            <a:noFill/>
            <a:ln w="5800" cap="rnd" cmpd="sng">
              <a:solidFill>
                <a:srgbClr val="90662A"/>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30"/>
            <p:cNvSpPr/>
            <p:nvPr/>
          </p:nvSpPr>
          <p:spPr>
            <a:xfrm>
              <a:off x="1671986" y="3736311"/>
              <a:ext cx="242405" cy="299777"/>
            </a:xfrm>
            <a:custGeom>
              <a:avLst/>
              <a:gdLst/>
              <a:ahLst/>
              <a:cxnLst/>
              <a:rect l="l" t="t" r="r" b="b"/>
              <a:pathLst>
                <a:path w="2214" h="2738" extrusionOk="0">
                  <a:moveTo>
                    <a:pt x="642" y="1"/>
                  </a:moveTo>
                  <a:lnTo>
                    <a:pt x="642" y="782"/>
                  </a:lnTo>
                  <a:cubicBezTo>
                    <a:pt x="592" y="768"/>
                    <a:pt x="543" y="761"/>
                    <a:pt x="496" y="761"/>
                  </a:cubicBezTo>
                  <a:cubicBezTo>
                    <a:pt x="212" y="761"/>
                    <a:pt x="0" y="1009"/>
                    <a:pt x="0" y="1312"/>
                  </a:cubicBezTo>
                  <a:cubicBezTo>
                    <a:pt x="9" y="1870"/>
                    <a:pt x="307" y="2382"/>
                    <a:pt x="791" y="2670"/>
                  </a:cubicBezTo>
                  <a:cubicBezTo>
                    <a:pt x="874" y="2714"/>
                    <a:pt x="968" y="2737"/>
                    <a:pt x="1062" y="2737"/>
                  </a:cubicBezTo>
                  <a:cubicBezTo>
                    <a:pt x="1147" y="2737"/>
                    <a:pt x="1232" y="2719"/>
                    <a:pt x="1311" y="2679"/>
                  </a:cubicBezTo>
                  <a:lnTo>
                    <a:pt x="1953" y="2326"/>
                  </a:lnTo>
                  <a:lnTo>
                    <a:pt x="1962" y="2316"/>
                  </a:lnTo>
                  <a:cubicBezTo>
                    <a:pt x="2093" y="2242"/>
                    <a:pt x="2186" y="2103"/>
                    <a:pt x="2204" y="1954"/>
                  </a:cubicBezTo>
                  <a:cubicBezTo>
                    <a:pt x="2213" y="1935"/>
                    <a:pt x="2213" y="1917"/>
                    <a:pt x="2213" y="1907"/>
                  </a:cubicBezTo>
                  <a:lnTo>
                    <a:pt x="2213" y="912"/>
                  </a:lnTo>
                  <a:lnTo>
                    <a:pt x="642" y="1"/>
                  </a:lnTo>
                  <a:close/>
                </a:path>
              </a:pathLst>
            </a:custGeom>
            <a:solidFill>
              <a:srgbClr val="9066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30"/>
            <p:cNvSpPr/>
            <p:nvPr/>
          </p:nvSpPr>
          <p:spPr>
            <a:xfrm>
              <a:off x="1696402" y="3675216"/>
              <a:ext cx="193574" cy="293426"/>
            </a:xfrm>
            <a:custGeom>
              <a:avLst/>
              <a:gdLst/>
              <a:ahLst/>
              <a:cxnLst/>
              <a:rect l="l" t="t" r="r" b="b"/>
              <a:pathLst>
                <a:path w="1768" h="2680" extrusionOk="0">
                  <a:moveTo>
                    <a:pt x="186" y="1"/>
                  </a:moveTo>
                  <a:lnTo>
                    <a:pt x="186" y="884"/>
                  </a:lnTo>
                  <a:lnTo>
                    <a:pt x="186" y="959"/>
                  </a:lnTo>
                  <a:lnTo>
                    <a:pt x="186" y="1070"/>
                  </a:lnTo>
                  <a:lnTo>
                    <a:pt x="186" y="1163"/>
                  </a:lnTo>
                  <a:cubicBezTo>
                    <a:pt x="186" y="1424"/>
                    <a:pt x="270" y="1675"/>
                    <a:pt x="410" y="1889"/>
                  </a:cubicBezTo>
                  <a:lnTo>
                    <a:pt x="168" y="2038"/>
                  </a:lnTo>
                  <a:lnTo>
                    <a:pt x="242" y="2047"/>
                  </a:lnTo>
                  <a:lnTo>
                    <a:pt x="0" y="2186"/>
                  </a:lnTo>
                  <a:lnTo>
                    <a:pt x="856" y="2679"/>
                  </a:lnTo>
                  <a:lnTo>
                    <a:pt x="1498" y="2326"/>
                  </a:lnTo>
                  <a:lnTo>
                    <a:pt x="1516" y="2326"/>
                  </a:lnTo>
                  <a:cubicBezTo>
                    <a:pt x="1646" y="2242"/>
                    <a:pt x="1730" y="2112"/>
                    <a:pt x="1758" y="1963"/>
                  </a:cubicBezTo>
                  <a:cubicBezTo>
                    <a:pt x="1758" y="1945"/>
                    <a:pt x="1758" y="1926"/>
                    <a:pt x="1758" y="1907"/>
                  </a:cubicBezTo>
                  <a:lnTo>
                    <a:pt x="1767" y="912"/>
                  </a:lnTo>
                  <a:lnTo>
                    <a:pt x="186" y="1"/>
                  </a:lnTo>
                  <a:close/>
                </a:path>
              </a:pathLst>
            </a:custGeom>
            <a:solidFill>
              <a:srgbClr val="B2B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30"/>
            <p:cNvSpPr/>
            <p:nvPr/>
          </p:nvSpPr>
          <p:spPr>
            <a:xfrm>
              <a:off x="1828773" y="2014609"/>
              <a:ext cx="1372535" cy="1580343"/>
            </a:xfrm>
            <a:custGeom>
              <a:avLst/>
              <a:gdLst/>
              <a:ahLst/>
              <a:cxnLst/>
              <a:rect l="l" t="t" r="r" b="b"/>
              <a:pathLst>
                <a:path w="12536" h="14434" extrusionOk="0">
                  <a:moveTo>
                    <a:pt x="0" y="1"/>
                  </a:moveTo>
                  <a:lnTo>
                    <a:pt x="0" y="7217"/>
                  </a:lnTo>
                  <a:lnTo>
                    <a:pt x="12536" y="14433"/>
                  </a:lnTo>
                  <a:lnTo>
                    <a:pt x="12536" y="7226"/>
                  </a:lnTo>
                  <a:lnTo>
                    <a:pt x="0" y="1"/>
                  </a:lnTo>
                  <a:close/>
                </a:path>
              </a:pathLst>
            </a:custGeom>
            <a:solidFill>
              <a:srgbClr val="A075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30"/>
            <p:cNvSpPr/>
            <p:nvPr/>
          </p:nvSpPr>
          <p:spPr>
            <a:xfrm>
              <a:off x="2488548" y="3638647"/>
              <a:ext cx="687363" cy="1181151"/>
            </a:xfrm>
            <a:custGeom>
              <a:avLst/>
              <a:gdLst/>
              <a:ahLst/>
              <a:cxnLst/>
              <a:rect l="l" t="t" r="r" b="b"/>
              <a:pathLst>
                <a:path w="6278" h="10788" extrusionOk="0">
                  <a:moveTo>
                    <a:pt x="6277" y="0"/>
                  </a:moveTo>
                  <a:lnTo>
                    <a:pt x="0" y="3580"/>
                  </a:lnTo>
                  <a:lnTo>
                    <a:pt x="0" y="10787"/>
                  </a:lnTo>
                  <a:lnTo>
                    <a:pt x="6277" y="7235"/>
                  </a:lnTo>
                  <a:lnTo>
                    <a:pt x="6277" y="0"/>
                  </a:lnTo>
                  <a:close/>
                </a:path>
              </a:pathLst>
            </a:custGeom>
            <a:solidFill>
              <a:srgbClr val="5C3B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30"/>
            <p:cNvSpPr/>
            <p:nvPr/>
          </p:nvSpPr>
          <p:spPr>
            <a:xfrm>
              <a:off x="2488548" y="3638647"/>
              <a:ext cx="714844" cy="422622"/>
            </a:xfrm>
            <a:custGeom>
              <a:avLst/>
              <a:gdLst/>
              <a:ahLst/>
              <a:cxnLst/>
              <a:rect l="l" t="t" r="r" b="b"/>
              <a:pathLst>
                <a:path w="6529" h="3860" extrusionOk="0">
                  <a:moveTo>
                    <a:pt x="6277" y="0"/>
                  </a:moveTo>
                  <a:lnTo>
                    <a:pt x="0" y="3580"/>
                  </a:lnTo>
                  <a:lnTo>
                    <a:pt x="0" y="3859"/>
                  </a:lnTo>
                  <a:lnTo>
                    <a:pt x="6528" y="158"/>
                  </a:lnTo>
                  <a:lnTo>
                    <a:pt x="6277" y="0"/>
                  </a:lnTo>
                  <a:close/>
                </a:path>
              </a:pathLst>
            </a:custGeom>
            <a:solidFill>
              <a:srgbClr val="D3D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30"/>
            <p:cNvSpPr/>
            <p:nvPr/>
          </p:nvSpPr>
          <p:spPr>
            <a:xfrm>
              <a:off x="2575044" y="3994922"/>
              <a:ext cx="153830" cy="367659"/>
            </a:xfrm>
            <a:custGeom>
              <a:avLst/>
              <a:gdLst/>
              <a:ahLst/>
              <a:cxnLst/>
              <a:rect l="l" t="t" r="r" b="b"/>
              <a:pathLst>
                <a:path w="1405" h="3358" fill="none" extrusionOk="0">
                  <a:moveTo>
                    <a:pt x="1405" y="1"/>
                  </a:moveTo>
                  <a:cubicBezTo>
                    <a:pt x="1377" y="1256"/>
                    <a:pt x="875" y="2456"/>
                    <a:pt x="1" y="3358"/>
                  </a:cubicBezTo>
                </a:path>
              </a:pathLst>
            </a:custGeom>
            <a:noFill/>
            <a:ln w="8825" cap="flat" cmpd="sng">
              <a:solidFill>
                <a:srgbClr val="6E482A"/>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30"/>
            <p:cNvSpPr/>
            <p:nvPr/>
          </p:nvSpPr>
          <p:spPr>
            <a:xfrm>
              <a:off x="2711466" y="4097841"/>
              <a:ext cx="376856" cy="546781"/>
            </a:xfrm>
            <a:custGeom>
              <a:avLst/>
              <a:gdLst/>
              <a:ahLst/>
              <a:cxnLst/>
              <a:rect l="l" t="t" r="r" b="b"/>
              <a:pathLst>
                <a:path w="3442" h="4994" fill="none" extrusionOk="0">
                  <a:moveTo>
                    <a:pt x="280" y="4650"/>
                  </a:moveTo>
                  <a:cubicBezTo>
                    <a:pt x="280" y="4650"/>
                    <a:pt x="1" y="2418"/>
                    <a:pt x="1721" y="1209"/>
                  </a:cubicBezTo>
                  <a:cubicBezTo>
                    <a:pt x="3441" y="0"/>
                    <a:pt x="1210" y="4994"/>
                    <a:pt x="1210" y="4213"/>
                  </a:cubicBezTo>
                  <a:cubicBezTo>
                    <a:pt x="1210" y="3432"/>
                    <a:pt x="1675" y="2260"/>
                    <a:pt x="1675" y="2260"/>
                  </a:cubicBezTo>
                </a:path>
              </a:pathLst>
            </a:custGeom>
            <a:noFill/>
            <a:ln w="8825" cap="flat" cmpd="sng">
              <a:solidFill>
                <a:srgbClr val="6E482A"/>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30"/>
            <p:cNvSpPr/>
            <p:nvPr/>
          </p:nvSpPr>
          <p:spPr>
            <a:xfrm>
              <a:off x="2870333" y="3943024"/>
              <a:ext cx="324849" cy="269887"/>
            </a:xfrm>
            <a:custGeom>
              <a:avLst/>
              <a:gdLst/>
              <a:ahLst/>
              <a:cxnLst/>
              <a:rect l="l" t="t" r="r" b="b"/>
              <a:pathLst>
                <a:path w="2967" h="2465" fill="none" extrusionOk="0">
                  <a:moveTo>
                    <a:pt x="0" y="1"/>
                  </a:moveTo>
                  <a:cubicBezTo>
                    <a:pt x="0" y="1"/>
                    <a:pt x="698" y="1563"/>
                    <a:pt x="2967" y="2465"/>
                  </a:cubicBezTo>
                </a:path>
              </a:pathLst>
            </a:custGeom>
            <a:noFill/>
            <a:ln w="8825" cap="flat" cmpd="sng">
              <a:solidFill>
                <a:srgbClr val="6E482A"/>
              </a:solidFill>
              <a:prstDash val="solid"/>
              <a:miter lim="92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30"/>
            <p:cNvSpPr/>
            <p:nvPr/>
          </p:nvSpPr>
          <p:spPr>
            <a:xfrm>
              <a:off x="1091590" y="2836318"/>
              <a:ext cx="710793" cy="404337"/>
            </a:xfrm>
            <a:custGeom>
              <a:avLst/>
              <a:gdLst/>
              <a:ahLst/>
              <a:cxnLst/>
              <a:rect l="l" t="t" r="r" b="b"/>
              <a:pathLst>
                <a:path w="6492" h="3693" extrusionOk="0">
                  <a:moveTo>
                    <a:pt x="6352" y="0"/>
                  </a:moveTo>
                  <a:lnTo>
                    <a:pt x="1" y="3627"/>
                  </a:lnTo>
                  <a:lnTo>
                    <a:pt x="224" y="3692"/>
                  </a:lnTo>
                  <a:lnTo>
                    <a:pt x="6491" y="84"/>
                  </a:lnTo>
                  <a:lnTo>
                    <a:pt x="6352" y="0"/>
                  </a:lnTo>
                  <a:close/>
                </a:path>
              </a:pathLst>
            </a:custGeom>
            <a:solidFill>
              <a:srgbClr val="D3D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30"/>
            <p:cNvSpPr/>
            <p:nvPr/>
          </p:nvSpPr>
          <p:spPr>
            <a:xfrm>
              <a:off x="2488548" y="3641713"/>
              <a:ext cx="740245" cy="559043"/>
            </a:xfrm>
            <a:custGeom>
              <a:avLst/>
              <a:gdLst/>
              <a:ahLst/>
              <a:cxnLst/>
              <a:rect l="l" t="t" r="r" b="b"/>
              <a:pathLst>
                <a:path w="6761" h="5106" extrusionOk="0">
                  <a:moveTo>
                    <a:pt x="6761" y="0"/>
                  </a:moveTo>
                  <a:lnTo>
                    <a:pt x="0" y="3831"/>
                  </a:lnTo>
                  <a:lnTo>
                    <a:pt x="0" y="5105"/>
                  </a:lnTo>
                  <a:lnTo>
                    <a:pt x="6761" y="1246"/>
                  </a:lnTo>
                  <a:lnTo>
                    <a:pt x="6761" y="0"/>
                  </a:lnTo>
                  <a:close/>
                </a:path>
              </a:pathLst>
            </a:custGeom>
            <a:solidFill>
              <a:srgbClr val="B2B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30"/>
            <p:cNvSpPr/>
            <p:nvPr/>
          </p:nvSpPr>
          <p:spPr>
            <a:xfrm>
              <a:off x="1074291" y="3242519"/>
              <a:ext cx="1414360" cy="958235"/>
            </a:xfrm>
            <a:custGeom>
              <a:avLst/>
              <a:gdLst/>
              <a:ahLst/>
              <a:cxnLst/>
              <a:rect l="l" t="t" r="r" b="b"/>
              <a:pathLst>
                <a:path w="12918" h="8752" extrusionOk="0">
                  <a:moveTo>
                    <a:pt x="1" y="1"/>
                  </a:moveTo>
                  <a:lnTo>
                    <a:pt x="1" y="1247"/>
                  </a:lnTo>
                  <a:lnTo>
                    <a:pt x="12917" y="8751"/>
                  </a:lnTo>
                  <a:lnTo>
                    <a:pt x="12917" y="7477"/>
                  </a:lnTo>
                  <a:lnTo>
                    <a:pt x="1" y="1"/>
                  </a:lnTo>
                  <a:close/>
                </a:path>
              </a:pathLst>
            </a:custGeom>
            <a:solidFill>
              <a:srgbClr val="E7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30"/>
            <p:cNvSpPr/>
            <p:nvPr/>
          </p:nvSpPr>
          <p:spPr>
            <a:xfrm>
              <a:off x="1866437" y="2251870"/>
              <a:ext cx="1283960" cy="1258559"/>
            </a:xfrm>
            <a:custGeom>
              <a:avLst/>
              <a:gdLst/>
              <a:ahLst/>
              <a:cxnLst/>
              <a:rect l="l" t="t" r="r" b="b"/>
              <a:pathLst>
                <a:path w="11727" h="11495" extrusionOk="0">
                  <a:moveTo>
                    <a:pt x="2799" y="1"/>
                  </a:moveTo>
                  <a:lnTo>
                    <a:pt x="0" y="4771"/>
                  </a:lnTo>
                  <a:lnTo>
                    <a:pt x="11727" y="11494"/>
                  </a:lnTo>
                  <a:lnTo>
                    <a:pt x="11727" y="5217"/>
                  </a:lnTo>
                  <a:lnTo>
                    <a:pt x="2799" y="1"/>
                  </a:lnTo>
                  <a:close/>
                </a:path>
              </a:pathLst>
            </a:custGeom>
            <a:solidFill>
              <a:srgbClr val="5C3B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30"/>
            <p:cNvSpPr/>
            <p:nvPr/>
          </p:nvSpPr>
          <p:spPr>
            <a:xfrm>
              <a:off x="1866437" y="2075703"/>
              <a:ext cx="305580" cy="698640"/>
            </a:xfrm>
            <a:custGeom>
              <a:avLst/>
              <a:gdLst/>
              <a:ahLst/>
              <a:cxnLst/>
              <a:rect l="l" t="t" r="r" b="b"/>
              <a:pathLst>
                <a:path w="2791" h="6381" extrusionOk="0">
                  <a:moveTo>
                    <a:pt x="0" y="1"/>
                  </a:moveTo>
                  <a:lnTo>
                    <a:pt x="0" y="6380"/>
                  </a:lnTo>
                  <a:cubicBezTo>
                    <a:pt x="986" y="5794"/>
                    <a:pt x="2790" y="4483"/>
                    <a:pt x="2790" y="1619"/>
                  </a:cubicBezTo>
                  <a:lnTo>
                    <a:pt x="0" y="1"/>
                  </a:lnTo>
                  <a:close/>
                </a:path>
              </a:pathLst>
            </a:custGeom>
            <a:solidFill>
              <a:srgbClr val="885C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30"/>
            <p:cNvSpPr/>
            <p:nvPr/>
          </p:nvSpPr>
          <p:spPr>
            <a:xfrm>
              <a:off x="1866437" y="2075703"/>
              <a:ext cx="305580" cy="698640"/>
            </a:xfrm>
            <a:custGeom>
              <a:avLst/>
              <a:gdLst/>
              <a:ahLst/>
              <a:cxnLst/>
              <a:rect l="l" t="t" r="r" b="b"/>
              <a:pathLst>
                <a:path w="2791" h="6381" extrusionOk="0">
                  <a:moveTo>
                    <a:pt x="0" y="1"/>
                  </a:moveTo>
                  <a:lnTo>
                    <a:pt x="0" y="6380"/>
                  </a:lnTo>
                  <a:cubicBezTo>
                    <a:pt x="986" y="5794"/>
                    <a:pt x="2790" y="4483"/>
                    <a:pt x="2790" y="1619"/>
                  </a:cubicBezTo>
                  <a:lnTo>
                    <a:pt x="0" y="1"/>
                  </a:lnTo>
                  <a:close/>
                </a:path>
              </a:pathLst>
            </a:custGeom>
            <a:solidFill>
              <a:srgbClr val="885C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30"/>
            <p:cNvSpPr/>
            <p:nvPr/>
          </p:nvSpPr>
          <p:spPr>
            <a:xfrm>
              <a:off x="1866437" y="2075703"/>
              <a:ext cx="305580" cy="698640"/>
            </a:xfrm>
            <a:custGeom>
              <a:avLst/>
              <a:gdLst/>
              <a:ahLst/>
              <a:cxnLst/>
              <a:rect l="l" t="t" r="r" b="b"/>
              <a:pathLst>
                <a:path w="2791" h="6381" extrusionOk="0">
                  <a:moveTo>
                    <a:pt x="0" y="1"/>
                  </a:moveTo>
                  <a:lnTo>
                    <a:pt x="0" y="6380"/>
                  </a:lnTo>
                  <a:cubicBezTo>
                    <a:pt x="986" y="5794"/>
                    <a:pt x="2790" y="4483"/>
                    <a:pt x="2790" y="1619"/>
                  </a:cubicBezTo>
                  <a:lnTo>
                    <a:pt x="0" y="1"/>
                  </a:lnTo>
                  <a:close/>
                </a:path>
              </a:pathLst>
            </a:custGeom>
            <a:solidFill>
              <a:srgbClr val="885C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30"/>
            <p:cNvSpPr/>
            <p:nvPr/>
          </p:nvSpPr>
          <p:spPr>
            <a:xfrm>
              <a:off x="1866437" y="2075703"/>
              <a:ext cx="305580" cy="698640"/>
            </a:xfrm>
            <a:custGeom>
              <a:avLst/>
              <a:gdLst/>
              <a:ahLst/>
              <a:cxnLst/>
              <a:rect l="l" t="t" r="r" b="b"/>
              <a:pathLst>
                <a:path w="2791" h="6381" extrusionOk="0">
                  <a:moveTo>
                    <a:pt x="0" y="1"/>
                  </a:moveTo>
                  <a:lnTo>
                    <a:pt x="0" y="6380"/>
                  </a:lnTo>
                  <a:cubicBezTo>
                    <a:pt x="986" y="5794"/>
                    <a:pt x="2790" y="4483"/>
                    <a:pt x="2790" y="1619"/>
                  </a:cubicBezTo>
                  <a:lnTo>
                    <a:pt x="0" y="1"/>
                  </a:lnTo>
                  <a:close/>
                </a:path>
              </a:pathLst>
            </a:custGeom>
            <a:solidFill>
              <a:srgbClr val="885C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30"/>
            <p:cNvSpPr/>
            <p:nvPr/>
          </p:nvSpPr>
          <p:spPr>
            <a:xfrm>
              <a:off x="1866437" y="2075703"/>
              <a:ext cx="305580" cy="698640"/>
            </a:xfrm>
            <a:custGeom>
              <a:avLst/>
              <a:gdLst/>
              <a:ahLst/>
              <a:cxnLst/>
              <a:rect l="l" t="t" r="r" b="b"/>
              <a:pathLst>
                <a:path w="2791" h="6381" extrusionOk="0">
                  <a:moveTo>
                    <a:pt x="0" y="1"/>
                  </a:moveTo>
                  <a:lnTo>
                    <a:pt x="0" y="6380"/>
                  </a:lnTo>
                  <a:cubicBezTo>
                    <a:pt x="986" y="5794"/>
                    <a:pt x="2790" y="4483"/>
                    <a:pt x="2790" y="1619"/>
                  </a:cubicBezTo>
                  <a:lnTo>
                    <a:pt x="0" y="1"/>
                  </a:lnTo>
                  <a:close/>
                </a:path>
              </a:pathLst>
            </a:custGeom>
            <a:solidFill>
              <a:srgbClr val="653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6" name="Google Shape;766;p30"/>
            <p:cNvSpPr/>
            <p:nvPr/>
          </p:nvSpPr>
          <p:spPr>
            <a:xfrm>
              <a:off x="1866437" y="2075703"/>
              <a:ext cx="305580" cy="698640"/>
            </a:xfrm>
            <a:custGeom>
              <a:avLst/>
              <a:gdLst/>
              <a:ahLst/>
              <a:cxnLst/>
              <a:rect l="l" t="t" r="r" b="b"/>
              <a:pathLst>
                <a:path w="2791" h="6381" extrusionOk="0">
                  <a:moveTo>
                    <a:pt x="0" y="1"/>
                  </a:moveTo>
                  <a:lnTo>
                    <a:pt x="0" y="6380"/>
                  </a:lnTo>
                  <a:cubicBezTo>
                    <a:pt x="986" y="5794"/>
                    <a:pt x="2790" y="4483"/>
                    <a:pt x="2790" y="1619"/>
                  </a:cubicBezTo>
                  <a:lnTo>
                    <a:pt x="0" y="1"/>
                  </a:lnTo>
                  <a:close/>
                </a:path>
              </a:pathLst>
            </a:custGeom>
            <a:solidFill>
              <a:srgbClr val="5C3B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7" name="Google Shape;767;p30"/>
            <p:cNvSpPr/>
            <p:nvPr/>
          </p:nvSpPr>
          <p:spPr>
            <a:xfrm>
              <a:off x="1074291" y="3229271"/>
              <a:ext cx="1414360" cy="831010"/>
            </a:xfrm>
            <a:custGeom>
              <a:avLst/>
              <a:gdLst/>
              <a:ahLst/>
              <a:cxnLst/>
              <a:rect l="l" t="t" r="r" b="b"/>
              <a:pathLst>
                <a:path w="12918" h="7590" extrusionOk="0">
                  <a:moveTo>
                    <a:pt x="214" y="1"/>
                  </a:moveTo>
                  <a:lnTo>
                    <a:pt x="1" y="122"/>
                  </a:lnTo>
                  <a:lnTo>
                    <a:pt x="12917" y="7589"/>
                  </a:lnTo>
                  <a:lnTo>
                    <a:pt x="12917" y="7319"/>
                  </a:lnTo>
                  <a:lnTo>
                    <a:pt x="214" y="1"/>
                  </a:lnTo>
                  <a:close/>
                </a:path>
              </a:pathLst>
            </a:custGeom>
            <a:solidFill>
              <a:srgbClr val="D3D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8" name="Google Shape;768;p30"/>
            <p:cNvSpPr/>
            <p:nvPr/>
          </p:nvSpPr>
          <p:spPr>
            <a:xfrm>
              <a:off x="2488548" y="4237329"/>
              <a:ext cx="740245" cy="451089"/>
            </a:xfrm>
            <a:custGeom>
              <a:avLst/>
              <a:gdLst/>
              <a:ahLst/>
              <a:cxnLst/>
              <a:rect l="l" t="t" r="r" b="b"/>
              <a:pathLst>
                <a:path w="6761" h="4120" extrusionOk="0">
                  <a:moveTo>
                    <a:pt x="6277" y="0"/>
                  </a:moveTo>
                  <a:lnTo>
                    <a:pt x="6277" y="261"/>
                  </a:lnTo>
                  <a:lnTo>
                    <a:pt x="0" y="3841"/>
                  </a:lnTo>
                  <a:lnTo>
                    <a:pt x="0" y="4120"/>
                  </a:lnTo>
                  <a:lnTo>
                    <a:pt x="6761" y="288"/>
                  </a:lnTo>
                  <a:lnTo>
                    <a:pt x="6277" y="0"/>
                  </a:lnTo>
                  <a:close/>
                </a:path>
              </a:pathLst>
            </a:custGeom>
            <a:solidFill>
              <a:srgbClr val="9DA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9" name="Google Shape;769;p30"/>
            <p:cNvSpPr/>
            <p:nvPr/>
          </p:nvSpPr>
          <p:spPr>
            <a:xfrm>
              <a:off x="2488548" y="4268861"/>
              <a:ext cx="740245" cy="559043"/>
            </a:xfrm>
            <a:custGeom>
              <a:avLst/>
              <a:gdLst/>
              <a:ahLst/>
              <a:cxnLst/>
              <a:rect l="l" t="t" r="r" b="b"/>
              <a:pathLst>
                <a:path w="6761" h="5106" extrusionOk="0">
                  <a:moveTo>
                    <a:pt x="6761" y="0"/>
                  </a:moveTo>
                  <a:lnTo>
                    <a:pt x="0" y="3832"/>
                  </a:lnTo>
                  <a:lnTo>
                    <a:pt x="0" y="5106"/>
                  </a:lnTo>
                  <a:lnTo>
                    <a:pt x="6761" y="1247"/>
                  </a:lnTo>
                  <a:lnTo>
                    <a:pt x="6761" y="0"/>
                  </a:lnTo>
                  <a:close/>
                </a:path>
              </a:pathLst>
            </a:custGeom>
            <a:solidFill>
              <a:srgbClr val="B2B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0" name="Google Shape;770;p30"/>
            <p:cNvSpPr/>
            <p:nvPr/>
          </p:nvSpPr>
          <p:spPr>
            <a:xfrm>
              <a:off x="1074291" y="3869777"/>
              <a:ext cx="1414360" cy="958125"/>
            </a:xfrm>
            <a:custGeom>
              <a:avLst/>
              <a:gdLst/>
              <a:ahLst/>
              <a:cxnLst/>
              <a:rect l="l" t="t" r="r" b="b"/>
              <a:pathLst>
                <a:path w="12918" h="8751" extrusionOk="0">
                  <a:moveTo>
                    <a:pt x="1" y="0"/>
                  </a:moveTo>
                  <a:lnTo>
                    <a:pt x="1" y="1246"/>
                  </a:lnTo>
                  <a:lnTo>
                    <a:pt x="12917" y="8751"/>
                  </a:lnTo>
                  <a:lnTo>
                    <a:pt x="12917" y="7477"/>
                  </a:lnTo>
                  <a:lnTo>
                    <a:pt x="1" y="0"/>
                  </a:lnTo>
                  <a:close/>
                </a:path>
              </a:pathLst>
            </a:custGeom>
            <a:solidFill>
              <a:srgbClr val="E7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1" name="Google Shape;771;p30"/>
            <p:cNvSpPr/>
            <p:nvPr/>
          </p:nvSpPr>
          <p:spPr>
            <a:xfrm>
              <a:off x="1074291" y="3846346"/>
              <a:ext cx="1414360" cy="841083"/>
            </a:xfrm>
            <a:custGeom>
              <a:avLst/>
              <a:gdLst/>
              <a:ahLst/>
              <a:cxnLst/>
              <a:rect l="l" t="t" r="r" b="b"/>
              <a:pathLst>
                <a:path w="12918" h="7682" extrusionOk="0">
                  <a:moveTo>
                    <a:pt x="382" y="0"/>
                  </a:moveTo>
                  <a:lnTo>
                    <a:pt x="1" y="214"/>
                  </a:lnTo>
                  <a:lnTo>
                    <a:pt x="12917" y="7681"/>
                  </a:lnTo>
                  <a:lnTo>
                    <a:pt x="12917" y="7412"/>
                  </a:lnTo>
                  <a:lnTo>
                    <a:pt x="382" y="186"/>
                  </a:lnTo>
                  <a:lnTo>
                    <a:pt x="382" y="0"/>
                  </a:lnTo>
                  <a:close/>
                </a:path>
              </a:pathLst>
            </a:custGeom>
            <a:solidFill>
              <a:srgbClr val="D3D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2" name="Google Shape;772;p30"/>
            <p:cNvSpPr/>
            <p:nvPr/>
          </p:nvSpPr>
          <p:spPr>
            <a:xfrm>
              <a:off x="1785963" y="2824055"/>
              <a:ext cx="1442826" cy="831996"/>
            </a:xfrm>
            <a:custGeom>
              <a:avLst/>
              <a:gdLst/>
              <a:ahLst/>
              <a:cxnLst/>
              <a:rect l="l" t="t" r="r" b="b"/>
              <a:pathLst>
                <a:path w="13178" h="7599" extrusionOk="0">
                  <a:moveTo>
                    <a:pt x="215" y="1"/>
                  </a:moveTo>
                  <a:lnTo>
                    <a:pt x="1" y="122"/>
                  </a:lnTo>
                  <a:lnTo>
                    <a:pt x="12945" y="7598"/>
                  </a:lnTo>
                  <a:lnTo>
                    <a:pt x="13178" y="7468"/>
                  </a:lnTo>
                  <a:lnTo>
                    <a:pt x="215" y="1"/>
                  </a:lnTo>
                  <a:close/>
                </a:path>
              </a:pathLst>
            </a:custGeom>
            <a:solidFill>
              <a:srgbClr val="D3D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3" name="Google Shape;773;p30"/>
            <p:cNvSpPr/>
            <p:nvPr/>
          </p:nvSpPr>
          <p:spPr>
            <a:xfrm>
              <a:off x="1809394" y="2793508"/>
              <a:ext cx="1419396" cy="848309"/>
            </a:xfrm>
            <a:custGeom>
              <a:avLst/>
              <a:gdLst/>
              <a:ahLst/>
              <a:cxnLst/>
              <a:rect l="l" t="t" r="r" b="b"/>
              <a:pathLst>
                <a:path w="12964" h="7748" extrusionOk="0">
                  <a:moveTo>
                    <a:pt x="1" y="1"/>
                  </a:moveTo>
                  <a:lnTo>
                    <a:pt x="1" y="280"/>
                  </a:lnTo>
                  <a:lnTo>
                    <a:pt x="12964" y="7747"/>
                  </a:lnTo>
                  <a:lnTo>
                    <a:pt x="12964" y="7468"/>
                  </a:lnTo>
                  <a:lnTo>
                    <a:pt x="1" y="1"/>
                  </a:lnTo>
                  <a:close/>
                </a:path>
              </a:pathLst>
            </a:custGeom>
            <a:solidFill>
              <a:srgbClr val="E7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30"/>
            <p:cNvSpPr/>
            <p:nvPr/>
          </p:nvSpPr>
          <p:spPr>
            <a:xfrm>
              <a:off x="1809394" y="1973879"/>
              <a:ext cx="1418411" cy="847214"/>
            </a:xfrm>
            <a:custGeom>
              <a:avLst/>
              <a:gdLst/>
              <a:ahLst/>
              <a:cxnLst/>
              <a:rect l="l" t="t" r="r" b="b"/>
              <a:pathLst>
                <a:path w="12955" h="7738" extrusionOk="0">
                  <a:moveTo>
                    <a:pt x="1" y="1"/>
                  </a:moveTo>
                  <a:lnTo>
                    <a:pt x="1" y="280"/>
                  </a:lnTo>
                  <a:lnTo>
                    <a:pt x="12954" y="7738"/>
                  </a:lnTo>
                  <a:lnTo>
                    <a:pt x="12954" y="7459"/>
                  </a:lnTo>
                  <a:lnTo>
                    <a:pt x="1" y="1"/>
                  </a:lnTo>
                  <a:close/>
                </a:path>
              </a:pathLst>
            </a:custGeom>
            <a:solidFill>
              <a:srgbClr val="E7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30"/>
            <p:cNvSpPr/>
            <p:nvPr/>
          </p:nvSpPr>
          <p:spPr>
            <a:xfrm>
              <a:off x="1809394" y="1924062"/>
              <a:ext cx="1513117" cy="866484"/>
            </a:xfrm>
            <a:custGeom>
              <a:avLst/>
              <a:gdLst/>
              <a:ahLst/>
              <a:cxnLst/>
              <a:rect l="l" t="t" r="r" b="b"/>
              <a:pathLst>
                <a:path w="13820" h="7914" extrusionOk="0">
                  <a:moveTo>
                    <a:pt x="865" y="0"/>
                  </a:moveTo>
                  <a:lnTo>
                    <a:pt x="1" y="456"/>
                  </a:lnTo>
                  <a:lnTo>
                    <a:pt x="12954" y="7914"/>
                  </a:lnTo>
                  <a:lnTo>
                    <a:pt x="13819" y="7468"/>
                  </a:lnTo>
                  <a:lnTo>
                    <a:pt x="865" y="0"/>
                  </a:lnTo>
                  <a:close/>
                </a:path>
              </a:pathLst>
            </a:custGeom>
            <a:solidFill>
              <a:srgbClr val="D3D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30"/>
            <p:cNvSpPr/>
            <p:nvPr/>
          </p:nvSpPr>
          <p:spPr>
            <a:xfrm>
              <a:off x="1809394" y="1982091"/>
              <a:ext cx="19489" cy="822799"/>
            </a:xfrm>
            <a:custGeom>
              <a:avLst/>
              <a:gdLst/>
              <a:ahLst/>
              <a:cxnLst/>
              <a:rect l="l" t="t" r="r" b="b"/>
              <a:pathLst>
                <a:path w="178" h="7515" extrusionOk="0">
                  <a:moveTo>
                    <a:pt x="1" y="0"/>
                  </a:moveTo>
                  <a:lnTo>
                    <a:pt x="1" y="7412"/>
                  </a:lnTo>
                  <a:lnTo>
                    <a:pt x="177" y="7514"/>
                  </a:lnTo>
                  <a:lnTo>
                    <a:pt x="177" y="103"/>
                  </a:lnTo>
                  <a:lnTo>
                    <a:pt x="1" y="0"/>
                  </a:lnTo>
                  <a:close/>
                </a:path>
              </a:pathLst>
            </a:custGeom>
            <a:solidFill>
              <a:srgbClr val="E7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30"/>
            <p:cNvSpPr/>
            <p:nvPr/>
          </p:nvSpPr>
          <p:spPr>
            <a:xfrm>
              <a:off x="1235129" y="3215037"/>
              <a:ext cx="278098" cy="129414"/>
            </a:xfrm>
            <a:custGeom>
              <a:avLst/>
              <a:gdLst/>
              <a:ahLst/>
              <a:cxnLst/>
              <a:rect l="l" t="t" r="r" b="b"/>
              <a:pathLst>
                <a:path w="2540" h="1182" extrusionOk="0">
                  <a:moveTo>
                    <a:pt x="1" y="1"/>
                  </a:moveTo>
                  <a:lnTo>
                    <a:pt x="1" y="373"/>
                  </a:lnTo>
                  <a:cubicBezTo>
                    <a:pt x="1" y="931"/>
                    <a:pt x="661" y="1182"/>
                    <a:pt x="1256" y="1182"/>
                  </a:cubicBezTo>
                  <a:cubicBezTo>
                    <a:pt x="1851" y="1182"/>
                    <a:pt x="2539" y="931"/>
                    <a:pt x="2539" y="373"/>
                  </a:cubicBezTo>
                  <a:lnTo>
                    <a:pt x="2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30"/>
            <p:cNvSpPr/>
            <p:nvPr/>
          </p:nvSpPr>
          <p:spPr>
            <a:xfrm>
              <a:off x="1235129" y="3128542"/>
              <a:ext cx="278098" cy="176275"/>
            </a:xfrm>
            <a:custGeom>
              <a:avLst/>
              <a:gdLst/>
              <a:ahLst/>
              <a:cxnLst/>
              <a:rect l="l" t="t" r="r" b="b"/>
              <a:pathLst>
                <a:path w="2540" h="1610" extrusionOk="0">
                  <a:moveTo>
                    <a:pt x="1256" y="0"/>
                  </a:moveTo>
                  <a:cubicBezTo>
                    <a:pt x="698" y="0"/>
                    <a:pt x="1" y="233"/>
                    <a:pt x="1" y="791"/>
                  </a:cubicBezTo>
                  <a:cubicBezTo>
                    <a:pt x="1" y="1349"/>
                    <a:pt x="661" y="1609"/>
                    <a:pt x="1256" y="1609"/>
                  </a:cubicBezTo>
                  <a:cubicBezTo>
                    <a:pt x="1851" y="1609"/>
                    <a:pt x="2539" y="1358"/>
                    <a:pt x="2539" y="791"/>
                  </a:cubicBezTo>
                  <a:cubicBezTo>
                    <a:pt x="2539" y="233"/>
                    <a:pt x="1823"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30"/>
            <p:cNvSpPr/>
            <p:nvPr/>
          </p:nvSpPr>
          <p:spPr>
            <a:xfrm>
              <a:off x="1250457" y="3135658"/>
              <a:ext cx="246456" cy="155910"/>
            </a:xfrm>
            <a:custGeom>
              <a:avLst/>
              <a:gdLst/>
              <a:ahLst/>
              <a:cxnLst/>
              <a:rect l="l" t="t" r="r" b="b"/>
              <a:pathLst>
                <a:path w="2251" h="1424" extrusionOk="0">
                  <a:moveTo>
                    <a:pt x="1116" y="0"/>
                  </a:moveTo>
                  <a:cubicBezTo>
                    <a:pt x="623" y="0"/>
                    <a:pt x="0" y="205"/>
                    <a:pt x="0" y="698"/>
                  </a:cubicBezTo>
                  <a:cubicBezTo>
                    <a:pt x="0" y="1200"/>
                    <a:pt x="586" y="1423"/>
                    <a:pt x="1116" y="1423"/>
                  </a:cubicBezTo>
                  <a:cubicBezTo>
                    <a:pt x="1646" y="1423"/>
                    <a:pt x="2251" y="1200"/>
                    <a:pt x="2251" y="707"/>
                  </a:cubicBezTo>
                  <a:cubicBezTo>
                    <a:pt x="2251" y="205"/>
                    <a:pt x="1618" y="0"/>
                    <a:pt x="1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30"/>
            <p:cNvSpPr/>
            <p:nvPr/>
          </p:nvSpPr>
          <p:spPr>
            <a:xfrm>
              <a:off x="1249362" y="3135658"/>
              <a:ext cx="246566" cy="85619"/>
            </a:xfrm>
            <a:custGeom>
              <a:avLst/>
              <a:gdLst/>
              <a:ahLst/>
              <a:cxnLst/>
              <a:rect l="l" t="t" r="r" b="b"/>
              <a:pathLst>
                <a:path w="2252" h="782" extrusionOk="0">
                  <a:moveTo>
                    <a:pt x="1117" y="0"/>
                  </a:moveTo>
                  <a:cubicBezTo>
                    <a:pt x="615" y="0"/>
                    <a:pt x="1" y="205"/>
                    <a:pt x="1" y="698"/>
                  </a:cubicBezTo>
                  <a:lnTo>
                    <a:pt x="1" y="772"/>
                  </a:lnTo>
                  <a:cubicBezTo>
                    <a:pt x="66" y="335"/>
                    <a:pt x="652" y="140"/>
                    <a:pt x="1126" y="140"/>
                  </a:cubicBezTo>
                  <a:cubicBezTo>
                    <a:pt x="1610" y="140"/>
                    <a:pt x="2196" y="335"/>
                    <a:pt x="2251" y="781"/>
                  </a:cubicBezTo>
                  <a:cubicBezTo>
                    <a:pt x="2251" y="754"/>
                    <a:pt x="2251" y="726"/>
                    <a:pt x="2251" y="707"/>
                  </a:cubicBezTo>
                  <a:cubicBezTo>
                    <a:pt x="2251" y="214"/>
                    <a:pt x="1628" y="0"/>
                    <a:pt x="1117"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30"/>
            <p:cNvSpPr/>
            <p:nvPr/>
          </p:nvSpPr>
          <p:spPr>
            <a:xfrm>
              <a:off x="1288121" y="3170257"/>
              <a:ext cx="173209" cy="108174"/>
            </a:xfrm>
            <a:custGeom>
              <a:avLst/>
              <a:gdLst/>
              <a:ahLst/>
              <a:cxnLst/>
              <a:rect l="l" t="t" r="r" b="b"/>
              <a:pathLst>
                <a:path w="1582" h="988" extrusionOk="0">
                  <a:moveTo>
                    <a:pt x="1339" y="624"/>
                  </a:moveTo>
                  <a:lnTo>
                    <a:pt x="1339" y="624"/>
                  </a:lnTo>
                  <a:cubicBezTo>
                    <a:pt x="1367" y="633"/>
                    <a:pt x="1395" y="633"/>
                    <a:pt x="1432" y="633"/>
                  </a:cubicBezTo>
                  <a:lnTo>
                    <a:pt x="1405" y="661"/>
                  </a:lnTo>
                  <a:cubicBezTo>
                    <a:pt x="1386" y="642"/>
                    <a:pt x="1367" y="633"/>
                    <a:pt x="1339" y="624"/>
                  </a:cubicBezTo>
                  <a:close/>
                  <a:moveTo>
                    <a:pt x="940" y="689"/>
                  </a:moveTo>
                  <a:lnTo>
                    <a:pt x="949" y="698"/>
                  </a:lnTo>
                  <a:lnTo>
                    <a:pt x="940" y="707"/>
                  </a:lnTo>
                  <a:lnTo>
                    <a:pt x="940" y="689"/>
                  </a:lnTo>
                  <a:close/>
                  <a:moveTo>
                    <a:pt x="829" y="1"/>
                  </a:moveTo>
                  <a:cubicBezTo>
                    <a:pt x="780" y="1"/>
                    <a:pt x="735" y="13"/>
                    <a:pt x="698" y="38"/>
                  </a:cubicBezTo>
                  <a:lnTo>
                    <a:pt x="633" y="56"/>
                  </a:lnTo>
                  <a:lnTo>
                    <a:pt x="633" y="149"/>
                  </a:lnTo>
                  <a:cubicBezTo>
                    <a:pt x="623" y="205"/>
                    <a:pt x="633" y="252"/>
                    <a:pt x="661" y="298"/>
                  </a:cubicBezTo>
                  <a:cubicBezTo>
                    <a:pt x="586" y="224"/>
                    <a:pt x="493" y="177"/>
                    <a:pt x="391" y="149"/>
                  </a:cubicBezTo>
                  <a:cubicBezTo>
                    <a:pt x="369" y="143"/>
                    <a:pt x="346" y="140"/>
                    <a:pt x="323" y="140"/>
                  </a:cubicBezTo>
                  <a:cubicBezTo>
                    <a:pt x="277" y="140"/>
                    <a:pt x="230" y="152"/>
                    <a:pt x="186" y="177"/>
                  </a:cubicBezTo>
                  <a:lnTo>
                    <a:pt x="131" y="131"/>
                  </a:lnTo>
                  <a:lnTo>
                    <a:pt x="131" y="252"/>
                  </a:lnTo>
                  <a:cubicBezTo>
                    <a:pt x="131" y="298"/>
                    <a:pt x="177" y="345"/>
                    <a:pt x="251" y="363"/>
                  </a:cubicBezTo>
                  <a:cubicBezTo>
                    <a:pt x="228" y="360"/>
                    <a:pt x="204" y="358"/>
                    <a:pt x="180" y="358"/>
                  </a:cubicBezTo>
                  <a:cubicBezTo>
                    <a:pt x="139" y="358"/>
                    <a:pt x="97" y="364"/>
                    <a:pt x="56" y="382"/>
                  </a:cubicBezTo>
                  <a:lnTo>
                    <a:pt x="0" y="345"/>
                  </a:lnTo>
                  <a:lnTo>
                    <a:pt x="0" y="475"/>
                  </a:lnTo>
                  <a:cubicBezTo>
                    <a:pt x="0" y="521"/>
                    <a:pt x="38" y="558"/>
                    <a:pt x="112" y="577"/>
                  </a:cubicBezTo>
                  <a:cubicBezTo>
                    <a:pt x="172" y="591"/>
                    <a:pt x="233" y="598"/>
                    <a:pt x="293" y="598"/>
                  </a:cubicBezTo>
                  <a:cubicBezTo>
                    <a:pt x="354" y="598"/>
                    <a:pt x="414" y="591"/>
                    <a:pt x="475" y="577"/>
                  </a:cubicBezTo>
                  <a:lnTo>
                    <a:pt x="475" y="577"/>
                  </a:lnTo>
                  <a:cubicBezTo>
                    <a:pt x="410" y="605"/>
                    <a:pt x="344" y="642"/>
                    <a:pt x="279" y="689"/>
                  </a:cubicBezTo>
                  <a:lnTo>
                    <a:pt x="224" y="661"/>
                  </a:lnTo>
                  <a:lnTo>
                    <a:pt x="224" y="782"/>
                  </a:lnTo>
                  <a:cubicBezTo>
                    <a:pt x="224" y="828"/>
                    <a:pt x="261" y="875"/>
                    <a:pt x="335" y="893"/>
                  </a:cubicBezTo>
                  <a:cubicBezTo>
                    <a:pt x="357" y="901"/>
                    <a:pt x="380" y="904"/>
                    <a:pt x="402" y="904"/>
                  </a:cubicBezTo>
                  <a:cubicBezTo>
                    <a:pt x="466" y="904"/>
                    <a:pt x="529" y="876"/>
                    <a:pt x="577" y="828"/>
                  </a:cubicBezTo>
                  <a:lnTo>
                    <a:pt x="577" y="828"/>
                  </a:lnTo>
                  <a:cubicBezTo>
                    <a:pt x="540" y="884"/>
                    <a:pt x="586" y="958"/>
                    <a:pt x="679" y="977"/>
                  </a:cubicBezTo>
                  <a:cubicBezTo>
                    <a:pt x="704" y="984"/>
                    <a:pt x="728" y="988"/>
                    <a:pt x="751" y="988"/>
                  </a:cubicBezTo>
                  <a:cubicBezTo>
                    <a:pt x="818" y="988"/>
                    <a:pt x="880" y="960"/>
                    <a:pt x="921" y="912"/>
                  </a:cubicBezTo>
                  <a:cubicBezTo>
                    <a:pt x="940" y="884"/>
                    <a:pt x="949" y="856"/>
                    <a:pt x="949" y="828"/>
                  </a:cubicBezTo>
                  <a:lnTo>
                    <a:pt x="949" y="707"/>
                  </a:lnTo>
                  <a:cubicBezTo>
                    <a:pt x="1023" y="772"/>
                    <a:pt x="1107" y="819"/>
                    <a:pt x="1191" y="837"/>
                  </a:cubicBezTo>
                  <a:cubicBezTo>
                    <a:pt x="1213" y="845"/>
                    <a:pt x="1236" y="848"/>
                    <a:pt x="1259" y="848"/>
                  </a:cubicBezTo>
                  <a:cubicBezTo>
                    <a:pt x="1325" y="848"/>
                    <a:pt x="1391" y="820"/>
                    <a:pt x="1432" y="772"/>
                  </a:cubicBezTo>
                  <a:cubicBezTo>
                    <a:pt x="1442" y="763"/>
                    <a:pt x="1442" y="744"/>
                    <a:pt x="1442" y="735"/>
                  </a:cubicBezTo>
                  <a:lnTo>
                    <a:pt x="1442" y="633"/>
                  </a:lnTo>
                  <a:cubicBezTo>
                    <a:pt x="1498" y="624"/>
                    <a:pt x="1535" y="605"/>
                    <a:pt x="1563" y="558"/>
                  </a:cubicBezTo>
                  <a:cubicBezTo>
                    <a:pt x="1572" y="549"/>
                    <a:pt x="1581" y="540"/>
                    <a:pt x="1581" y="531"/>
                  </a:cubicBezTo>
                  <a:lnTo>
                    <a:pt x="1581" y="400"/>
                  </a:lnTo>
                  <a:lnTo>
                    <a:pt x="1535" y="438"/>
                  </a:lnTo>
                  <a:cubicBezTo>
                    <a:pt x="1516" y="428"/>
                    <a:pt x="1498" y="419"/>
                    <a:pt x="1470" y="410"/>
                  </a:cubicBezTo>
                  <a:cubicBezTo>
                    <a:pt x="1409" y="400"/>
                    <a:pt x="1349" y="396"/>
                    <a:pt x="1288" y="396"/>
                  </a:cubicBezTo>
                  <a:cubicBezTo>
                    <a:pt x="1228" y="396"/>
                    <a:pt x="1167" y="400"/>
                    <a:pt x="1107" y="410"/>
                  </a:cubicBezTo>
                  <a:cubicBezTo>
                    <a:pt x="1209" y="382"/>
                    <a:pt x="1293" y="326"/>
                    <a:pt x="1358" y="242"/>
                  </a:cubicBezTo>
                  <a:cubicBezTo>
                    <a:pt x="1367" y="233"/>
                    <a:pt x="1367" y="214"/>
                    <a:pt x="1367" y="196"/>
                  </a:cubicBezTo>
                  <a:lnTo>
                    <a:pt x="1367" y="84"/>
                  </a:lnTo>
                  <a:lnTo>
                    <a:pt x="1321" y="121"/>
                  </a:lnTo>
                  <a:cubicBezTo>
                    <a:pt x="1302" y="112"/>
                    <a:pt x="1274" y="103"/>
                    <a:pt x="1246" y="94"/>
                  </a:cubicBezTo>
                  <a:cubicBezTo>
                    <a:pt x="1225" y="86"/>
                    <a:pt x="1202" y="83"/>
                    <a:pt x="1180" y="83"/>
                  </a:cubicBezTo>
                  <a:cubicBezTo>
                    <a:pt x="1116" y="83"/>
                    <a:pt x="1053" y="111"/>
                    <a:pt x="1005" y="159"/>
                  </a:cubicBezTo>
                  <a:cubicBezTo>
                    <a:pt x="1042" y="94"/>
                    <a:pt x="995" y="28"/>
                    <a:pt x="902" y="10"/>
                  </a:cubicBezTo>
                  <a:cubicBezTo>
                    <a:pt x="878" y="4"/>
                    <a:pt x="853" y="1"/>
                    <a:pt x="829"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30"/>
            <p:cNvSpPr/>
            <p:nvPr/>
          </p:nvSpPr>
          <p:spPr>
            <a:xfrm>
              <a:off x="1286041" y="3156023"/>
              <a:ext cx="179341" cy="110035"/>
            </a:xfrm>
            <a:custGeom>
              <a:avLst/>
              <a:gdLst/>
              <a:ahLst/>
              <a:cxnLst/>
              <a:rect l="l" t="t" r="r" b="b"/>
              <a:pathLst>
                <a:path w="1638" h="1005" extrusionOk="0">
                  <a:moveTo>
                    <a:pt x="840" y="0"/>
                  </a:moveTo>
                  <a:cubicBezTo>
                    <a:pt x="697" y="0"/>
                    <a:pt x="585" y="174"/>
                    <a:pt x="680" y="307"/>
                  </a:cubicBezTo>
                  <a:cubicBezTo>
                    <a:pt x="605" y="233"/>
                    <a:pt x="512" y="186"/>
                    <a:pt x="410" y="158"/>
                  </a:cubicBezTo>
                  <a:cubicBezTo>
                    <a:pt x="388" y="151"/>
                    <a:pt x="366" y="148"/>
                    <a:pt x="343" y="148"/>
                  </a:cubicBezTo>
                  <a:cubicBezTo>
                    <a:pt x="280" y="148"/>
                    <a:pt x="216" y="175"/>
                    <a:pt x="168" y="224"/>
                  </a:cubicBezTo>
                  <a:cubicBezTo>
                    <a:pt x="134" y="274"/>
                    <a:pt x="170" y="340"/>
                    <a:pt x="253" y="366"/>
                  </a:cubicBezTo>
                  <a:lnTo>
                    <a:pt x="253" y="366"/>
                  </a:lnTo>
                  <a:cubicBezTo>
                    <a:pt x="238" y="363"/>
                    <a:pt x="222" y="362"/>
                    <a:pt x="207" y="362"/>
                  </a:cubicBezTo>
                  <a:cubicBezTo>
                    <a:pt x="141" y="362"/>
                    <a:pt x="79" y="389"/>
                    <a:pt x="38" y="437"/>
                  </a:cubicBezTo>
                  <a:cubicBezTo>
                    <a:pt x="1" y="493"/>
                    <a:pt x="47" y="568"/>
                    <a:pt x="140" y="586"/>
                  </a:cubicBezTo>
                  <a:cubicBezTo>
                    <a:pt x="201" y="600"/>
                    <a:pt x="261" y="607"/>
                    <a:pt x="322" y="607"/>
                  </a:cubicBezTo>
                  <a:cubicBezTo>
                    <a:pt x="382" y="607"/>
                    <a:pt x="442" y="600"/>
                    <a:pt x="503" y="586"/>
                  </a:cubicBezTo>
                  <a:lnTo>
                    <a:pt x="503" y="586"/>
                  </a:lnTo>
                  <a:cubicBezTo>
                    <a:pt x="410" y="614"/>
                    <a:pt x="326" y="679"/>
                    <a:pt x="261" y="754"/>
                  </a:cubicBezTo>
                  <a:cubicBezTo>
                    <a:pt x="224" y="809"/>
                    <a:pt x="270" y="884"/>
                    <a:pt x="363" y="902"/>
                  </a:cubicBezTo>
                  <a:cubicBezTo>
                    <a:pt x="388" y="910"/>
                    <a:pt x="412" y="913"/>
                    <a:pt x="436" y="913"/>
                  </a:cubicBezTo>
                  <a:cubicBezTo>
                    <a:pt x="502" y="913"/>
                    <a:pt x="564" y="885"/>
                    <a:pt x="605" y="837"/>
                  </a:cubicBezTo>
                  <a:lnTo>
                    <a:pt x="605" y="837"/>
                  </a:lnTo>
                  <a:cubicBezTo>
                    <a:pt x="568" y="893"/>
                    <a:pt x="615" y="967"/>
                    <a:pt x="717" y="986"/>
                  </a:cubicBezTo>
                  <a:cubicBezTo>
                    <a:pt x="744" y="999"/>
                    <a:pt x="772" y="1005"/>
                    <a:pt x="798" y="1005"/>
                  </a:cubicBezTo>
                  <a:cubicBezTo>
                    <a:pt x="941" y="1005"/>
                    <a:pt x="1053" y="831"/>
                    <a:pt x="959" y="698"/>
                  </a:cubicBezTo>
                  <a:lnTo>
                    <a:pt x="959" y="698"/>
                  </a:lnTo>
                  <a:cubicBezTo>
                    <a:pt x="1033" y="772"/>
                    <a:pt x="1126" y="819"/>
                    <a:pt x="1228" y="847"/>
                  </a:cubicBezTo>
                  <a:cubicBezTo>
                    <a:pt x="1250" y="854"/>
                    <a:pt x="1273" y="857"/>
                    <a:pt x="1295" y="857"/>
                  </a:cubicBezTo>
                  <a:cubicBezTo>
                    <a:pt x="1358" y="857"/>
                    <a:pt x="1420" y="830"/>
                    <a:pt x="1461" y="781"/>
                  </a:cubicBezTo>
                  <a:cubicBezTo>
                    <a:pt x="1497" y="727"/>
                    <a:pt x="1454" y="664"/>
                    <a:pt x="1365" y="635"/>
                  </a:cubicBezTo>
                  <a:lnTo>
                    <a:pt x="1365" y="635"/>
                  </a:lnTo>
                  <a:cubicBezTo>
                    <a:pt x="1385" y="641"/>
                    <a:pt x="1405" y="643"/>
                    <a:pt x="1425" y="643"/>
                  </a:cubicBezTo>
                  <a:cubicBezTo>
                    <a:pt x="1489" y="643"/>
                    <a:pt x="1552" y="616"/>
                    <a:pt x="1600" y="568"/>
                  </a:cubicBezTo>
                  <a:cubicBezTo>
                    <a:pt x="1637" y="512"/>
                    <a:pt x="1591" y="447"/>
                    <a:pt x="1489" y="419"/>
                  </a:cubicBezTo>
                  <a:cubicBezTo>
                    <a:pt x="1428" y="405"/>
                    <a:pt x="1368" y="398"/>
                    <a:pt x="1307" y="398"/>
                  </a:cubicBezTo>
                  <a:cubicBezTo>
                    <a:pt x="1247" y="398"/>
                    <a:pt x="1186" y="405"/>
                    <a:pt x="1126" y="419"/>
                  </a:cubicBezTo>
                  <a:cubicBezTo>
                    <a:pt x="1228" y="391"/>
                    <a:pt x="1312" y="335"/>
                    <a:pt x="1377" y="251"/>
                  </a:cubicBezTo>
                  <a:cubicBezTo>
                    <a:pt x="1414" y="196"/>
                    <a:pt x="1368" y="131"/>
                    <a:pt x="1265" y="103"/>
                  </a:cubicBezTo>
                  <a:cubicBezTo>
                    <a:pt x="1244" y="95"/>
                    <a:pt x="1221" y="92"/>
                    <a:pt x="1199" y="92"/>
                  </a:cubicBezTo>
                  <a:cubicBezTo>
                    <a:pt x="1135" y="92"/>
                    <a:pt x="1072" y="120"/>
                    <a:pt x="1024" y="168"/>
                  </a:cubicBezTo>
                  <a:cubicBezTo>
                    <a:pt x="1061" y="112"/>
                    <a:pt x="1014" y="47"/>
                    <a:pt x="921" y="19"/>
                  </a:cubicBezTo>
                  <a:cubicBezTo>
                    <a:pt x="894" y="6"/>
                    <a:pt x="867" y="0"/>
                    <a:pt x="8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30"/>
            <p:cNvSpPr/>
            <p:nvPr/>
          </p:nvSpPr>
          <p:spPr>
            <a:xfrm>
              <a:off x="1427609" y="3305694"/>
              <a:ext cx="278098" cy="129414"/>
            </a:xfrm>
            <a:custGeom>
              <a:avLst/>
              <a:gdLst/>
              <a:ahLst/>
              <a:cxnLst/>
              <a:rect l="l" t="t" r="r" b="b"/>
              <a:pathLst>
                <a:path w="2540" h="1182" extrusionOk="0">
                  <a:moveTo>
                    <a:pt x="0" y="0"/>
                  </a:moveTo>
                  <a:lnTo>
                    <a:pt x="0" y="372"/>
                  </a:lnTo>
                  <a:cubicBezTo>
                    <a:pt x="0" y="930"/>
                    <a:pt x="670" y="1181"/>
                    <a:pt x="1265" y="1181"/>
                  </a:cubicBezTo>
                  <a:cubicBezTo>
                    <a:pt x="1860" y="1181"/>
                    <a:pt x="2539" y="930"/>
                    <a:pt x="2539" y="372"/>
                  </a:cubicBezTo>
                  <a:lnTo>
                    <a:pt x="2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30"/>
            <p:cNvSpPr/>
            <p:nvPr/>
          </p:nvSpPr>
          <p:spPr>
            <a:xfrm>
              <a:off x="1427609" y="3219088"/>
              <a:ext cx="278098" cy="176275"/>
            </a:xfrm>
            <a:custGeom>
              <a:avLst/>
              <a:gdLst/>
              <a:ahLst/>
              <a:cxnLst/>
              <a:rect l="l" t="t" r="r" b="b"/>
              <a:pathLst>
                <a:path w="2540" h="1610" extrusionOk="0">
                  <a:moveTo>
                    <a:pt x="1256" y="1"/>
                  </a:moveTo>
                  <a:cubicBezTo>
                    <a:pt x="698" y="1"/>
                    <a:pt x="0" y="233"/>
                    <a:pt x="0" y="791"/>
                  </a:cubicBezTo>
                  <a:cubicBezTo>
                    <a:pt x="0" y="1359"/>
                    <a:pt x="670" y="1610"/>
                    <a:pt x="1265" y="1610"/>
                  </a:cubicBezTo>
                  <a:cubicBezTo>
                    <a:pt x="1851" y="1610"/>
                    <a:pt x="2539" y="1359"/>
                    <a:pt x="2539" y="791"/>
                  </a:cubicBezTo>
                  <a:cubicBezTo>
                    <a:pt x="2539" y="233"/>
                    <a:pt x="1832"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30"/>
            <p:cNvSpPr/>
            <p:nvPr/>
          </p:nvSpPr>
          <p:spPr>
            <a:xfrm>
              <a:off x="1442828" y="3226205"/>
              <a:ext cx="246566" cy="155910"/>
            </a:xfrm>
            <a:custGeom>
              <a:avLst/>
              <a:gdLst/>
              <a:ahLst/>
              <a:cxnLst/>
              <a:rect l="l" t="t" r="r" b="b"/>
              <a:pathLst>
                <a:path w="2252" h="1424" extrusionOk="0">
                  <a:moveTo>
                    <a:pt x="1117" y="1"/>
                  </a:moveTo>
                  <a:cubicBezTo>
                    <a:pt x="624" y="1"/>
                    <a:pt x="1" y="206"/>
                    <a:pt x="1" y="698"/>
                  </a:cubicBezTo>
                  <a:cubicBezTo>
                    <a:pt x="1" y="1191"/>
                    <a:pt x="596" y="1424"/>
                    <a:pt x="1126" y="1424"/>
                  </a:cubicBezTo>
                  <a:cubicBezTo>
                    <a:pt x="1647" y="1424"/>
                    <a:pt x="2251" y="1201"/>
                    <a:pt x="2251" y="698"/>
                  </a:cubicBezTo>
                  <a:cubicBezTo>
                    <a:pt x="2251" y="206"/>
                    <a:pt x="1628" y="1"/>
                    <a:pt x="1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30"/>
            <p:cNvSpPr/>
            <p:nvPr/>
          </p:nvSpPr>
          <p:spPr>
            <a:xfrm>
              <a:off x="1441842" y="3226205"/>
              <a:ext cx="247551" cy="85729"/>
            </a:xfrm>
            <a:custGeom>
              <a:avLst/>
              <a:gdLst/>
              <a:ahLst/>
              <a:cxnLst/>
              <a:rect l="l" t="t" r="r" b="b"/>
              <a:pathLst>
                <a:path w="2261" h="783" extrusionOk="0">
                  <a:moveTo>
                    <a:pt x="1126" y="1"/>
                  </a:moveTo>
                  <a:cubicBezTo>
                    <a:pt x="614" y="1"/>
                    <a:pt x="10" y="206"/>
                    <a:pt x="10" y="698"/>
                  </a:cubicBezTo>
                  <a:cubicBezTo>
                    <a:pt x="1" y="726"/>
                    <a:pt x="1" y="745"/>
                    <a:pt x="10" y="773"/>
                  </a:cubicBezTo>
                  <a:cubicBezTo>
                    <a:pt x="75" y="336"/>
                    <a:pt x="661" y="140"/>
                    <a:pt x="1126" y="140"/>
                  </a:cubicBezTo>
                  <a:cubicBezTo>
                    <a:pt x="1609" y="140"/>
                    <a:pt x="2204" y="336"/>
                    <a:pt x="2260" y="782"/>
                  </a:cubicBezTo>
                  <a:cubicBezTo>
                    <a:pt x="2260" y="754"/>
                    <a:pt x="2260" y="736"/>
                    <a:pt x="2260" y="708"/>
                  </a:cubicBezTo>
                  <a:cubicBezTo>
                    <a:pt x="2260" y="215"/>
                    <a:pt x="1628" y="1"/>
                    <a:pt x="112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30"/>
            <p:cNvSpPr/>
            <p:nvPr/>
          </p:nvSpPr>
          <p:spPr>
            <a:xfrm>
              <a:off x="1480492" y="3260913"/>
              <a:ext cx="173209" cy="108174"/>
            </a:xfrm>
            <a:custGeom>
              <a:avLst/>
              <a:gdLst/>
              <a:ahLst/>
              <a:cxnLst/>
              <a:rect l="l" t="t" r="r" b="b"/>
              <a:pathLst>
                <a:path w="1582" h="988" extrusionOk="0">
                  <a:moveTo>
                    <a:pt x="1349" y="633"/>
                  </a:moveTo>
                  <a:cubicBezTo>
                    <a:pt x="1368" y="633"/>
                    <a:pt x="1387" y="637"/>
                    <a:pt x="1405" y="637"/>
                  </a:cubicBezTo>
                  <a:cubicBezTo>
                    <a:pt x="1414" y="637"/>
                    <a:pt x="1424" y="636"/>
                    <a:pt x="1433" y="633"/>
                  </a:cubicBezTo>
                  <a:lnTo>
                    <a:pt x="1433" y="633"/>
                  </a:lnTo>
                  <a:lnTo>
                    <a:pt x="1414" y="660"/>
                  </a:lnTo>
                  <a:cubicBezTo>
                    <a:pt x="1396" y="642"/>
                    <a:pt x="1368" y="633"/>
                    <a:pt x="1349" y="633"/>
                  </a:cubicBezTo>
                  <a:close/>
                  <a:moveTo>
                    <a:pt x="839" y="0"/>
                  </a:moveTo>
                  <a:cubicBezTo>
                    <a:pt x="792" y="0"/>
                    <a:pt x="743" y="15"/>
                    <a:pt x="698" y="47"/>
                  </a:cubicBezTo>
                  <a:lnTo>
                    <a:pt x="633" y="56"/>
                  </a:lnTo>
                  <a:lnTo>
                    <a:pt x="633" y="149"/>
                  </a:lnTo>
                  <a:cubicBezTo>
                    <a:pt x="633" y="205"/>
                    <a:pt x="643" y="251"/>
                    <a:pt x="661" y="298"/>
                  </a:cubicBezTo>
                  <a:cubicBezTo>
                    <a:pt x="587" y="223"/>
                    <a:pt x="494" y="177"/>
                    <a:pt x="391" y="149"/>
                  </a:cubicBezTo>
                  <a:cubicBezTo>
                    <a:pt x="370" y="143"/>
                    <a:pt x="347" y="140"/>
                    <a:pt x="324" y="140"/>
                  </a:cubicBezTo>
                  <a:cubicBezTo>
                    <a:pt x="279" y="140"/>
                    <a:pt x="233" y="152"/>
                    <a:pt x="196" y="177"/>
                  </a:cubicBezTo>
                  <a:lnTo>
                    <a:pt x="140" y="130"/>
                  </a:lnTo>
                  <a:lnTo>
                    <a:pt x="140" y="251"/>
                  </a:lnTo>
                  <a:cubicBezTo>
                    <a:pt x="140" y="307"/>
                    <a:pt x="187" y="344"/>
                    <a:pt x="252" y="363"/>
                  </a:cubicBezTo>
                  <a:cubicBezTo>
                    <a:pt x="232" y="359"/>
                    <a:pt x="209" y="357"/>
                    <a:pt x="185" y="357"/>
                  </a:cubicBezTo>
                  <a:cubicBezTo>
                    <a:pt x="144" y="357"/>
                    <a:pt x="101" y="364"/>
                    <a:pt x="66" y="381"/>
                  </a:cubicBezTo>
                  <a:lnTo>
                    <a:pt x="1" y="344"/>
                  </a:lnTo>
                  <a:lnTo>
                    <a:pt x="1" y="474"/>
                  </a:lnTo>
                  <a:cubicBezTo>
                    <a:pt x="1" y="521"/>
                    <a:pt x="47" y="558"/>
                    <a:pt x="122" y="577"/>
                  </a:cubicBezTo>
                  <a:cubicBezTo>
                    <a:pt x="182" y="591"/>
                    <a:pt x="243" y="598"/>
                    <a:pt x="303" y="598"/>
                  </a:cubicBezTo>
                  <a:cubicBezTo>
                    <a:pt x="364" y="598"/>
                    <a:pt x="424" y="591"/>
                    <a:pt x="484" y="577"/>
                  </a:cubicBezTo>
                  <a:lnTo>
                    <a:pt x="484" y="577"/>
                  </a:lnTo>
                  <a:cubicBezTo>
                    <a:pt x="410" y="605"/>
                    <a:pt x="345" y="642"/>
                    <a:pt x="289" y="688"/>
                  </a:cubicBezTo>
                  <a:lnTo>
                    <a:pt x="224" y="660"/>
                  </a:lnTo>
                  <a:lnTo>
                    <a:pt x="224" y="781"/>
                  </a:lnTo>
                  <a:cubicBezTo>
                    <a:pt x="224" y="828"/>
                    <a:pt x="271" y="874"/>
                    <a:pt x="345" y="893"/>
                  </a:cubicBezTo>
                  <a:cubicBezTo>
                    <a:pt x="367" y="900"/>
                    <a:pt x="389" y="904"/>
                    <a:pt x="412" y="904"/>
                  </a:cubicBezTo>
                  <a:cubicBezTo>
                    <a:pt x="475" y="904"/>
                    <a:pt x="539" y="876"/>
                    <a:pt x="587" y="828"/>
                  </a:cubicBezTo>
                  <a:lnTo>
                    <a:pt x="587" y="828"/>
                  </a:lnTo>
                  <a:cubicBezTo>
                    <a:pt x="550" y="884"/>
                    <a:pt x="596" y="958"/>
                    <a:pt x="689" y="977"/>
                  </a:cubicBezTo>
                  <a:cubicBezTo>
                    <a:pt x="711" y="984"/>
                    <a:pt x="733" y="987"/>
                    <a:pt x="756" y="987"/>
                  </a:cubicBezTo>
                  <a:cubicBezTo>
                    <a:pt x="819" y="987"/>
                    <a:pt x="883" y="960"/>
                    <a:pt x="931" y="911"/>
                  </a:cubicBezTo>
                  <a:cubicBezTo>
                    <a:pt x="949" y="884"/>
                    <a:pt x="959" y="856"/>
                    <a:pt x="959" y="828"/>
                  </a:cubicBezTo>
                  <a:lnTo>
                    <a:pt x="959" y="819"/>
                  </a:lnTo>
                  <a:cubicBezTo>
                    <a:pt x="959" y="809"/>
                    <a:pt x="959" y="800"/>
                    <a:pt x="959" y="791"/>
                  </a:cubicBezTo>
                  <a:lnTo>
                    <a:pt x="959" y="707"/>
                  </a:lnTo>
                  <a:cubicBezTo>
                    <a:pt x="1024" y="772"/>
                    <a:pt x="1108" y="819"/>
                    <a:pt x="1201" y="837"/>
                  </a:cubicBezTo>
                  <a:cubicBezTo>
                    <a:pt x="1222" y="844"/>
                    <a:pt x="1245" y="848"/>
                    <a:pt x="1267" y="848"/>
                  </a:cubicBezTo>
                  <a:cubicBezTo>
                    <a:pt x="1331" y="848"/>
                    <a:pt x="1394" y="820"/>
                    <a:pt x="1442" y="772"/>
                  </a:cubicBezTo>
                  <a:cubicBezTo>
                    <a:pt x="1452" y="763"/>
                    <a:pt x="1452" y="744"/>
                    <a:pt x="1452" y="735"/>
                  </a:cubicBezTo>
                  <a:lnTo>
                    <a:pt x="1452" y="633"/>
                  </a:lnTo>
                  <a:cubicBezTo>
                    <a:pt x="1498" y="623"/>
                    <a:pt x="1545" y="595"/>
                    <a:pt x="1572" y="558"/>
                  </a:cubicBezTo>
                  <a:cubicBezTo>
                    <a:pt x="1572" y="549"/>
                    <a:pt x="1582" y="540"/>
                    <a:pt x="1582" y="521"/>
                  </a:cubicBezTo>
                  <a:lnTo>
                    <a:pt x="1582" y="391"/>
                  </a:lnTo>
                  <a:lnTo>
                    <a:pt x="1545" y="437"/>
                  </a:lnTo>
                  <a:cubicBezTo>
                    <a:pt x="1526" y="428"/>
                    <a:pt x="1498" y="419"/>
                    <a:pt x="1480" y="419"/>
                  </a:cubicBezTo>
                  <a:cubicBezTo>
                    <a:pt x="1419" y="405"/>
                    <a:pt x="1359" y="398"/>
                    <a:pt x="1298" y="398"/>
                  </a:cubicBezTo>
                  <a:cubicBezTo>
                    <a:pt x="1238" y="398"/>
                    <a:pt x="1177" y="405"/>
                    <a:pt x="1117" y="419"/>
                  </a:cubicBezTo>
                  <a:cubicBezTo>
                    <a:pt x="1210" y="381"/>
                    <a:pt x="1294" y="326"/>
                    <a:pt x="1359" y="251"/>
                  </a:cubicBezTo>
                  <a:cubicBezTo>
                    <a:pt x="1368" y="233"/>
                    <a:pt x="1377" y="214"/>
                    <a:pt x="1368" y="195"/>
                  </a:cubicBezTo>
                  <a:lnTo>
                    <a:pt x="1368" y="84"/>
                  </a:lnTo>
                  <a:lnTo>
                    <a:pt x="1331" y="121"/>
                  </a:lnTo>
                  <a:cubicBezTo>
                    <a:pt x="1303" y="112"/>
                    <a:pt x="1275" y="102"/>
                    <a:pt x="1256" y="93"/>
                  </a:cubicBezTo>
                  <a:cubicBezTo>
                    <a:pt x="1232" y="86"/>
                    <a:pt x="1208" y="82"/>
                    <a:pt x="1184" y="82"/>
                  </a:cubicBezTo>
                  <a:cubicBezTo>
                    <a:pt x="1117" y="82"/>
                    <a:pt x="1056" y="110"/>
                    <a:pt x="1015" y="158"/>
                  </a:cubicBezTo>
                  <a:cubicBezTo>
                    <a:pt x="1052" y="102"/>
                    <a:pt x="1005" y="28"/>
                    <a:pt x="903" y="9"/>
                  </a:cubicBezTo>
                  <a:cubicBezTo>
                    <a:pt x="882" y="4"/>
                    <a:pt x="861" y="0"/>
                    <a:pt x="839"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30"/>
            <p:cNvSpPr/>
            <p:nvPr/>
          </p:nvSpPr>
          <p:spPr>
            <a:xfrm>
              <a:off x="1479506" y="3247446"/>
              <a:ext cx="178246" cy="109925"/>
            </a:xfrm>
            <a:custGeom>
              <a:avLst/>
              <a:gdLst/>
              <a:ahLst/>
              <a:cxnLst/>
              <a:rect l="l" t="t" r="r" b="b"/>
              <a:pathLst>
                <a:path w="1628" h="1004" extrusionOk="0">
                  <a:moveTo>
                    <a:pt x="845" y="1"/>
                  </a:moveTo>
                  <a:cubicBezTo>
                    <a:pt x="782" y="1"/>
                    <a:pt x="721" y="29"/>
                    <a:pt x="679" y="77"/>
                  </a:cubicBezTo>
                  <a:cubicBezTo>
                    <a:pt x="633" y="151"/>
                    <a:pt x="633" y="244"/>
                    <a:pt x="679" y="309"/>
                  </a:cubicBezTo>
                  <a:cubicBezTo>
                    <a:pt x="605" y="235"/>
                    <a:pt x="512" y="188"/>
                    <a:pt x="410" y="160"/>
                  </a:cubicBezTo>
                  <a:cubicBezTo>
                    <a:pt x="385" y="153"/>
                    <a:pt x="361" y="150"/>
                    <a:pt x="338" y="150"/>
                  </a:cubicBezTo>
                  <a:cubicBezTo>
                    <a:pt x="271" y="150"/>
                    <a:pt x="209" y="177"/>
                    <a:pt x="168" y="225"/>
                  </a:cubicBezTo>
                  <a:cubicBezTo>
                    <a:pt x="132" y="280"/>
                    <a:pt x="175" y="343"/>
                    <a:pt x="263" y="372"/>
                  </a:cubicBezTo>
                  <a:lnTo>
                    <a:pt x="263" y="372"/>
                  </a:lnTo>
                  <a:cubicBezTo>
                    <a:pt x="244" y="366"/>
                    <a:pt x="224" y="363"/>
                    <a:pt x="204" y="363"/>
                  </a:cubicBezTo>
                  <a:cubicBezTo>
                    <a:pt x="141" y="363"/>
                    <a:pt x="79" y="391"/>
                    <a:pt x="38" y="439"/>
                  </a:cubicBezTo>
                  <a:cubicBezTo>
                    <a:pt x="1" y="495"/>
                    <a:pt x="47" y="560"/>
                    <a:pt x="140" y="588"/>
                  </a:cubicBezTo>
                  <a:cubicBezTo>
                    <a:pt x="201" y="597"/>
                    <a:pt x="261" y="602"/>
                    <a:pt x="321" y="602"/>
                  </a:cubicBezTo>
                  <a:cubicBezTo>
                    <a:pt x="382" y="602"/>
                    <a:pt x="442" y="597"/>
                    <a:pt x="503" y="588"/>
                  </a:cubicBezTo>
                  <a:lnTo>
                    <a:pt x="503" y="588"/>
                  </a:lnTo>
                  <a:cubicBezTo>
                    <a:pt x="400" y="616"/>
                    <a:pt x="317" y="672"/>
                    <a:pt x="261" y="756"/>
                  </a:cubicBezTo>
                  <a:cubicBezTo>
                    <a:pt x="224" y="811"/>
                    <a:pt x="270" y="876"/>
                    <a:pt x="363" y="904"/>
                  </a:cubicBezTo>
                  <a:cubicBezTo>
                    <a:pt x="385" y="912"/>
                    <a:pt x="408" y="915"/>
                    <a:pt x="430" y="915"/>
                  </a:cubicBezTo>
                  <a:cubicBezTo>
                    <a:pt x="494" y="915"/>
                    <a:pt x="557" y="887"/>
                    <a:pt x="605" y="839"/>
                  </a:cubicBezTo>
                  <a:lnTo>
                    <a:pt x="605" y="839"/>
                  </a:lnTo>
                  <a:cubicBezTo>
                    <a:pt x="568" y="895"/>
                    <a:pt x="614" y="960"/>
                    <a:pt x="707" y="988"/>
                  </a:cubicBezTo>
                  <a:cubicBezTo>
                    <a:pt x="734" y="999"/>
                    <a:pt x="761" y="1004"/>
                    <a:pt x="786" y="1004"/>
                  </a:cubicBezTo>
                  <a:cubicBezTo>
                    <a:pt x="936" y="1004"/>
                    <a:pt x="1045" y="833"/>
                    <a:pt x="949" y="690"/>
                  </a:cubicBezTo>
                  <a:lnTo>
                    <a:pt x="949" y="690"/>
                  </a:lnTo>
                  <a:cubicBezTo>
                    <a:pt x="1024" y="765"/>
                    <a:pt x="1117" y="821"/>
                    <a:pt x="1219" y="849"/>
                  </a:cubicBezTo>
                  <a:cubicBezTo>
                    <a:pt x="1241" y="856"/>
                    <a:pt x="1263" y="859"/>
                    <a:pt x="1286" y="859"/>
                  </a:cubicBezTo>
                  <a:cubicBezTo>
                    <a:pt x="1349" y="859"/>
                    <a:pt x="1413" y="831"/>
                    <a:pt x="1461" y="783"/>
                  </a:cubicBezTo>
                  <a:cubicBezTo>
                    <a:pt x="1494" y="725"/>
                    <a:pt x="1460" y="666"/>
                    <a:pt x="1385" y="642"/>
                  </a:cubicBezTo>
                  <a:lnTo>
                    <a:pt x="1385" y="642"/>
                  </a:lnTo>
                  <a:cubicBezTo>
                    <a:pt x="1398" y="644"/>
                    <a:pt x="1412" y="645"/>
                    <a:pt x="1425" y="645"/>
                  </a:cubicBezTo>
                  <a:cubicBezTo>
                    <a:pt x="1489" y="645"/>
                    <a:pt x="1552" y="618"/>
                    <a:pt x="1600" y="570"/>
                  </a:cubicBezTo>
                  <a:cubicBezTo>
                    <a:pt x="1628" y="504"/>
                    <a:pt x="1581" y="439"/>
                    <a:pt x="1489" y="411"/>
                  </a:cubicBezTo>
                  <a:cubicBezTo>
                    <a:pt x="1428" y="402"/>
                    <a:pt x="1368" y="397"/>
                    <a:pt x="1307" y="397"/>
                  </a:cubicBezTo>
                  <a:cubicBezTo>
                    <a:pt x="1247" y="397"/>
                    <a:pt x="1186" y="402"/>
                    <a:pt x="1126" y="411"/>
                  </a:cubicBezTo>
                  <a:cubicBezTo>
                    <a:pt x="1219" y="384"/>
                    <a:pt x="1303" y="328"/>
                    <a:pt x="1368" y="244"/>
                  </a:cubicBezTo>
                  <a:cubicBezTo>
                    <a:pt x="1405" y="188"/>
                    <a:pt x="1358" y="123"/>
                    <a:pt x="1265" y="95"/>
                  </a:cubicBezTo>
                  <a:cubicBezTo>
                    <a:pt x="1241" y="88"/>
                    <a:pt x="1217" y="84"/>
                    <a:pt x="1193" y="84"/>
                  </a:cubicBezTo>
                  <a:cubicBezTo>
                    <a:pt x="1126" y="84"/>
                    <a:pt x="1065" y="112"/>
                    <a:pt x="1024" y="160"/>
                  </a:cubicBezTo>
                  <a:cubicBezTo>
                    <a:pt x="1061" y="105"/>
                    <a:pt x="1014" y="39"/>
                    <a:pt x="912" y="12"/>
                  </a:cubicBezTo>
                  <a:cubicBezTo>
                    <a:pt x="890" y="4"/>
                    <a:pt x="868"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30"/>
            <p:cNvSpPr/>
            <p:nvPr/>
          </p:nvSpPr>
          <p:spPr>
            <a:xfrm>
              <a:off x="1541586" y="3428868"/>
              <a:ext cx="278098" cy="130400"/>
            </a:xfrm>
            <a:custGeom>
              <a:avLst/>
              <a:gdLst/>
              <a:ahLst/>
              <a:cxnLst/>
              <a:rect l="l" t="t" r="r" b="b"/>
              <a:pathLst>
                <a:path w="2540" h="1191" extrusionOk="0">
                  <a:moveTo>
                    <a:pt x="1" y="1"/>
                  </a:moveTo>
                  <a:lnTo>
                    <a:pt x="1" y="373"/>
                  </a:lnTo>
                  <a:cubicBezTo>
                    <a:pt x="1" y="930"/>
                    <a:pt x="670" y="1191"/>
                    <a:pt x="1266" y="1191"/>
                  </a:cubicBezTo>
                  <a:cubicBezTo>
                    <a:pt x="1851" y="1191"/>
                    <a:pt x="2540" y="940"/>
                    <a:pt x="2540" y="373"/>
                  </a:cubicBezTo>
                  <a:lnTo>
                    <a:pt x="25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30"/>
            <p:cNvSpPr/>
            <p:nvPr/>
          </p:nvSpPr>
          <p:spPr>
            <a:xfrm>
              <a:off x="1541586" y="3343358"/>
              <a:ext cx="278098" cy="176275"/>
            </a:xfrm>
            <a:custGeom>
              <a:avLst/>
              <a:gdLst/>
              <a:ahLst/>
              <a:cxnLst/>
              <a:rect l="l" t="t" r="r" b="b"/>
              <a:pathLst>
                <a:path w="2540" h="1610" extrusionOk="0">
                  <a:moveTo>
                    <a:pt x="1256" y="0"/>
                  </a:moveTo>
                  <a:cubicBezTo>
                    <a:pt x="698" y="0"/>
                    <a:pt x="1" y="233"/>
                    <a:pt x="1" y="791"/>
                  </a:cubicBezTo>
                  <a:cubicBezTo>
                    <a:pt x="1" y="1349"/>
                    <a:pt x="661" y="1609"/>
                    <a:pt x="1256" y="1609"/>
                  </a:cubicBezTo>
                  <a:cubicBezTo>
                    <a:pt x="1851" y="1609"/>
                    <a:pt x="2540" y="1358"/>
                    <a:pt x="2540" y="791"/>
                  </a:cubicBezTo>
                  <a:cubicBezTo>
                    <a:pt x="2540" y="233"/>
                    <a:pt x="1824"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30"/>
            <p:cNvSpPr/>
            <p:nvPr/>
          </p:nvSpPr>
          <p:spPr>
            <a:xfrm>
              <a:off x="1556914" y="3350474"/>
              <a:ext cx="246456" cy="155910"/>
            </a:xfrm>
            <a:custGeom>
              <a:avLst/>
              <a:gdLst/>
              <a:ahLst/>
              <a:cxnLst/>
              <a:rect l="l" t="t" r="r" b="b"/>
              <a:pathLst>
                <a:path w="2251" h="1424" extrusionOk="0">
                  <a:moveTo>
                    <a:pt x="1116" y="1"/>
                  </a:moveTo>
                  <a:cubicBezTo>
                    <a:pt x="623" y="1"/>
                    <a:pt x="0" y="205"/>
                    <a:pt x="0" y="698"/>
                  </a:cubicBezTo>
                  <a:cubicBezTo>
                    <a:pt x="0" y="1191"/>
                    <a:pt x="596" y="1423"/>
                    <a:pt x="1116" y="1423"/>
                  </a:cubicBezTo>
                  <a:cubicBezTo>
                    <a:pt x="1646" y="1423"/>
                    <a:pt x="2251" y="1200"/>
                    <a:pt x="2251" y="707"/>
                  </a:cubicBezTo>
                  <a:cubicBezTo>
                    <a:pt x="2251" y="205"/>
                    <a:pt x="1628" y="1"/>
                    <a:pt x="1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30"/>
            <p:cNvSpPr/>
            <p:nvPr/>
          </p:nvSpPr>
          <p:spPr>
            <a:xfrm>
              <a:off x="1555929" y="3350474"/>
              <a:ext cx="247442" cy="85619"/>
            </a:xfrm>
            <a:custGeom>
              <a:avLst/>
              <a:gdLst/>
              <a:ahLst/>
              <a:cxnLst/>
              <a:rect l="l" t="t" r="r" b="b"/>
              <a:pathLst>
                <a:path w="2260" h="782" extrusionOk="0">
                  <a:moveTo>
                    <a:pt x="1116" y="1"/>
                  </a:moveTo>
                  <a:cubicBezTo>
                    <a:pt x="614" y="1"/>
                    <a:pt x="0" y="205"/>
                    <a:pt x="0" y="698"/>
                  </a:cubicBezTo>
                  <a:cubicBezTo>
                    <a:pt x="0" y="717"/>
                    <a:pt x="0" y="744"/>
                    <a:pt x="0" y="772"/>
                  </a:cubicBezTo>
                  <a:cubicBezTo>
                    <a:pt x="74" y="326"/>
                    <a:pt x="660" y="140"/>
                    <a:pt x="1125" y="140"/>
                  </a:cubicBezTo>
                  <a:cubicBezTo>
                    <a:pt x="1609" y="140"/>
                    <a:pt x="2195" y="335"/>
                    <a:pt x="2250" y="782"/>
                  </a:cubicBezTo>
                  <a:cubicBezTo>
                    <a:pt x="2260" y="754"/>
                    <a:pt x="2260" y="726"/>
                    <a:pt x="2250" y="707"/>
                  </a:cubicBezTo>
                  <a:cubicBezTo>
                    <a:pt x="2250" y="214"/>
                    <a:pt x="1627" y="1"/>
                    <a:pt x="111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30"/>
            <p:cNvSpPr/>
            <p:nvPr/>
          </p:nvSpPr>
          <p:spPr>
            <a:xfrm>
              <a:off x="1594578" y="3385073"/>
              <a:ext cx="173209" cy="108174"/>
            </a:xfrm>
            <a:custGeom>
              <a:avLst/>
              <a:gdLst/>
              <a:ahLst/>
              <a:cxnLst/>
              <a:rect l="l" t="t" r="r" b="b"/>
              <a:pathLst>
                <a:path w="1582" h="988" extrusionOk="0">
                  <a:moveTo>
                    <a:pt x="1340" y="624"/>
                  </a:moveTo>
                  <a:cubicBezTo>
                    <a:pt x="1367" y="633"/>
                    <a:pt x="1405" y="633"/>
                    <a:pt x="1433" y="633"/>
                  </a:cubicBezTo>
                  <a:lnTo>
                    <a:pt x="1414" y="652"/>
                  </a:lnTo>
                  <a:cubicBezTo>
                    <a:pt x="1386" y="642"/>
                    <a:pt x="1367" y="633"/>
                    <a:pt x="1340" y="624"/>
                  </a:cubicBezTo>
                  <a:close/>
                  <a:moveTo>
                    <a:pt x="940" y="689"/>
                  </a:moveTo>
                  <a:lnTo>
                    <a:pt x="949" y="698"/>
                  </a:lnTo>
                  <a:lnTo>
                    <a:pt x="949" y="707"/>
                  </a:lnTo>
                  <a:lnTo>
                    <a:pt x="940" y="689"/>
                  </a:lnTo>
                  <a:close/>
                  <a:moveTo>
                    <a:pt x="833" y="1"/>
                  </a:moveTo>
                  <a:cubicBezTo>
                    <a:pt x="785" y="1"/>
                    <a:pt x="735" y="13"/>
                    <a:pt x="698" y="38"/>
                  </a:cubicBezTo>
                  <a:lnTo>
                    <a:pt x="633" y="47"/>
                  </a:lnTo>
                  <a:lnTo>
                    <a:pt x="633" y="149"/>
                  </a:lnTo>
                  <a:cubicBezTo>
                    <a:pt x="633" y="205"/>
                    <a:pt x="642" y="252"/>
                    <a:pt x="661" y="298"/>
                  </a:cubicBezTo>
                  <a:cubicBezTo>
                    <a:pt x="586" y="224"/>
                    <a:pt x="493" y="168"/>
                    <a:pt x="391" y="149"/>
                  </a:cubicBezTo>
                  <a:cubicBezTo>
                    <a:pt x="368" y="143"/>
                    <a:pt x="344" y="140"/>
                    <a:pt x="320" y="140"/>
                  </a:cubicBezTo>
                  <a:cubicBezTo>
                    <a:pt x="276" y="140"/>
                    <a:pt x="232" y="150"/>
                    <a:pt x="196" y="168"/>
                  </a:cubicBezTo>
                  <a:lnTo>
                    <a:pt x="140" y="122"/>
                  </a:lnTo>
                  <a:lnTo>
                    <a:pt x="140" y="252"/>
                  </a:lnTo>
                  <a:cubicBezTo>
                    <a:pt x="140" y="297"/>
                    <a:pt x="174" y="341"/>
                    <a:pt x="244" y="361"/>
                  </a:cubicBezTo>
                  <a:lnTo>
                    <a:pt x="244" y="361"/>
                  </a:lnTo>
                  <a:cubicBezTo>
                    <a:pt x="223" y="356"/>
                    <a:pt x="203" y="354"/>
                    <a:pt x="183" y="354"/>
                  </a:cubicBezTo>
                  <a:cubicBezTo>
                    <a:pt x="141" y="354"/>
                    <a:pt x="102" y="364"/>
                    <a:pt x="66" y="382"/>
                  </a:cubicBezTo>
                  <a:lnTo>
                    <a:pt x="0" y="345"/>
                  </a:lnTo>
                  <a:lnTo>
                    <a:pt x="0" y="466"/>
                  </a:lnTo>
                  <a:cubicBezTo>
                    <a:pt x="0" y="512"/>
                    <a:pt x="47" y="559"/>
                    <a:pt x="121" y="577"/>
                  </a:cubicBezTo>
                  <a:cubicBezTo>
                    <a:pt x="182" y="587"/>
                    <a:pt x="242" y="591"/>
                    <a:pt x="303" y="591"/>
                  </a:cubicBezTo>
                  <a:cubicBezTo>
                    <a:pt x="363" y="591"/>
                    <a:pt x="424" y="587"/>
                    <a:pt x="484" y="577"/>
                  </a:cubicBezTo>
                  <a:lnTo>
                    <a:pt x="484" y="577"/>
                  </a:lnTo>
                  <a:cubicBezTo>
                    <a:pt x="410" y="605"/>
                    <a:pt x="345" y="642"/>
                    <a:pt x="289" y="689"/>
                  </a:cubicBezTo>
                  <a:lnTo>
                    <a:pt x="224" y="661"/>
                  </a:lnTo>
                  <a:lnTo>
                    <a:pt x="224" y="773"/>
                  </a:lnTo>
                  <a:cubicBezTo>
                    <a:pt x="224" y="819"/>
                    <a:pt x="270" y="866"/>
                    <a:pt x="345" y="893"/>
                  </a:cubicBezTo>
                  <a:cubicBezTo>
                    <a:pt x="366" y="901"/>
                    <a:pt x="389" y="904"/>
                    <a:pt x="411" y="904"/>
                  </a:cubicBezTo>
                  <a:cubicBezTo>
                    <a:pt x="474" y="904"/>
                    <a:pt x="536" y="876"/>
                    <a:pt x="577" y="828"/>
                  </a:cubicBezTo>
                  <a:lnTo>
                    <a:pt x="577" y="828"/>
                  </a:lnTo>
                  <a:cubicBezTo>
                    <a:pt x="540" y="884"/>
                    <a:pt x="596" y="949"/>
                    <a:pt x="689" y="977"/>
                  </a:cubicBezTo>
                  <a:cubicBezTo>
                    <a:pt x="710" y="984"/>
                    <a:pt x="733" y="988"/>
                    <a:pt x="755" y="988"/>
                  </a:cubicBezTo>
                  <a:cubicBezTo>
                    <a:pt x="819" y="988"/>
                    <a:pt x="882" y="960"/>
                    <a:pt x="930" y="912"/>
                  </a:cubicBezTo>
                  <a:cubicBezTo>
                    <a:pt x="940" y="884"/>
                    <a:pt x="949" y="856"/>
                    <a:pt x="958" y="828"/>
                  </a:cubicBezTo>
                  <a:cubicBezTo>
                    <a:pt x="958" y="810"/>
                    <a:pt x="958" y="800"/>
                    <a:pt x="958" y="791"/>
                  </a:cubicBezTo>
                  <a:lnTo>
                    <a:pt x="958" y="717"/>
                  </a:lnTo>
                  <a:cubicBezTo>
                    <a:pt x="1023" y="773"/>
                    <a:pt x="1107" y="819"/>
                    <a:pt x="1200" y="838"/>
                  </a:cubicBezTo>
                  <a:cubicBezTo>
                    <a:pt x="1222" y="845"/>
                    <a:pt x="1244" y="848"/>
                    <a:pt x="1267" y="848"/>
                  </a:cubicBezTo>
                  <a:cubicBezTo>
                    <a:pt x="1330" y="848"/>
                    <a:pt x="1394" y="821"/>
                    <a:pt x="1442" y="773"/>
                  </a:cubicBezTo>
                  <a:cubicBezTo>
                    <a:pt x="1442" y="763"/>
                    <a:pt x="1451" y="745"/>
                    <a:pt x="1451" y="735"/>
                  </a:cubicBezTo>
                  <a:lnTo>
                    <a:pt x="1451" y="633"/>
                  </a:lnTo>
                  <a:cubicBezTo>
                    <a:pt x="1498" y="624"/>
                    <a:pt x="1535" y="605"/>
                    <a:pt x="1563" y="568"/>
                  </a:cubicBezTo>
                  <a:cubicBezTo>
                    <a:pt x="1572" y="549"/>
                    <a:pt x="1581" y="540"/>
                    <a:pt x="1581" y="531"/>
                  </a:cubicBezTo>
                  <a:lnTo>
                    <a:pt x="1581" y="401"/>
                  </a:lnTo>
                  <a:lnTo>
                    <a:pt x="1544" y="438"/>
                  </a:lnTo>
                  <a:cubicBezTo>
                    <a:pt x="1516" y="428"/>
                    <a:pt x="1498" y="419"/>
                    <a:pt x="1479" y="410"/>
                  </a:cubicBezTo>
                  <a:cubicBezTo>
                    <a:pt x="1419" y="401"/>
                    <a:pt x="1356" y="396"/>
                    <a:pt x="1293" y="396"/>
                  </a:cubicBezTo>
                  <a:cubicBezTo>
                    <a:pt x="1230" y="396"/>
                    <a:pt x="1167" y="401"/>
                    <a:pt x="1107" y="410"/>
                  </a:cubicBezTo>
                  <a:cubicBezTo>
                    <a:pt x="1209" y="382"/>
                    <a:pt x="1293" y="326"/>
                    <a:pt x="1358" y="242"/>
                  </a:cubicBezTo>
                  <a:cubicBezTo>
                    <a:pt x="1367" y="233"/>
                    <a:pt x="1367" y="215"/>
                    <a:pt x="1367" y="196"/>
                  </a:cubicBezTo>
                  <a:lnTo>
                    <a:pt x="1367" y="84"/>
                  </a:lnTo>
                  <a:lnTo>
                    <a:pt x="1321" y="122"/>
                  </a:lnTo>
                  <a:cubicBezTo>
                    <a:pt x="1302" y="112"/>
                    <a:pt x="1274" y="94"/>
                    <a:pt x="1247" y="94"/>
                  </a:cubicBezTo>
                  <a:cubicBezTo>
                    <a:pt x="1225" y="86"/>
                    <a:pt x="1202" y="83"/>
                    <a:pt x="1180" y="83"/>
                  </a:cubicBezTo>
                  <a:cubicBezTo>
                    <a:pt x="1117" y="83"/>
                    <a:pt x="1055" y="111"/>
                    <a:pt x="1014" y="159"/>
                  </a:cubicBezTo>
                  <a:cubicBezTo>
                    <a:pt x="1051" y="94"/>
                    <a:pt x="995" y="29"/>
                    <a:pt x="902" y="10"/>
                  </a:cubicBezTo>
                  <a:cubicBezTo>
                    <a:pt x="881" y="4"/>
                    <a:pt x="857" y="1"/>
                    <a:pt x="833"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30"/>
            <p:cNvSpPr/>
            <p:nvPr/>
          </p:nvSpPr>
          <p:spPr>
            <a:xfrm>
              <a:off x="1592498" y="3371168"/>
              <a:ext cx="179341" cy="109378"/>
            </a:xfrm>
            <a:custGeom>
              <a:avLst/>
              <a:gdLst/>
              <a:ahLst/>
              <a:cxnLst/>
              <a:rect l="l" t="t" r="r" b="b"/>
              <a:pathLst>
                <a:path w="1638" h="999" extrusionOk="0">
                  <a:moveTo>
                    <a:pt x="845" y="0"/>
                  </a:moveTo>
                  <a:cubicBezTo>
                    <a:pt x="699" y="0"/>
                    <a:pt x="584" y="169"/>
                    <a:pt x="680" y="304"/>
                  </a:cubicBezTo>
                  <a:cubicBezTo>
                    <a:pt x="605" y="230"/>
                    <a:pt x="512" y="183"/>
                    <a:pt x="410" y="156"/>
                  </a:cubicBezTo>
                  <a:cubicBezTo>
                    <a:pt x="388" y="148"/>
                    <a:pt x="366" y="145"/>
                    <a:pt x="343" y="145"/>
                  </a:cubicBezTo>
                  <a:cubicBezTo>
                    <a:pt x="280" y="145"/>
                    <a:pt x="216" y="173"/>
                    <a:pt x="168" y="221"/>
                  </a:cubicBezTo>
                  <a:cubicBezTo>
                    <a:pt x="133" y="274"/>
                    <a:pt x="173" y="336"/>
                    <a:pt x="266" y="365"/>
                  </a:cubicBezTo>
                  <a:lnTo>
                    <a:pt x="266" y="365"/>
                  </a:lnTo>
                  <a:cubicBezTo>
                    <a:pt x="249" y="361"/>
                    <a:pt x="231" y="359"/>
                    <a:pt x="213" y="359"/>
                  </a:cubicBezTo>
                  <a:cubicBezTo>
                    <a:pt x="149" y="359"/>
                    <a:pt x="86" y="386"/>
                    <a:pt x="38" y="435"/>
                  </a:cubicBezTo>
                  <a:cubicBezTo>
                    <a:pt x="1" y="490"/>
                    <a:pt x="47" y="555"/>
                    <a:pt x="140" y="583"/>
                  </a:cubicBezTo>
                  <a:cubicBezTo>
                    <a:pt x="201" y="597"/>
                    <a:pt x="261" y="604"/>
                    <a:pt x="322" y="604"/>
                  </a:cubicBezTo>
                  <a:cubicBezTo>
                    <a:pt x="382" y="604"/>
                    <a:pt x="443" y="597"/>
                    <a:pt x="503" y="583"/>
                  </a:cubicBezTo>
                  <a:lnTo>
                    <a:pt x="503" y="583"/>
                  </a:lnTo>
                  <a:cubicBezTo>
                    <a:pt x="410" y="611"/>
                    <a:pt x="326" y="667"/>
                    <a:pt x="261" y="751"/>
                  </a:cubicBezTo>
                  <a:cubicBezTo>
                    <a:pt x="224" y="807"/>
                    <a:pt x="271" y="872"/>
                    <a:pt x="373" y="900"/>
                  </a:cubicBezTo>
                  <a:cubicBezTo>
                    <a:pt x="395" y="907"/>
                    <a:pt x="417" y="910"/>
                    <a:pt x="440" y="910"/>
                  </a:cubicBezTo>
                  <a:cubicBezTo>
                    <a:pt x="503" y="910"/>
                    <a:pt x="564" y="883"/>
                    <a:pt x="605" y="834"/>
                  </a:cubicBezTo>
                  <a:lnTo>
                    <a:pt x="605" y="834"/>
                  </a:lnTo>
                  <a:cubicBezTo>
                    <a:pt x="568" y="890"/>
                    <a:pt x="624" y="955"/>
                    <a:pt x="717" y="983"/>
                  </a:cubicBezTo>
                  <a:cubicBezTo>
                    <a:pt x="743" y="994"/>
                    <a:pt x="768" y="999"/>
                    <a:pt x="793" y="999"/>
                  </a:cubicBezTo>
                  <a:cubicBezTo>
                    <a:pt x="939" y="999"/>
                    <a:pt x="1054" y="830"/>
                    <a:pt x="959" y="695"/>
                  </a:cubicBezTo>
                  <a:lnTo>
                    <a:pt x="959" y="695"/>
                  </a:lnTo>
                  <a:cubicBezTo>
                    <a:pt x="1033" y="769"/>
                    <a:pt x="1126" y="816"/>
                    <a:pt x="1228" y="844"/>
                  </a:cubicBezTo>
                  <a:cubicBezTo>
                    <a:pt x="1250" y="851"/>
                    <a:pt x="1273" y="854"/>
                    <a:pt x="1295" y="854"/>
                  </a:cubicBezTo>
                  <a:cubicBezTo>
                    <a:pt x="1359" y="854"/>
                    <a:pt x="1422" y="827"/>
                    <a:pt x="1470" y="779"/>
                  </a:cubicBezTo>
                  <a:cubicBezTo>
                    <a:pt x="1495" y="728"/>
                    <a:pt x="1460" y="662"/>
                    <a:pt x="1383" y="636"/>
                  </a:cubicBezTo>
                  <a:lnTo>
                    <a:pt x="1383" y="636"/>
                  </a:lnTo>
                  <a:cubicBezTo>
                    <a:pt x="1397" y="639"/>
                    <a:pt x="1411" y="641"/>
                    <a:pt x="1425" y="641"/>
                  </a:cubicBezTo>
                  <a:cubicBezTo>
                    <a:pt x="1489" y="641"/>
                    <a:pt x="1552" y="613"/>
                    <a:pt x="1600" y="565"/>
                  </a:cubicBezTo>
                  <a:cubicBezTo>
                    <a:pt x="1638" y="509"/>
                    <a:pt x="1591" y="435"/>
                    <a:pt x="1498" y="416"/>
                  </a:cubicBezTo>
                  <a:cubicBezTo>
                    <a:pt x="1438" y="402"/>
                    <a:pt x="1375" y="395"/>
                    <a:pt x="1312" y="395"/>
                  </a:cubicBezTo>
                  <a:cubicBezTo>
                    <a:pt x="1249" y="395"/>
                    <a:pt x="1186" y="402"/>
                    <a:pt x="1126" y="416"/>
                  </a:cubicBezTo>
                  <a:cubicBezTo>
                    <a:pt x="1228" y="388"/>
                    <a:pt x="1312" y="323"/>
                    <a:pt x="1377" y="249"/>
                  </a:cubicBezTo>
                  <a:cubicBezTo>
                    <a:pt x="1414" y="193"/>
                    <a:pt x="1368" y="118"/>
                    <a:pt x="1266" y="100"/>
                  </a:cubicBezTo>
                  <a:cubicBezTo>
                    <a:pt x="1244" y="92"/>
                    <a:pt x="1221" y="89"/>
                    <a:pt x="1199" y="89"/>
                  </a:cubicBezTo>
                  <a:cubicBezTo>
                    <a:pt x="1136" y="89"/>
                    <a:pt x="1074" y="117"/>
                    <a:pt x="1033" y="165"/>
                  </a:cubicBezTo>
                  <a:cubicBezTo>
                    <a:pt x="1070" y="109"/>
                    <a:pt x="1014" y="35"/>
                    <a:pt x="921" y="16"/>
                  </a:cubicBezTo>
                  <a:cubicBezTo>
                    <a:pt x="896" y="5"/>
                    <a:pt x="870" y="0"/>
                    <a:pt x="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30"/>
            <p:cNvSpPr/>
            <p:nvPr/>
          </p:nvSpPr>
          <p:spPr>
            <a:xfrm>
              <a:off x="1788044" y="3538794"/>
              <a:ext cx="277989" cy="130509"/>
            </a:xfrm>
            <a:custGeom>
              <a:avLst/>
              <a:gdLst/>
              <a:ahLst/>
              <a:cxnLst/>
              <a:rect l="l" t="t" r="r" b="b"/>
              <a:pathLst>
                <a:path w="2539" h="1192" extrusionOk="0">
                  <a:moveTo>
                    <a:pt x="0" y="1"/>
                  </a:moveTo>
                  <a:lnTo>
                    <a:pt x="0" y="373"/>
                  </a:lnTo>
                  <a:cubicBezTo>
                    <a:pt x="0" y="931"/>
                    <a:pt x="661" y="1191"/>
                    <a:pt x="1256" y="1191"/>
                  </a:cubicBezTo>
                  <a:cubicBezTo>
                    <a:pt x="1851" y="1191"/>
                    <a:pt x="2539" y="931"/>
                    <a:pt x="2539" y="373"/>
                  </a:cubicBezTo>
                  <a:lnTo>
                    <a:pt x="2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30"/>
            <p:cNvSpPr/>
            <p:nvPr/>
          </p:nvSpPr>
          <p:spPr>
            <a:xfrm>
              <a:off x="1787058" y="3453284"/>
              <a:ext cx="277989" cy="175289"/>
            </a:xfrm>
            <a:custGeom>
              <a:avLst/>
              <a:gdLst/>
              <a:ahLst/>
              <a:cxnLst/>
              <a:rect l="l" t="t" r="r" b="b"/>
              <a:pathLst>
                <a:path w="2539" h="1601" extrusionOk="0">
                  <a:moveTo>
                    <a:pt x="1255" y="1"/>
                  </a:moveTo>
                  <a:cubicBezTo>
                    <a:pt x="707" y="1"/>
                    <a:pt x="0" y="233"/>
                    <a:pt x="0" y="791"/>
                  </a:cubicBezTo>
                  <a:cubicBezTo>
                    <a:pt x="0" y="1349"/>
                    <a:pt x="670" y="1600"/>
                    <a:pt x="1265" y="1600"/>
                  </a:cubicBezTo>
                  <a:cubicBezTo>
                    <a:pt x="1860" y="1600"/>
                    <a:pt x="2539" y="1349"/>
                    <a:pt x="2539" y="791"/>
                  </a:cubicBezTo>
                  <a:cubicBezTo>
                    <a:pt x="2539" y="224"/>
                    <a:pt x="1832" y="1"/>
                    <a:pt x="1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30"/>
            <p:cNvSpPr/>
            <p:nvPr/>
          </p:nvSpPr>
          <p:spPr>
            <a:xfrm>
              <a:off x="1803263" y="3459415"/>
              <a:ext cx="246566" cy="156896"/>
            </a:xfrm>
            <a:custGeom>
              <a:avLst/>
              <a:gdLst/>
              <a:ahLst/>
              <a:cxnLst/>
              <a:rect l="l" t="t" r="r" b="b"/>
              <a:pathLst>
                <a:path w="2252" h="1433" extrusionOk="0">
                  <a:moveTo>
                    <a:pt x="1117" y="1"/>
                  </a:moveTo>
                  <a:cubicBezTo>
                    <a:pt x="624" y="1"/>
                    <a:pt x="1" y="214"/>
                    <a:pt x="1" y="707"/>
                  </a:cubicBezTo>
                  <a:cubicBezTo>
                    <a:pt x="1" y="1200"/>
                    <a:pt x="587" y="1433"/>
                    <a:pt x="1117" y="1433"/>
                  </a:cubicBezTo>
                  <a:cubicBezTo>
                    <a:pt x="1647" y="1433"/>
                    <a:pt x="2251" y="1209"/>
                    <a:pt x="2251" y="707"/>
                  </a:cubicBezTo>
                  <a:cubicBezTo>
                    <a:pt x="2251" y="214"/>
                    <a:pt x="1619" y="1"/>
                    <a:pt x="1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30"/>
            <p:cNvSpPr/>
            <p:nvPr/>
          </p:nvSpPr>
          <p:spPr>
            <a:xfrm>
              <a:off x="1802277" y="3459415"/>
              <a:ext cx="246456" cy="85619"/>
            </a:xfrm>
            <a:custGeom>
              <a:avLst/>
              <a:gdLst/>
              <a:ahLst/>
              <a:cxnLst/>
              <a:rect l="l" t="t" r="r" b="b"/>
              <a:pathLst>
                <a:path w="2251" h="782" extrusionOk="0">
                  <a:moveTo>
                    <a:pt x="1116" y="1"/>
                  </a:moveTo>
                  <a:cubicBezTo>
                    <a:pt x="614" y="1"/>
                    <a:pt x="0" y="214"/>
                    <a:pt x="0" y="707"/>
                  </a:cubicBezTo>
                  <a:cubicBezTo>
                    <a:pt x="0" y="735"/>
                    <a:pt x="0" y="754"/>
                    <a:pt x="0" y="782"/>
                  </a:cubicBezTo>
                  <a:cubicBezTo>
                    <a:pt x="66" y="335"/>
                    <a:pt x="651" y="149"/>
                    <a:pt x="1126" y="149"/>
                  </a:cubicBezTo>
                  <a:cubicBezTo>
                    <a:pt x="1600" y="149"/>
                    <a:pt x="2195" y="345"/>
                    <a:pt x="2251" y="782"/>
                  </a:cubicBezTo>
                  <a:cubicBezTo>
                    <a:pt x="2251" y="763"/>
                    <a:pt x="2251" y="735"/>
                    <a:pt x="2251" y="707"/>
                  </a:cubicBezTo>
                  <a:cubicBezTo>
                    <a:pt x="2251" y="214"/>
                    <a:pt x="1619" y="1"/>
                    <a:pt x="111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30"/>
            <p:cNvSpPr/>
            <p:nvPr/>
          </p:nvSpPr>
          <p:spPr>
            <a:xfrm>
              <a:off x="1840926" y="3494670"/>
              <a:ext cx="172224" cy="107736"/>
            </a:xfrm>
            <a:custGeom>
              <a:avLst/>
              <a:gdLst/>
              <a:ahLst/>
              <a:cxnLst/>
              <a:rect l="l" t="t" r="r" b="b"/>
              <a:pathLst>
                <a:path w="1573" h="984" extrusionOk="0">
                  <a:moveTo>
                    <a:pt x="1340" y="627"/>
                  </a:moveTo>
                  <a:lnTo>
                    <a:pt x="1340" y="627"/>
                  </a:lnTo>
                  <a:cubicBezTo>
                    <a:pt x="1368" y="636"/>
                    <a:pt x="1396" y="636"/>
                    <a:pt x="1433" y="636"/>
                  </a:cubicBezTo>
                  <a:lnTo>
                    <a:pt x="1405" y="655"/>
                  </a:lnTo>
                  <a:cubicBezTo>
                    <a:pt x="1386" y="646"/>
                    <a:pt x="1359" y="636"/>
                    <a:pt x="1340" y="627"/>
                  </a:cubicBezTo>
                  <a:close/>
                  <a:moveTo>
                    <a:pt x="940" y="692"/>
                  </a:moveTo>
                  <a:lnTo>
                    <a:pt x="949" y="701"/>
                  </a:lnTo>
                  <a:lnTo>
                    <a:pt x="940" y="701"/>
                  </a:lnTo>
                  <a:cubicBezTo>
                    <a:pt x="940" y="701"/>
                    <a:pt x="940" y="692"/>
                    <a:pt x="940" y="692"/>
                  </a:cubicBezTo>
                  <a:close/>
                  <a:moveTo>
                    <a:pt x="850" y="1"/>
                  </a:moveTo>
                  <a:cubicBezTo>
                    <a:pt x="794" y="1"/>
                    <a:pt x="739" y="13"/>
                    <a:pt x="689" y="41"/>
                  </a:cubicBezTo>
                  <a:lnTo>
                    <a:pt x="633" y="50"/>
                  </a:lnTo>
                  <a:lnTo>
                    <a:pt x="633" y="153"/>
                  </a:lnTo>
                  <a:cubicBezTo>
                    <a:pt x="624" y="199"/>
                    <a:pt x="633" y="255"/>
                    <a:pt x="661" y="302"/>
                  </a:cubicBezTo>
                  <a:cubicBezTo>
                    <a:pt x="587" y="227"/>
                    <a:pt x="494" y="171"/>
                    <a:pt x="391" y="143"/>
                  </a:cubicBezTo>
                  <a:cubicBezTo>
                    <a:pt x="375" y="141"/>
                    <a:pt x="358" y="140"/>
                    <a:pt x="341" y="140"/>
                  </a:cubicBezTo>
                  <a:cubicBezTo>
                    <a:pt x="290" y="140"/>
                    <a:pt x="236" y="150"/>
                    <a:pt x="187" y="171"/>
                  </a:cubicBezTo>
                  <a:lnTo>
                    <a:pt x="131" y="125"/>
                  </a:lnTo>
                  <a:lnTo>
                    <a:pt x="131" y="255"/>
                  </a:lnTo>
                  <a:cubicBezTo>
                    <a:pt x="131" y="300"/>
                    <a:pt x="174" y="345"/>
                    <a:pt x="244" y="364"/>
                  </a:cubicBezTo>
                  <a:lnTo>
                    <a:pt x="244" y="364"/>
                  </a:lnTo>
                  <a:cubicBezTo>
                    <a:pt x="223" y="359"/>
                    <a:pt x="203" y="357"/>
                    <a:pt x="183" y="357"/>
                  </a:cubicBezTo>
                  <a:cubicBezTo>
                    <a:pt x="142" y="357"/>
                    <a:pt x="102" y="367"/>
                    <a:pt x="66" y="385"/>
                  </a:cubicBezTo>
                  <a:lnTo>
                    <a:pt x="1" y="348"/>
                  </a:lnTo>
                  <a:lnTo>
                    <a:pt x="1" y="469"/>
                  </a:lnTo>
                  <a:cubicBezTo>
                    <a:pt x="1" y="515"/>
                    <a:pt x="38" y="562"/>
                    <a:pt x="112" y="581"/>
                  </a:cubicBezTo>
                  <a:cubicBezTo>
                    <a:pt x="173" y="590"/>
                    <a:pt x="233" y="595"/>
                    <a:pt x="294" y="595"/>
                  </a:cubicBezTo>
                  <a:cubicBezTo>
                    <a:pt x="354" y="595"/>
                    <a:pt x="415" y="590"/>
                    <a:pt x="475" y="581"/>
                  </a:cubicBezTo>
                  <a:lnTo>
                    <a:pt x="475" y="581"/>
                  </a:lnTo>
                  <a:cubicBezTo>
                    <a:pt x="410" y="608"/>
                    <a:pt x="345" y="646"/>
                    <a:pt x="280" y="683"/>
                  </a:cubicBezTo>
                  <a:lnTo>
                    <a:pt x="224" y="655"/>
                  </a:lnTo>
                  <a:lnTo>
                    <a:pt x="224" y="776"/>
                  </a:lnTo>
                  <a:cubicBezTo>
                    <a:pt x="224" y="822"/>
                    <a:pt x="261" y="869"/>
                    <a:pt x="336" y="887"/>
                  </a:cubicBezTo>
                  <a:cubicBezTo>
                    <a:pt x="363" y="896"/>
                    <a:pt x="390" y="900"/>
                    <a:pt x="416" y="900"/>
                  </a:cubicBezTo>
                  <a:cubicBezTo>
                    <a:pt x="480" y="900"/>
                    <a:pt x="538" y="875"/>
                    <a:pt x="577" y="822"/>
                  </a:cubicBezTo>
                  <a:lnTo>
                    <a:pt x="577" y="822"/>
                  </a:lnTo>
                  <a:cubicBezTo>
                    <a:pt x="540" y="887"/>
                    <a:pt x="587" y="953"/>
                    <a:pt x="680" y="971"/>
                  </a:cubicBezTo>
                  <a:cubicBezTo>
                    <a:pt x="707" y="979"/>
                    <a:pt x="734" y="983"/>
                    <a:pt x="760" y="983"/>
                  </a:cubicBezTo>
                  <a:cubicBezTo>
                    <a:pt x="824" y="983"/>
                    <a:pt x="882" y="959"/>
                    <a:pt x="921" y="906"/>
                  </a:cubicBezTo>
                  <a:cubicBezTo>
                    <a:pt x="940" y="887"/>
                    <a:pt x="949" y="860"/>
                    <a:pt x="949" y="822"/>
                  </a:cubicBezTo>
                  <a:cubicBezTo>
                    <a:pt x="959" y="813"/>
                    <a:pt x="959" y="804"/>
                    <a:pt x="949" y="794"/>
                  </a:cubicBezTo>
                  <a:lnTo>
                    <a:pt x="949" y="720"/>
                  </a:lnTo>
                  <a:cubicBezTo>
                    <a:pt x="1024" y="776"/>
                    <a:pt x="1107" y="822"/>
                    <a:pt x="1191" y="841"/>
                  </a:cubicBezTo>
                  <a:cubicBezTo>
                    <a:pt x="1215" y="848"/>
                    <a:pt x="1240" y="852"/>
                    <a:pt x="1263" y="852"/>
                  </a:cubicBezTo>
                  <a:cubicBezTo>
                    <a:pt x="1330" y="852"/>
                    <a:pt x="1392" y="824"/>
                    <a:pt x="1433" y="776"/>
                  </a:cubicBezTo>
                  <a:cubicBezTo>
                    <a:pt x="1442" y="767"/>
                    <a:pt x="1452" y="748"/>
                    <a:pt x="1452" y="739"/>
                  </a:cubicBezTo>
                  <a:lnTo>
                    <a:pt x="1452" y="636"/>
                  </a:lnTo>
                  <a:cubicBezTo>
                    <a:pt x="1498" y="627"/>
                    <a:pt x="1535" y="599"/>
                    <a:pt x="1563" y="562"/>
                  </a:cubicBezTo>
                  <a:cubicBezTo>
                    <a:pt x="1572" y="553"/>
                    <a:pt x="1572" y="543"/>
                    <a:pt x="1572" y="534"/>
                  </a:cubicBezTo>
                  <a:lnTo>
                    <a:pt x="1572" y="404"/>
                  </a:lnTo>
                  <a:lnTo>
                    <a:pt x="1535" y="441"/>
                  </a:lnTo>
                  <a:cubicBezTo>
                    <a:pt x="1517" y="422"/>
                    <a:pt x="1498" y="422"/>
                    <a:pt x="1470" y="413"/>
                  </a:cubicBezTo>
                  <a:cubicBezTo>
                    <a:pt x="1410" y="399"/>
                    <a:pt x="1349" y="392"/>
                    <a:pt x="1289" y="392"/>
                  </a:cubicBezTo>
                  <a:cubicBezTo>
                    <a:pt x="1228" y="392"/>
                    <a:pt x="1168" y="399"/>
                    <a:pt x="1107" y="413"/>
                  </a:cubicBezTo>
                  <a:cubicBezTo>
                    <a:pt x="1200" y="385"/>
                    <a:pt x="1293" y="329"/>
                    <a:pt x="1349" y="246"/>
                  </a:cubicBezTo>
                  <a:cubicBezTo>
                    <a:pt x="1359" y="227"/>
                    <a:pt x="1368" y="218"/>
                    <a:pt x="1368" y="199"/>
                  </a:cubicBezTo>
                  <a:lnTo>
                    <a:pt x="1368" y="78"/>
                  </a:lnTo>
                  <a:lnTo>
                    <a:pt x="1321" y="125"/>
                  </a:lnTo>
                  <a:cubicBezTo>
                    <a:pt x="1303" y="106"/>
                    <a:pt x="1275" y="97"/>
                    <a:pt x="1247" y="88"/>
                  </a:cubicBezTo>
                  <a:cubicBezTo>
                    <a:pt x="1227" y="83"/>
                    <a:pt x="1206" y="81"/>
                    <a:pt x="1185" y="81"/>
                  </a:cubicBezTo>
                  <a:cubicBezTo>
                    <a:pt x="1120" y="81"/>
                    <a:pt x="1054" y="103"/>
                    <a:pt x="1005" y="153"/>
                  </a:cubicBezTo>
                  <a:cubicBezTo>
                    <a:pt x="1042" y="97"/>
                    <a:pt x="996" y="32"/>
                    <a:pt x="903" y="4"/>
                  </a:cubicBezTo>
                  <a:cubicBezTo>
                    <a:pt x="885" y="2"/>
                    <a:pt x="868" y="1"/>
                    <a:pt x="850"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30"/>
            <p:cNvSpPr/>
            <p:nvPr/>
          </p:nvSpPr>
          <p:spPr>
            <a:xfrm>
              <a:off x="1838956" y="3481532"/>
              <a:ext cx="179231" cy="108064"/>
            </a:xfrm>
            <a:custGeom>
              <a:avLst/>
              <a:gdLst/>
              <a:ahLst/>
              <a:cxnLst/>
              <a:rect l="l" t="t" r="r" b="b"/>
              <a:pathLst>
                <a:path w="1637" h="987" extrusionOk="0">
                  <a:moveTo>
                    <a:pt x="846" y="0"/>
                  </a:moveTo>
                  <a:cubicBezTo>
                    <a:pt x="785" y="0"/>
                    <a:pt x="725" y="25"/>
                    <a:pt x="679" y="78"/>
                  </a:cubicBezTo>
                  <a:cubicBezTo>
                    <a:pt x="642" y="143"/>
                    <a:pt x="642" y="226"/>
                    <a:pt x="679" y="301"/>
                  </a:cubicBezTo>
                  <a:cubicBezTo>
                    <a:pt x="605" y="226"/>
                    <a:pt x="512" y="170"/>
                    <a:pt x="409" y="152"/>
                  </a:cubicBezTo>
                  <a:cubicBezTo>
                    <a:pt x="385" y="144"/>
                    <a:pt x="360" y="140"/>
                    <a:pt x="335" y="140"/>
                  </a:cubicBezTo>
                  <a:cubicBezTo>
                    <a:pt x="274" y="140"/>
                    <a:pt x="214" y="164"/>
                    <a:pt x="168" y="217"/>
                  </a:cubicBezTo>
                  <a:cubicBezTo>
                    <a:pt x="131" y="271"/>
                    <a:pt x="175" y="335"/>
                    <a:pt x="271" y="364"/>
                  </a:cubicBezTo>
                  <a:lnTo>
                    <a:pt x="271" y="364"/>
                  </a:lnTo>
                  <a:cubicBezTo>
                    <a:pt x="247" y="357"/>
                    <a:pt x="223" y="353"/>
                    <a:pt x="199" y="353"/>
                  </a:cubicBezTo>
                  <a:cubicBezTo>
                    <a:pt x="135" y="353"/>
                    <a:pt x="77" y="378"/>
                    <a:pt x="37" y="431"/>
                  </a:cubicBezTo>
                  <a:cubicBezTo>
                    <a:pt x="0" y="487"/>
                    <a:pt x="47" y="552"/>
                    <a:pt x="140" y="580"/>
                  </a:cubicBezTo>
                  <a:cubicBezTo>
                    <a:pt x="200" y="589"/>
                    <a:pt x="261" y="594"/>
                    <a:pt x="321" y="594"/>
                  </a:cubicBezTo>
                  <a:cubicBezTo>
                    <a:pt x="382" y="594"/>
                    <a:pt x="442" y="589"/>
                    <a:pt x="502" y="580"/>
                  </a:cubicBezTo>
                  <a:lnTo>
                    <a:pt x="502" y="580"/>
                  </a:lnTo>
                  <a:cubicBezTo>
                    <a:pt x="409" y="608"/>
                    <a:pt x="326" y="663"/>
                    <a:pt x="261" y="747"/>
                  </a:cubicBezTo>
                  <a:cubicBezTo>
                    <a:pt x="223" y="803"/>
                    <a:pt x="270" y="868"/>
                    <a:pt x="363" y="896"/>
                  </a:cubicBezTo>
                  <a:cubicBezTo>
                    <a:pt x="387" y="903"/>
                    <a:pt x="412" y="907"/>
                    <a:pt x="435" y="907"/>
                  </a:cubicBezTo>
                  <a:cubicBezTo>
                    <a:pt x="502" y="907"/>
                    <a:pt x="564" y="879"/>
                    <a:pt x="605" y="831"/>
                  </a:cubicBezTo>
                  <a:lnTo>
                    <a:pt x="605" y="831"/>
                  </a:lnTo>
                  <a:cubicBezTo>
                    <a:pt x="568" y="887"/>
                    <a:pt x="614" y="952"/>
                    <a:pt x="707" y="980"/>
                  </a:cubicBezTo>
                  <a:cubicBezTo>
                    <a:pt x="729" y="984"/>
                    <a:pt x="751" y="986"/>
                    <a:pt x="772" y="986"/>
                  </a:cubicBezTo>
                  <a:cubicBezTo>
                    <a:pt x="842" y="986"/>
                    <a:pt x="906" y="962"/>
                    <a:pt x="949" y="905"/>
                  </a:cubicBezTo>
                  <a:cubicBezTo>
                    <a:pt x="986" y="840"/>
                    <a:pt x="986" y="756"/>
                    <a:pt x="949" y="682"/>
                  </a:cubicBezTo>
                  <a:lnTo>
                    <a:pt x="949" y="682"/>
                  </a:lnTo>
                  <a:cubicBezTo>
                    <a:pt x="1023" y="756"/>
                    <a:pt x="1116" y="812"/>
                    <a:pt x="1218" y="840"/>
                  </a:cubicBezTo>
                  <a:cubicBezTo>
                    <a:pt x="1240" y="847"/>
                    <a:pt x="1263" y="851"/>
                    <a:pt x="1285" y="851"/>
                  </a:cubicBezTo>
                  <a:cubicBezTo>
                    <a:pt x="1349" y="851"/>
                    <a:pt x="1412" y="823"/>
                    <a:pt x="1460" y="775"/>
                  </a:cubicBezTo>
                  <a:cubicBezTo>
                    <a:pt x="1494" y="716"/>
                    <a:pt x="1459" y="658"/>
                    <a:pt x="1384" y="633"/>
                  </a:cubicBezTo>
                  <a:lnTo>
                    <a:pt x="1384" y="633"/>
                  </a:lnTo>
                  <a:cubicBezTo>
                    <a:pt x="1398" y="636"/>
                    <a:pt x="1411" y="637"/>
                    <a:pt x="1425" y="637"/>
                  </a:cubicBezTo>
                  <a:cubicBezTo>
                    <a:pt x="1488" y="637"/>
                    <a:pt x="1552" y="609"/>
                    <a:pt x="1600" y="561"/>
                  </a:cubicBezTo>
                  <a:cubicBezTo>
                    <a:pt x="1637" y="496"/>
                    <a:pt x="1590" y="431"/>
                    <a:pt x="1488" y="412"/>
                  </a:cubicBezTo>
                  <a:cubicBezTo>
                    <a:pt x="1428" y="398"/>
                    <a:pt x="1367" y="391"/>
                    <a:pt x="1307" y="391"/>
                  </a:cubicBezTo>
                  <a:cubicBezTo>
                    <a:pt x="1246" y="391"/>
                    <a:pt x="1186" y="398"/>
                    <a:pt x="1125" y="412"/>
                  </a:cubicBezTo>
                  <a:cubicBezTo>
                    <a:pt x="1218" y="375"/>
                    <a:pt x="1311" y="319"/>
                    <a:pt x="1367" y="245"/>
                  </a:cubicBezTo>
                  <a:cubicBezTo>
                    <a:pt x="1404" y="180"/>
                    <a:pt x="1358" y="115"/>
                    <a:pt x="1265" y="96"/>
                  </a:cubicBezTo>
                  <a:cubicBezTo>
                    <a:pt x="1243" y="89"/>
                    <a:pt x="1221" y="85"/>
                    <a:pt x="1198" y="85"/>
                  </a:cubicBezTo>
                  <a:cubicBezTo>
                    <a:pt x="1135" y="85"/>
                    <a:pt x="1071" y="113"/>
                    <a:pt x="1023" y="161"/>
                  </a:cubicBezTo>
                  <a:cubicBezTo>
                    <a:pt x="1060" y="96"/>
                    <a:pt x="1014" y="31"/>
                    <a:pt x="921" y="12"/>
                  </a:cubicBezTo>
                  <a:cubicBezTo>
                    <a:pt x="896" y="4"/>
                    <a:pt x="871" y="0"/>
                    <a:pt x="846"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30"/>
            <p:cNvSpPr/>
            <p:nvPr/>
          </p:nvSpPr>
          <p:spPr>
            <a:xfrm>
              <a:off x="1954028" y="3680362"/>
              <a:ext cx="277003" cy="130400"/>
            </a:xfrm>
            <a:custGeom>
              <a:avLst/>
              <a:gdLst/>
              <a:ahLst/>
              <a:cxnLst/>
              <a:rect l="l" t="t" r="r" b="b"/>
              <a:pathLst>
                <a:path w="2530" h="1191" extrusionOk="0">
                  <a:moveTo>
                    <a:pt x="0" y="0"/>
                  </a:moveTo>
                  <a:lnTo>
                    <a:pt x="0" y="372"/>
                  </a:lnTo>
                  <a:cubicBezTo>
                    <a:pt x="0" y="930"/>
                    <a:pt x="660" y="1191"/>
                    <a:pt x="1255" y="1191"/>
                  </a:cubicBezTo>
                  <a:cubicBezTo>
                    <a:pt x="1851" y="1191"/>
                    <a:pt x="2529" y="940"/>
                    <a:pt x="2529" y="372"/>
                  </a:cubicBezTo>
                  <a:lnTo>
                    <a:pt x="2529" y="10"/>
                  </a:lnTo>
                  <a:lnTo>
                    <a:pt x="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30"/>
            <p:cNvSpPr/>
            <p:nvPr/>
          </p:nvSpPr>
          <p:spPr>
            <a:xfrm>
              <a:off x="1952933" y="3594852"/>
              <a:ext cx="278098" cy="176275"/>
            </a:xfrm>
            <a:custGeom>
              <a:avLst/>
              <a:gdLst/>
              <a:ahLst/>
              <a:cxnLst/>
              <a:rect l="l" t="t" r="r" b="b"/>
              <a:pathLst>
                <a:path w="2540" h="1610" extrusionOk="0">
                  <a:moveTo>
                    <a:pt x="1256" y="0"/>
                  </a:moveTo>
                  <a:cubicBezTo>
                    <a:pt x="708" y="0"/>
                    <a:pt x="1" y="233"/>
                    <a:pt x="1" y="791"/>
                  </a:cubicBezTo>
                  <a:cubicBezTo>
                    <a:pt x="1" y="1349"/>
                    <a:pt x="670" y="1609"/>
                    <a:pt x="1265" y="1609"/>
                  </a:cubicBezTo>
                  <a:cubicBezTo>
                    <a:pt x="1861" y="1609"/>
                    <a:pt x="2539" y="1349"/>
                    <a:pt x="2539" y="791"/>
                  </a:cubicBezTo>
                  <a:cubicBezTo>
                    <a:pt x="2539" y="233"/>
                    <a:pt x="1833"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30"/>
            <p:cNvSpPr/>
            <p:nvPr/>
          </p:nvSpPr>
          <p:spPr>
            <a:xfrm>
              <a:off x="1969246" y="3601969"/>
              <a:ext cx="246456" cy="154815"/>
            </a:xfrm>
            <a:custGeom>
              <a:avLst/>
              <a:gdLst/>
              <a:ahLst/>
              <a:cxnLst/>
              <a:rect l="l" t="t" r="r" b="b"/>
              <a:pathLst>
                <a:path w="2251" h="1414" extrusionOk="0">
                  <a:moveTo>
                    <a:pt x="1107" y="0"/>
                  </a:moveTo>
                  <a:cubicBezTo>
                    <a:pt x="624" y="0"/>
                    <a:pt x="1" y="205"/>
                    <a:pt x="1" y="698"/>
                  </a:cubicBezTo>
                  <a:cubicBezTo>
                    <a:pt x="1" y="1181"/>
                    <a:pt x="586" y="1414"/>
                    <a:pt x="1116" y="1414"/>
                  </a:cubicBezTo>
                  <a:cubicBezTo>
                    <a:pt x="1647" y="1414"/>
                    <a:pt x="2251" y="1191"/>
                    <a:pt x="2251" y="698"/>
                  </a:cubicBezTo>
                  <a:cubicBezTo>
                    <a:pt x="2251" y="205"/>
                    <a:pt x="1619" y="0"/>
                    <a:pt x="1107"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30"/>
            <p:cNvSpPr/>
            <p:nvPr/>
          </p:nvSpPr>
          <p:spPr>
            <a:xfrm>
              <a:off x="1968261" y="3601969"/>
              <a:ext cx="246456" cy="85619"/>
            </a:xfrm>
            <a:custGeom>
              <a:avLst/>
              <a:gdLst/>
              <a:ahLst/>
              <a:cxnLst/>
              <a:rect l="l" t="t" r="r" b="b"/>
              <a:pathLst>
                <a:path w="2251" h="782" extrusionOk="0">
                  <a:moveTo>
                    <a:pt x="1116" y="0"/>
                  </a:moveTo>
                  <a:cubicBezTo>
                    <a:pt x="605" y="0"/>
                    <a:pt x="0" y="205"/>
                    <a:pt x="0" y="698"/>
                  </a:cubicBezTo>
                  <a:cubicBezTo>
                    <a:pt x="0" y="726"/>
                    <a:pt x="0" y="744"/>
                    <a:pt x="0" y="772"/>
                  </a:cubicBezTo>
                  <a:cubicBezTo>
                    <a:pt x="65" y="326"/>
                    <a:pt x="651" y="149"/>
                    <a:pt x="1116" y="149"/>
                  </a:cubicBezTo>
                  <a:cubicBezTo>
                    <a:pt x="1600" y="149"/>
                    <a:pt x="2195" y="335"/>
                    <a:pt x="2251" y="782"/>
                  </a:cubicBezTo>
                  <a:cubicBezTo>
                    <a:pt x="2251" y="754"/>
                    <a:pt x="2251" y="735"/>
                    <a:pt x="2251" y="707"/>
                  </a:cubicBezTo>
                  <a:cubicBezTo>
                    <a:pt x="2251" y="214"/>
                    <a:pt x="162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30"/>
            <p:cNvSpPr/>
            <p:nvPr/>
          </p:nvSpPr>
          <p:spPr>
            <a:xfrm>
              <a:off x="2006910" y="3636567"/>
              <a:ext cx="172224" cy="108174"/>
            </a:xfrm>
            <a:custGeom>
              <a:avLst/>
              <a:gdLst/>
              <a:ahLst/>
              <a:cxnLst/>
              <a:rect l="l" t="t" r="r" b="b"/>
              <a:pathLst>
                <a:path w="1573" h="988" extrusionOk="0">
                  <a:moveTo>
                    <a:pt x="1340" y="624"/>
                  </a:moveTo>
                  <a:lnTo>
                    <a:pt x="1340" y="624"/>
                  </a:lnTo>
                  <a:cubicBezTo>
                    <a:pt x="1368" y="633"/>
                    <a:pt x="1396" y="633"/>
                    <a:pt x="1433" y="633"/>
                  </a:cubicBezTo>
                  <a:lnTo>
                    <a:pt x="1405" y="652"/>
                  </a:lnTo>
                  <a:cubicBezTo>
                    <a:pt x="1386" y="642"/>
                    <a:pt x="1358" y="633"/>
                    <a:pt x="1340" y="624"/>
                  </a:cubicBezTo>
                  <a:close/>
                  <a:moveTo>
                    <a:pt x="931" y="689"/>
                  </a:moveTo>
                  <a:lnTo>
                    <a:pt x="949" y="698"/>
                  </a:lnTo>
                  <a:lnTo>
                    <a:pt x="940" y="707"/>
                  </a:lnTo>
                  <a:cubicBezTo>
                    <a:pt x="940" y="707"/>
                    <a:pt x="940" y="698"/>
                    <a:pt x="931" y="689"/>
                  </a:cubicBezTo>
                  <a:close/>
                  <a:moveTo>
                    <a:pt x="829" y="1"/>
                  </a:moveTo>
                  <a:cubicBezTo>
                    <a:pt x="780" y="1"/>
                    <a:pt x="732" y="13"/>
                    <a:pt x="689" y="38"/>
                  </a:cubicBezTo>
                  <a:lnTo>
                    <a:pt x="633" y="47"/>
                  </a:lnTo>
                  <a:lnTo>
                    <a:pt x="633" y="149"/>
                  </a:lnTo>
                  <a:cubicBezTo>
                    <a:pt x="624" y="196"/>
                    <a:pt x="633" y="252"/>
                    <a:pt x="661" y="298"/>
                  </a:cubicBezTo>
                  <a:cubicBezTo>
                    <a:pt x="586" y="224"/>
                    <a:pt x="484" y="168"/>
                    <a:pt x="382" y="149"/>
                  </a:cubicBezTo>
                  <a:cubicBezTo>
                    <a:pt x="359" y="143"/>
                    <a:pt x="336" y="140"/>
                    <a:pt x="313" y="140"/>
                  </a:cubicBezTo>
                  <a:cubicBezTo>
                    <a:pt x="271" y="140"/>
                    <a:pt x="229" y="150"/>
                    <a:pt x="187" y="168"/>
                  </a:cubicBezTo>
                  <a:lnTo>
                    <a:pt x="131" y="121"/>
                  </a:lnTo>
                  <a:lnTo>
                    <a:pt x="131" y="252"/>
                  </a:lnTo>
                  <a:cubicBezTo>
                    <a:pt x="131" y="296"/>
                    <a:pt x="174" y="341"/>
                    <a:pt x="243" y="361"/>
                  </a:cubicBezTo>
                  <a:lnTo>
                    <a:pt x="243" y="361"/>
                  </a:lnTo>
                  <a:cubicBezTo>
                    <a:pt x="223" y="356"/>
                    <a:pt x="203" y="354"/>
                    <a:pt x="183" y="354"/>
                  </a:cubicBezTo>
                  <a:cubicBezTo>
                    <a:pt x="141" y="354"/>
                    <a:pt x="98" y="364"/>
                    <a:pt x="56" y="382"/>
                  </a:cubicBezTo>
                  <a:lnTo>
                    <a:pt x="1" y="345"/>
                  </a:lnTo>
                  <a:lnTo>
                    <a:pt x="1" y="466"/>
                  </a:lnTo>
                  <a:cubicBezTo>
                    <a:pt x="1" y="512"/>
                    <a:pt x="38" y="559"/>
                    <a:pt x="112" y="577"/>
                  </a:cubicBezTo>
                  <a:cubicBezTo>
                    <a:pt x="173" y="591"/>
                    <a:pt x="233" y="598"/>
                    <a:pt x="294" y="598"/>
                  </a:cubicBezTo>
                  <a:cubicBezTo>
                    <a:pt x="354" y="598"/>
                    <a:pt x="414" y="591"/>
                    <a:pt x="475" y="577"/>
                  </a:cubicBezTo>
                  <a:lnTo>
                    <a:pt x="475" y="577"/>
                  </a:lnTo>
                  <a:cubicBezTo>
                    <a:pt x="410" y="605"/>
                    <a:pt x="345" y="642"/>
                    <a:pt x="280" y="689"/>
                  </a:cubicBezTo>
                  <a:lnTo>
                    <a:pt x="224" y="661"/>
                  </a:lnTo>
                  <a:lnTo>
                    <a:pt x="224" y="772"/>
                  </a:lnTo>
                  <a:cubicBezTo>
                    <a:pt x="224" y="819"/>
                    <a:pt x="261" y="865"/>
                    <a:pt x="335" y="893"/>
                  </a:cubicBezTo>
                  <a:cubicBezTo>
                    <a:pt x="357" y="901"/>
                    <a:pt x="380" y="904"/>
                    <a:pt x="402" y="904"/>
                  </a:cubicBezTo>
                  <a:cubicBezTo>
                    <a:pt x="466" y="904"/>
                    <a:pt x="529" y="876"/>
                    <a:pt x="577" y="828"/>
                  </a:cubicBezTo>
                  <a:lnTo>
                    <a:pt x="577" y="828"/>
                  </a:lnTo>
                  <a:cubicBezTo>
                    <a:pt x="540" y="884"/>
                    <a:pt x="586" y="949"/>
                    <a:pt x="679" y="977"/>
                  </a:cubicBezTo>
                  <a:cubicBezTo>
                    <a:pt x="704" y="984"/>
                    <a:pt x="728" y="988"/>
                    <a:pt x="752" y="988"/>
                  </a:cubicBezTo>
                  <a:cubicBezTo>
                    <a:pt x="819" y="988"/>
                    <a:pt x="880" y="960"/>
                    <a:pt x="921" y="912"/>
                  </a:cubicBezTo>
                  <a:cubicBezTo>
                    <a:pt x="940" y="884"/>
                    <a:pt x="949" y="856"/>
                    <a:pt x="949" y="828"/>
                  </a:cubicBezTo>
                  <a:lnTo>
                    <a:pt x="949" y="707"/>
                  </a:lnTo>
                  <a:cubicBezTo>
                    <a:pt x="1024" y="772"/>
                    <a:pt x="1098" y="810"/>
                    <a:pt x="1191" y="838"/>
                  </a:cubicBezTo>
                  <a:cubicBezTo>
                    <a:pt x="1213" y="845"/>
                    <a:pt x="1235" y="848"/>
                    <a:pt x="1258" y="848"/>
                  </a:cubicBezTo>
                  <a:cubicBezTo>
                    <a:pt x="1321" y="848"/>
                    <a:pt x="1385" y="821"/>
                    <a:pt x="1433" y="772"/>
                  </a:cubicBezTo>
                  <a:cubicBezTo>
                    <a:pt x="1442" y="754"/>
                    <a:pt x="1442" y="745"/>
                    <a:pt x="1442" y="726"/>
                  </a:cubicBezTo>
                  <a:lnTo>
                    <a:pt x="1442" y="624"/>
                  </a:lnTo>
                  <a:cubicBezTo>
                    <a:pt x="1489" y="624"/>
                    <a:pt x="1535" y="596"/>
                    <a:pt x="1563" y="559"/>
                  </a:cubicBezTo>
                  <a:cubicBezTo>
                    <a:pt x="1572" y="549"/>
                    <a:pt x="1572" y="540"/>
                    <a:pt x="1572" y="521"/>
                  </a:cubicBezTo>
                  <a:lnTo>
                    <a:pt x="1572" y="391"/>
                  </a:lnTo>
                  <a:lnTo>
                    <a:pt x="1535" y="438"/>
                  </a:lnTo>
                  <a:cubicBezTo>
                    <a:pt x="1516" y="428"/>
                    <a:pt x="1498" y="419"/>
                    <a:pt x="1470" y="410"/>
                  </a:cubicBezTo>
                  <a:cubicBezTo>
                    <a:pt x="1409" y="400"/>
                    <a:pt x="1349" y="396"/>
                    <a:pt x="1289" y="396"/>
                  </a:cubicBezTo>
                  <a:cubicBezTo>
                    <a:pt x="1228" y="396"/>
                    <a:pt x="1168" y="400"/>
                    <a:pt x="1107" y="410"/>
                  </a:cubicBezTo>
                  <a:cubicBezTo>
                    <a:pt x="1200" y="382"/>
                    <a:pt x="1293" y="326"/>
                    <a:pt x="1349" y="242"/>
                  </a:cubicBezTo>
                  <a:cubicBezTo>
                    <a:pt x="1358" y="233"/>
                    <a:pt x="1368" y="214"/>
                    <a:pt x="1368" y="196"/>
                  </a:cubicBezTo>
                  <a:lnTo>
                    <a:pt x="1368" y="75"/>
                  </a:lnTo>
                  <a:lnTo>
                    <a:pt x="1321" y="121"/>
                  </a:lnTo>
                  <a:cubicBezTo>
                    <a:pt x="1303" y="103"/>
                    <a:pt x="1275" y="94"/>
                    <a:pt x="1247" y="94"/>
                  </a:cubicBezTo>
                  <a:cubicBezTo>
                    <a:pt x="1222" y="85"/>
                    <a:pt x="1197" y="81"/>
                    <a:pt x="1172" y="81"/>
                  </a:cubicBezTo>
                  <a:cubicBezTo>
                    <a:pt x="1111" y="81"/>
                    <a:pt x="1051" y="106"/>
                    <a:pt x="1005" y="159"/>
                  </a:cubicBezTo>
                  <a:cubicBezTo>
                    <a:pt x="1042" y="94"/>
                    <a:pt x="996" y="29"/>
                    <a:pt x="903" y="10"/>
                  </a:cubicBezTo>
                  <a:cubicBezTo>
                    <a:pt x="878" y="4"/>
                    <a:pt x="853" y="1"/>
                    <a:pt x="829"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30"/>
            <p:cNvSpPr/>
            <p:nvPr/>
          </p:nvSpPr>
          <p:spPr>
            <a:xfrm>
              <a:off x="2004940" y="3623209"/>
              <a:ext cx="179231" cy="108283"/>
            </a:xfrm>
            <a:custGeom>
              <a:avLst/>
              <a:gdLst/>
              <a:ahLst/>
              <a:cxnLst/>
              <a:rect l="l" t="t" r="r" b="b"/>
              <a:pathLst>
                <a:path w="1637" h="989" extrusionOk="0">
                  <a:moveTo>
                    <a:pt x="854" y="0"/>
                  </a:moveTo>
                  <a:cubicBezTo>
                    <a:pt x="790" y="0"/>
                    <a:pt x="727" y="28"/>
                    <a:pt x="679" y="76"/>
                  </a:cubicBezTo>
                  <a:cubicBezTo>
                    <a:pt x="642" y="141"/>
                    <a:pt x="642" y="234"/>
                    <a:pt x="679" y="309"/>
                  </a:cubicBezTo>
                  <a:cubicBezTo>
                    <a:pt x="604" y="234"/>
                    <a:pt x="512" y="178"/>
                    <a:pt x="409" y="151"/>
                  </a:cubicBezTo>
                  <a:cubicBezTo>
                    <a:pt x="389" y="146"/>
                    <a:pt x="368" y="144"/>
                    <a:pt x="347" y="144"/>
                  </a:cubicBezTo>
                  <a:cubicBezTo>
                    <a:pt x="282" y="144"/>
                    <a:pt x="217" y="166"/>
                    <a:pt x="167" y="216"/>
                  </a:cubicBezTo>
                  <a:cubicBezTo>
                    <a:pt x="131" y="279"/>
                    <a:pt x="175" y="343"/>
                    <a:pt x="264" y="363"/>
                  </a:cubicBezTo>
                  <a:lnTo>
                    <a:pt x="264" y="363"/>
                  </a:lnTo>
                  <a:cubicBezTo>
                    <a:pt x="246" y="359"/>
                    <a:pt x="227" y="358"/>
                    <a:pt x="208" y="358"/>
                  </a:cubicBezTo>
                  <a:cubicBezTo>
                    <a:pt x="143" y="358"/>
                    <a:pt x="79" y="380"/>
                    <a:pt x="37" y="429"/>
                  </a:cubicBezTo>
                  <a:cubicBezTo>
                    <a:pt x="0" y="495"/>
                    <a:pt x="47" y="560"/>
                    <a:pt x="140" y="578"/>
                  </a:cubicBezTo>
                  <a:cubicBezTo>
                    <a:pt x="200" y="592"/>
                    <a:pt x="260" y="599"/>
                    <a:pt x="321" y="599"/>
                  </a:cubicBezTo>
                  <a:cubicBezTo>
                    <a:pt x="381" y="599"/>
                    <a:pt x="442" y="592"/>
                    <a:pt x="502" y="578"/>
                  </a:cubicBezTo>
                  <a:lnTo>
                    <a:pt x="502" y="578"/>
                  </a:lnTo>
                  <a:cubicBezTo>
                    <a:pt x="409" y="615"/>
                    <a:pt x="326" y="671"/>
                    <a:pt x="260" y="746"/>
                  </a:cubicBezTo>
                  <a:cubicBezTo>
                    <a:pt x="223" y="811"/>
                    <a:pt x="270" y="876"/>
                    <a:pt x="363" y="894"/>
                  </a:cubicBezTo>
                  <a:cubicBezTo>
                    <a:pt x="385" y="902"/>
                    <a:pt x="408" y="905"/>
                    <a:pt x="431" y="905"/>
                  </a:cubicBezTo>
                  <a:cubicBezTo>
                    <a:pt x="497" y="905"/>
                    <a:pt x="563" y="877"/>
                    <a:pt x="604" y="829"/>
                  </a:cubicBezTo>
                  <a:lnTo>
                    <a:pt x="604" y="829"/>
                  </a:lnTo>
                  <a:cubicBezTo>
                    <a:pt x="567" y="894"/>
                    <a:pt x="614" y="960"/>
                    <a:pt x="707" y="978"/>
                  </a:cubicBezTo>
                  <a:cubicBezTo>
                    <a:pt x="731" y="985"/>
                    <a:pt x="755" y="989"/>
                    <a:pt x="779" y="989"/>
                  </a:cubicBezTo>
                  <a:cubicBezTo>
                    <a:pt x="846" y="989"/>
                    <a:pt x="907" y="961"/>
                    <a:pt x="949" y="913"/>
                  </a:cubicBezTo>
                  <a:cubicBezTo>
                    <a:pt x="986" y="848"/>
                    <a:pt x="986" y="764"/>
                    <a:pt x="949" y="690"/>
                  </a:cubicBezTo>
                  <a:lnTo>
                    <a:pt x="949" y="690"/>
                  </a:lnTo>
                  <a:cubicBezTo>
                    <a:pt x="1023" y="764"/>
                    <a:pt x="1116" y="820"/>
                    <a:pt x="1218" y="839"/>
                  </a:cubicBezTo>
                  <a:cubicBezTo>
                    <a:pt x="1240" y="846"/>
                    <a:pt x="1263" y="849"/>
                    <a:pt x="1285" y="849"/>
                  </a:cubicBezTo>
                  <a:cubicBezTo>
                    <a:pt x="1349" y="849"/>
                    <a:pt x="1412" y="822"/>
                    <a:pt x="1460" y="774"/>
                  </a:cubicBezTo>
                  <a:cubicBezTo>
                    <a:pt x="1496" y="719"/>
                    <a:pt x="1453" y="656"/>
                    <a:pt x="1365" y="627"/>
                  </a:cubicBezTo>
                  <a:lnTo>
                    <a:pt x="1365" y="627"/>
                  </a:lnTo>
                  <a:cubicBezTo>
                    <a:pt x="1384" y="633"/>
                    <a:pt x="1404" y="636"/>
                    <a:pt x="1424" y="636"/>
                  </a:cubicBezTo>
                  <a:cubicBezTo>
                    <a:pt x="1488" y="636"/>
                    <a:pt x="1549" y="608"/>
                    <a:pt x="1590" y="560"/>
                  </a:cubicBezTo>
                  <a:cubicBezTo>
                    <a:pt x="1637" y="504"/>
                    <a:pt x="1581" y="429"/>
                    <a:pt x="1488" y="411"/>
                  </a:cubicBezTo>
                  <a:cubicBezTo>
                    <a:pt x="1427" y="397"/>
                    <a:pt x="1367" y="390"/>
                    <a:pt x="1307" y="390"/>
                  </a:cubicBezTo>
                  <a:cubicBezTo>
                    <a:pt x="1246" y="390"/>
                    <a:pt x="1186" y="397"/>
                    <a:pt x="1125" y="411"/>
                  </a:cubicBezTo>
                  <a:cubicBezTo>
                    <a:pt x="1218" y="374"/>
                    <a:pt x="1302" y="318"/>
                    <a:pt x="1367" y="243"/>
                  </a:cubicBezTo>
                  <a:cubicBezTo>
                    <a:pt x="1404" y="178"/>
                    <a:pt x="1358" y="113"/>
                    <a:pt x="1265" y="95"/>
                  </a:cubicBezTo>
                  <a:cubicBezTo>
                    <a:pt x="1243" y="87"/>
                    <a:pt x="1220" y="84"/>
                    <a:pt x="1198" y="84"/>
                  </a:cubicBezTo>
                  <a:cubicBezTo>
                    <a:pt x="1134" y="84"/>
                    <a:pt x="1071" y="112"/>
                    <a:pt x="1023" y="160"/>
                  </a:cubicBezTo>
                  <a:cubicBezTo>
                    <a:pt x="1060" y="95"/>
                    <a:pt x="1014" y="30"/>
                    <a:pt x="921" y="11"/>
                  </a:cubicBezTo>
                  <a:cubicBezTo>
                    <a:pt x="899" y="4"/>
                    <a:pt x="876" y="0"/>
                    <a:pt x="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30"/>
            <p:cNvSpPr/>
            <p:nvPr/>
          </p:nvSpPr>
          <p:spPr>
            <a:xfrm>
              <a:off x="2197310" y="3752624"/>
              <a:ext cx="278098" cy="129414"/>
            </a:xfrm>
            <a:custGeom>
              <a:avLst/>
              <a:gdLst/>
              <a:ahLst/>
              <a:cxnLst/>
              <a:rect l="l" t="t" r="r" b="b"/>
              <a:pathLst>
                <a:path w="2540" h="1182" extrusionOk="0">
                  <a:moveTo>
                    <a:pt x="1" y="1"/>
                  </a:moveTo>
                  <a:lnTo>
                    <a:pt x="1" y="373"/>
                  </a:lnTo>
                  <a:cubicBezTo>
                    <a:pt x="1" y="931"/>
                    <a:pt x="670" y="1182"/>
                    <a:pt x="1265" y="1182"/>
                  </a:cubicBezTo>
                  <a:cubicBezTo>
                    <a:pt x="1851" y="1182"/>
                    <a:pt x="2539" y="931"/>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30"/>
            <p:cNvSpPr/>
            <p:nvPr/>
          </p:nvSpPr>
          <p:spPr>
            <a:xfrm>
              <a:off x="2197310" y="3666129"/>
              <a:ext cx="278098" cy="176275"/>
            </a:xfrm>
            <a:custGeom>
              <a:avLst/>
              <a:gdLst/>
              <a:ahLst/>
              <a:cxnLst/>
              <a:rect l="l" t="t" r="r" b="b"/>
              <a:pathLst>
                <a:path w="2540" h="1610" extrusionOk="0">
                  <a:moveTo>
                    <a:pt x="1256" y="0"/>
                  </a:moveTo>
                  <a:cubicBezTo>
                    <a:pt x="698" y="0"/>
                    <a:pt x="1" y="233"/>
                    <a:pt x="1" y="791"/>
                  </a:cubicBezTo>
                  <a:cubicBezTo>
                    <a:pt x="1" y="1349"/>
                    <a:pt x="670" y="1609"/>
                    <a:pt x="1256" y="1609"/>
                  </a:cubicBezTo>
                  <a:cubicBezTo>
                    <a:pt x="1851" y="1609"/>
                    <a:pt x="2539" y="1358"/>
                    <a:pt x="2539" y="791"/>
                  </a:cubicBezTo>
                  <a:cubicBezTo>
                    <a:pt x="2539" y="233"/>
                    <a:pt x="1823" y="0"/>
                    <a:pt x="1256"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1" name="Google Shape;811;p30"/>
            <p:cNvSpPr/>
            <p:nvPr/>
          </p:nvSpPr>
          <p:spPr>
            <a:xfrm>
              <a:off x="2212638" y="3673246"/>
              <a:ext cx="246456" cy="155910"/>
            </a:xfrm>
            <a:custGeom>
              <a:avLst/>
              <a:gdLst/>
              <a:ahLst/>
              <a:cxnLst/>
              <a:rect l="l" t="t" r="r" b="b"/>
              <a:pathLst>
                <a:path w="2251" h="1424" extrusionOk="0">
                  <a:moveTo>
                    <a:pt x="1116" y="0"/>
                  </a:moveTo>
                  <a:cubicBezTo>
                    <a:pt x="623" y="0"/>
                    <a:pt x="0" y="205"/>
                    <a:pt x="0" y="707"/>
                  </a:cubicBezTo>
                  <a:cubicBezTo>
                    <a:pt x="0" y="1200"/>
                    <a:pt x="595" y="1423"/>
                    <a:pt x="1125" y="1423"/>
                  </a:cubicBezTo>
                  <a:cubicBezTo>
                    <a:pt x="1646" y="1423"/>
                    <a:pt x="2251" y="1200"/>
                    <a:pt x="2251" y="707"/>
                  </a:cubicBezTo>
                  <a:cubicBezTo>
                    <a:pt x="2251" y="214"/>
                    <a:pt x="1627" y="0"/>
                    <a:pt x="1116"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30"/>
            <p:cNvSpPr/>
            <p:nvPr/>
          </p:nvSpPr>
          <p:spPr>
            <a:xfrm>
              <a:off x="2211544" y="3673246"/>
              <a:ext cx="247551" cy="85619"/>
            </a:xfrm>
            <a:custGeom>
              <a:avLst/>
              <a:gdLst/>
              <a:ahLst/>
              <a:cxnLst/>
              <a:rect l="l" t="t" r="r" b="b"/>
              <a:pathLst>
                <a:path w="2261" h="782" extrusionOk="0">
                  <a:moveTo>
                    <a:pt x="1126" y="0"/>
                  </a:moveTo>
                  <a:cubicBezTo>
                    <a:pt x="615" y="0"/>
                    <a:pt x="10" y="205"/>
                    <a:pt x="10" y="707"/>
                  </a:cubicBezTo>
                  <a:cubicBezTo>
                    <a:pt x="1" y="726"/>
                    <a:pt x="1" y="754"/>
                    <a:pt x="10" y="782"/>
                  </a:cubicBezTo>
                  <a:cubicBezTo>
                    <a:pt x="75" y="335"/>
                    <a:pt x="661" y="140"/>
                    <a:pt x="1126" y="140"/>
                  </a:cubicBezTo>
                  <a:cubicBezTo>
                    <a:pt x="1610" y="140"/>
                    <a:pt x="2195" y="335"/>
                    <a:pt x="2261" y="782"/>
                  </a:cubicBezTo>
                  <a:cubicBezTo>
                    <a:pt x="2261" y="754"/>
                    <a:pt x="2261" y="735"/>
                    <a:pt x="2261" y="707"/>
                  </a:cubicBezTo>
                  <a:cubicBezTo>
                    <a:pt x="2261" y="214"/>
                    <a:pt x="1628" y="0"/>
                    <a:pt x="112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30"/>
            <p:cNvSpPr/>
            <p:nvPr/>
          </p:nvSpPr>
          <p:spPr>
            <a:xfrm>
              <a:off x="2250302" y="3707844"/>
              <a:ext cx="173209" cy="108174"/>
            </a:xfrm>
            <a:custGeom>
              <a:avLst/>
              <a:gdLst/>
              <a:ahLst/>
              <a:cxnLst/>
              <a:rect l="l" t="t" r="r" b="b"/>
              <a:pathLst>
                <a:path w="1582" h="988" extrusionOk="0">
                  <a:moveTo>
                    <a:pt x="1339" y="633"/>
                  </a:moveTo>
                  <a:cubicBezTo>
                    <a:pt x="1364" y="633"/>
                    <a:pt x="1385" y="637"/>
                    <a:pt x="1404" y="637"/>
                  </a:cubicBezTo>
                  <a:cubicBezTo>
                    <a:pt x="1414" y="637"/>
                    <a:pt x="1423" y="636"/>
                    <a:pt x="1432" y="633"/>
                  </a:cubicBezTo>
                  <a:lnTo>
                    <a:pt x="1432" y="633"/>
                  </a:lnTo>
                  <a:lnTo>
                    <a:pt x="1414" y="661"/>
                  </a:lnTo>
                  <a:cubicBezTo>
                    <a:pt x="1386" y="642"/>
                    <a:pt x="1367" y="633"/>
                    <a:pt x="1339" y="633"/>
                  </a:cubicBezTo>
                  <a:close/>
                  <a:moveTo>
                    <a:pt x="838" y="1"/>
                  </a:moveTo>
                  <a:cubicBezTo>
                    <a:pt x="791" y="1"/>
                    <a:pt x="742" y="15"/>
                    <a:pt x="698" y="47"/>
                  </a:cubicBezTo>
                  <a:lnTo>
                    <a:pt x="633" y="56"/>
                  </a:lnTo>
                  <a:lnTo>
                    <a:pt x="633" y="149"/>
                  </a:lnTo>
                  <a:cubicBezTo>
                    <a:pt x="633" y="205"/>
                    <a:pt x="642" y="252"/>
                    <a:pt x="660" y="298"/>
                  </a:cubicBezTo>
                  <a:cubicBezTo>
                    <a:pt x="586" y="224"/>
                    <a:pt x="493" y="177"/>
                    <a:pt x="391" y="149"/>
                  </a:cubicBezTo>
                  <a:cubicBezTo>
                    <a:pt x="369" y="143"/>
                    <a:pt x="346" y="140"/>
                    <a:pt x="324" y="140"/>
                  </a:cubicBezTo>
                  <a:cubicBezTo>
                    <a:pt x="278" y="140"/>
                    <a:pt x="233" y="152"/>
                    <a:pt x="195" y="177"/>
                  </a:cubicBezTo>
                  <a:lnTo>
                    <a:pt x="140" y="131"/>
                  </a:lnTo>
                  <a:lnTo>
                    <a:pt x="140" y="252"/>
                  </a:lnTo>
                  <a:cubicBezTo>
                    <a:pt x="140" y="298"/>
                    <a:pt x="177" y="345"/>
                    <a:pt x="251" y="363"/>
                  </a:cubicBezTo>
                  <a:cubicBezTo>
                    <a:pt x="231" y="360"/>
                    <a:pt x="208" y="358"/>
                    <a:pt x="184" y="358"/>
                  </a:cubicBezTo>
                  <a:cubicBezTo>
                    <a:pt x="143" y="358"/>
                    <a:pt x="101" y="364"/>
                    <a:pt x="65" y="382"/>
                  </a:cubicBezTo>
                  <a:lnTo>
                    <a:pt x="0" y="345"/>
                  </a:lnTo>
                  <a:lnTo>
                    <a:pt x="0" y="475"/>
                  </a:lnTo>
                  <a:cubicBezTo>
                    <a:pt x="0" y="521"/>
                    <a:pt x="47" y="559"/>
                    <a:pt x="121" y="577"/>
                  </a:cubicBezTo>
                  <a:cubicBezTo>
                    <a:pt x="182" y="591"/>
                    <a:pt x="242" y="598"/>
                    <a:pt x="302" y="598"/>
                  </a:cubicBezTo>
                  <a:cubicBezTo>
                    <a:pt x="363" y="598"/>
                    <a:pt x="423" y="591"/>
                    <a:pt x="484" y="577"/>
                  </a:cubicBezTo>
                  <a:lnTo>
                    <a:pt x="484" y="577"/>
                  </a:lnTo>
                  <a:cubicBezTo>
                    <a:pt x="409" y="605"/>
                    <a:pt x="344" y="642"/>
                    <a:pt x="288" y="689"/>
                  </a:cubicBezTo>
                  <a:lnTo>
                    <a:pt x="223" y="661"/>
                  </a:lnTo>
                  <a:lnTo>
                    <a:pt x="223" y="772"/>
                  </a:lnTo>
                  <a:cubicBezTo>
                    <a:pt x="223" y="828"/>
                    <a:pt x="270" y="875"/>
                    <a:pt x="344" y="893"/>
                  </a:cubicBezTo>
                  <a:cubicBezTo>
                    <a:pt x="366" y="901"/>
                    <a:pt x="389" y="904"/>
                    <a:pt x="411" y="904"/>
                  </a:cubicBezTo>
                  <a:cubicBezTo>
                    <a:pt x="474" y="904"/>
                    <a:pt x="536" y="876"/>
                    <a:pt x="577" y="828"/>
                  </a:cubicBezTo>
                  <a:lnTo>
                    <a:pt x="577" y="828"/>
                  </a:lnTo>
                  <a:cubicBezTo>
                    <a:pt x="540" y="884"/>
                    <a:pt x="595" y="949"/>
                    <a:pt x="688" y="977"/>
                  </a:cubicBezTo>
                  <a:cubicBezTo>
                    <a:pt x="710" y="984"/>
                    <a:pt x="733" y="988"/>
                    <a:pt x="755" y="988"/>
                  </a:cubicBezTo>
                  <a:cubicBezTo>
                    <a:pt x="819" y="988"/>
                    <a:pt x="882" y="960"/>
                    <a:pt x="930" y="912"/>
                  </a:cubicBezTo>
                  <a:cubicBezTo>
                    <a:pt x="939" y="884"/>
                    <a:pt x="949" y="856"/>
                    <a:pt x="958" y="828"/>
                  </a:cubicBezTo>
                  <a:lnTo>
                    <a:pt x="958" y="707"/>
                  </a:lnTo>
                  <a:lnTo>
                    <a:pt x="949" y="707"/>
                  </a:lnTo>
                  <a:lnTo>
                    <a:pt x="949" y="689"/>
                  </a:lnTo>
                  <a:lnTo>
                    <a:pt x="958" y="707"/>
                  </a:lnTo>
                  <a:cubicBezTo>
                    <a:pt x="1023" y="772"/>
                    <a:pt x="1107" y="819"/>
                    <a:pt x="1200" y="837"/>
                  </a:cubicBezTo>
                  <a:cubicBezTo>
                    <a:pt x="1222" y="845"/>
                    <a:pt x="1244" y="848"/>
                    <a:pt x="1266" y="848"/>
                  </a:cubicBezTo>
                  <a:cubicBezTo>
                    <a:pt x="1330" y="848"/>
                    <a:pt x="1391" y="820"/>
                    <a:pt x="1432" y="772"/>
                  </a:cubicBezTo>
                  <a:cubicBezTo>
                    <a:pt x="1442" y="763"/>
                    <a:pt x="1451" y="744"/>
                    <a:pt x="1451" y="726"/>
                  </a:cubicBezTo>
                  <a:lnTo>
                    <a:pt x="1451" y="633"/>
                  </a:lnTo>
                  <a:cubicBezTo>
                    <a:pt x="1497" y="624"/>
                    <a:pt x="1535" y="596"/>
                    <a:pt x="1562" y="559"/>
                  </a:cubicBezTo>
                  <a:cubicBezTo>
                    <a:pt x="1572" y="549"/>
                    <a:pt x="1581" y="540"/>
                    <a:pt x="1581" y="521"/>
                  </a:cubicBezTo>
                  <a:lnTo>
                    <a:pt x="1581" y="391"/>
                  </a:lnTo>
                  <a:lnTo>
                    <a:pt x="1544" y="438"/>
                  </a:lnTo>
                  <a:cubicBezTo>
                    <a:pt x="1516" y="428"/>
                    <a:pt x="1497" y="419"/>
                    <a:pt x="1479" y="419"/>
                  </a:cubicBezTo>
                  <a:cubicBezTo>
                    <a:pt x="1418" y="405"/>
                    <a:pt x="1356" y="398"/>
                    <a:pt x="1294" y="398"/>
                  </a:cubicBezTo>
                  <a:cubicBezTo>
                    <a:pt x="1232" y="398"/>
                    <a:pt x="1172" y="405"/>
                    <a:pt x="1116" y="419"/>
                  </a:cubicBezTo>
                  <a:cubicBezTo>
                    <a:pt x="1209" y="382"/>
                    <a:pt x="1293" y="326"/>
                    <a:pt x="1358" y="252"/>
                  </a:cubicBezTo>
                  <a:cubicBezTo>
                    <a:pt x="1367" y="233"/>
                    <a:pt x="1367" y="214"/>
                    <a:pt x="1367" y="196"/>
                  </a:cubicBezTo>
                  <a:lnTo>
                    <a:pt x="1367" y="84"/>
                  </a:lnTo>
                  <a:lnTo>
                    <a:pt x="1321" y="121"/>
                  </a:lnTo>
                  <a:cubicBezTo>
                    <a:pt x="1302" y="112"/>
                    <a:pt x="1274" y="103"/>
                    <a:pt x="1256" y="94"/>
                  </a:cubicBezTo>
                  <a:cubicBezTo>
                    <a:pt x="1231" y="86"/>
                    <a:pt x="1207" y="83"/>
                    <a:pt x="1183" y="83"/>
                  </a:cubicBezTo>
                  <a:cubicBezTo>
                    <a:pt x="1117" y="83"/>
                    <a:pt x="1055" y="111"/>
                    <a:pt x="1014" y="159"/>
                  </a:cubicBezTo>
                  <a:cubicBezTo>
                    <a:pt x="1051" y="103"/>
                    <a:pt x="1004" y="28"/>
                    <a:pt x="902" y="10"/>
                  </a:cubicBezTo>
                  <a:cubicBezTo>
                    <a:pt x="882" y="4"/>
                    <a:pt x="860" y="1"/>
                    <a:pt x="838"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30"/>
            <p:cNvSpPr/>
            <p:nvPr/>
          </p:nvSpPr>
          <p:spPr>
            <a:xfrm>
              <a:off x="2248222" y="3694486"/>
              <a:ext cx="179341" cy="108940"/>
            </a:xfrm>
            <a:custGeom>
              <a:avLst/>
              <a:gdLst/>
              <a:ahLst/>
              <a:cxnLst/>
              <a:rect l="l" t="t" r="r" b="b"/>
              <a:pathLst>
                <a:path w="1638" h="995" extrusionOk="0">
                  <a:moveTo>
                    <a:pt x="854" y="0"/>
                  </a:moveTo>
                  <a:cubicBezTo>
                    <a:pt x="791" y="0"/>
                    <a:pt x="730" y="28"/>
                    <a:pt x="689" y="76"/>
                  </a:cubicBezTo>
                  <a:cubicBezTo>
                    <a:pt x="642" y="150"/>
                    <a:pt x="642" y="234"/>
                    <a:pt x="689" y="309"/>
                  </a:cubicBezTo>
                  <a:cubicBezTo>
                    <a:pt x="614" y="234"/>
                    <a:pt x="521" y="178"/>
                    <a:pt x="419" y="160"/>
                  </a:cubicBezTo>
                  <a:cubicBezTo>
                    <a:pt x="395" y="152"/>
                    <a:pt x="370" y="149"/>
                    <a:pt x="347" y="149"/>
                  </a:cubicBezTo>
                  <a:cubicBezTo>
                    <a:pt x="280" y="149"/>
                    <a:pt x="218" y="177"/>
                    <a:pt x="177" y="225"/>
                  </a:cubicBezTo>
                  <a:cubicBezTo>
                    <a:pt x="141" y="279"/>
                    <a:pt x="184" y="342"/>
                    <a:pt x="273" y="371"/>
                  </a:cubicBezTo>
                  <a:lnTo>
                    <a:pt x="273" y="371"/>
                  </a:lnTo>
                  <a:cubicBezTo>
                    <a:pt x="253" y="366"/>
                    <a:pt x="233" y="363"/>
                    <a:pt x="213" y="363"/>
                  </a:cubicBezTo>
                  <a:cubicBezTo>
                    <a:pt x="149" y="363"/>
                    <a:pt x="86" y="391"/>
                    <a:pt x="38" y="439"/>
                  </a:cubicBezTo>
                  <a:cubicBezTo>
                    <a:pt x="1" y="495"/>
                    <a:pt x="47" y="560"/>
                    <a:pt x="149" y="588"/>
                  </a:cubicBezTo>
                  <a:cubicBezTo>
                    <a:pt x="205" y="597"/>
                    <a:pt x="266" y="601"/>
                    <a:pt x="327" y="601"/>
                  </a:cubicBezTo>
                  <a:cubicBezTo>
                    <a:pt x="389" y="601"/>
                    <a:pt x="452" y="597"/>
                    <a:pt x="512" y="588"/>
                  </a:cubicBezTo>
                  <a:lnTo>
                    <a:pt x="512" y="588"/>
                  </a:lnTo>
                  <a:cubicBezTo>
                    <a:pt x="410" y="615"/>
                    <a:pt x="326" y="671"/>
                    <a:pt x="270" y="755"/>
                  </a:cubicBezTo>
                  <a:cubicBezTo>
                    <a:pt x="233" y="811"/>
                    <a:pt x="280" y="876"/>
                    <a:pt x="373" y="904"/>
                  </a:cubicBezTo>
                  <a:cubicBezTo>
                    <a:pt x="392" y="908"/>
                    <a:pt x="413" y="910"/>
                    <a:pt x="433" y="910"/>
                  </a:cubicBezTo>
                  <a:cubicBezTo>
                    <a:pt x="499" y="910"/>
                    <a:pt x="565" y="886"/>
                    <a:pt x="614" y="829"/>
                  </a:cubicBezTo>
                  <a:lnTo>
                    <a:pt x="614" y="829"/>
                  </a:lnTo>
                  <a:cubicBezTo>
                    <a:pt x="577" y="894"/>
                    <a:pt x="624" y="959"/>
                    <a:pt x="717" y="987"/>
                  </a:cubicBezTo>
                  <a:cubicBezTo>
                    <a:pt x="736" y="992"/>
                    <a:pt x="757" y="994"/>
                    <a:pt x="777" y="994"/>
                  </a:cubicBezTo>
                  <a:cubicBezTo>
                    <a:pt x="843" y="994"/>
                    <a:pt x="909" y="970"/>
                    <a:pt x="958" y="913"/>
                  </a:cubicBezTo>
                  <a:cubicBezTo>
                    <a:pt x="996" y="848"/>
                    <a:pt x="996" y="764"/>
                    <a:pt x="958" y="690"/>
                  </a:cubicBezTo>
                  <a:lnTo>
                    <a:pt x="958" y="690"/>
                  </a:lnTo>
                  <a:cubicBezTo>
                    <a:pt x="1033" y="764"/>
                    <a:pt x="1126" y="820"/>
                    <a:pt x="1228" y="848"/>
                  </a:cubicBezTo>
                  <a:cubicBezTo>
                    <a:pt x="1248" y="852"/>
                    <a:pt x="1269" y="855"/>
                    <a:pt x="1290" y="855"/>
                  </a:cubicBezTo>
                  <a:cubicBezTo>
                    <a:pt x="1355" y="855"/>
                    <a:pt x="1421" y="832"/>
                    <a:pt x="1470" y="783"/>
                  </a:cubicBezTo>
                  <a:cubicBezTo>
                    <a:pt x="1503" y="725"/>
                    <a:pt x="1470" y="667"/>
                    <a:pt x="1391" y="642"/>
                  </a:cubicBezTo>
                  <a:lnTo>
                    <a:pt x="1391" y="642"/>
                  </a:lnTo>
                  <a:cubicBezTo>
                    <a:pt x="1402" y="644"/>
                    <a:pt x="1414" y="645"/>
                    <a:pt x="1425" y="645"/>
                  </a:cubicBezTo>
                  <a:cubicBezTo>
                    <a:pt x="1489" y="645"/>
                    <a:pt x="1552" y="617"/>
                    <a:pt x="1600" y="569"/>
                  </a:cubicBezTo>
                  <a:cubicBezTo>
                    <a:pt x="1637" y="504"/>
                    <a:pt x="1591" y="439"/>
                    <a:pt x="1498" y="411"/>
                  </a:cubicBezTo>
                  <a:cubicBezTo>
                    <a:pt x="1437" y="402"/>
                    <a:pt x="1375" y="397"/>
                    <a:pt x="1313" y="397"/>
                  </a:cubicBezTo>
                  <a:cubicBezTo>
                    <a:pt x="1251" y="397"/>
                    <a:pt x="1191" y="402"/>
                    <a:pt x="1135" y="411"/>
                  </a:cubicBezTo>
                  <a:cubicBezTo>
                    <a:pt x="1228" y="383"/>
                    <a:pt x="1312" y="327"/>
                    <a:pt x="1377" y="243"/>
                  </a:cubicBezTo>
                  <a:cubicBezTo>
                    <a:pt x="1414" y="188"/>
                    <a:pt x="1368" y="123"/>
                    <a:pt x="1275" y="95"/>
                  </a:cubicBezTo>
                  <a:cubicBezTo>
                    <a:pt x="1250" y="87"/>
                    <a:pt x="1226" y="84"/>
                    <a:pt x="1202" y="84"/>
                  </a:cubicBezTo>
                  <a:cubicBezTo>
                    <a:pt x="1136" y="84"/>
                    <a:pt x="1074" y="112"/>
                    <a:pt x="1033" y="160"/>
                  </a:cubicBezTo>
                  <a:cubicBezTo>
                    <a:pt x="1070" y="104"/>
                    <a:pt x="1023" y="39"/>
                    <a:pt x="921" y="11"/>
                  </a:cubicBezTo>
                  <a:cubicBezTo>
                    <a:pt x="899" y="4"/>
                    <a:pt x="877" y="0"/>
                    <a:pt x="854"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30"/>
            <p:cNvSpPr/>
            <p:nvPr/>
          </p:nvSpPr>
          <p:spPr>
            <a:xfrm>
              <a:off x="1420492" y="3037885"/>
              <a:ext cx="277989" cy="129414"/>
            </a:xfrm>
            <a:custGeom>
              <a:avLst/>
              <a:gdLst/>
              <a:ahLst/>
              <a:cxnLst/>
              <a:rect l="l" t="t" r="r" b="b"/>
              <a:pathLst>
                <a:path w="2539" h="1182" extrusionOk="0">
                  <a:moveTo>
                    <a:pt x="0" y="1"/>
                  </a:moveTo>
                  <a:lnTo>
                    <a:pt x="0" y="373"/>
                  </a:lnTo>
                  <a:cubicBezTo>
                    <a:pt x="0" y="931"/>
                    <a:pt x="661" y="1182"/>
                    <a:pt x="1256" y="1182"/>
                  </a:cubicBezTo>
                  <a:cubicBezTo>
                    <a:pt x="1851" y="1182"/>
                    <a:pt x="2539" y="931"/>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30"/>
            <p:cNvSpPr/>
            <p:nvPr/>
          </p:nvSpPr>
          <p:spPr>
            <a:xfrm>
              <a:off x="1419397" y="2951390"/>
              <a:ext cx="278098" cy="176165"/>
            </a:xfrm>
            <a:custGeom>
              <a:avLst/>
              <a:gdLst/>
              <a:ahLst/>
              <a:cxnLst/>
              <a:rect l="l" t="t" r="r" b="b"/>
              <a:pathLst>
                <a:path w="2540" h="1609" extrusionOk="0">
                  <a:moveTo>
                    <a:pt x="1256" y="0"/>
                  </a:moveTo>
                  <a:cubicBezTo>
                    <a:pt x="708" y="0"/>
                    <a:pt x="1" y="233"/>
                    <a:pt x="1" y="800"/>
                  </a:cubicBezTo>
                  <a:cubicBezTo>
                    <a:pt x="1" y="1358"/>
                    <a:pt x="671" y="1609"/>
                    <a:pt x="1266" y="1609"/>
                  </a:cubicBezTo>
                  <a:cubicBezTo>
                    <a:pt x="1861" y="1609"/>
                    <a:pt x="2540" y="1358"/>
                    <a:pt x="2540" y="800"/>
                  </a:cubicBezTo>
                  <a:cubicBezTo>
                    <a:pt x="2540" y="233"/>
                    <a:pt x="1833" y="0"/>
                    <a:pt x="1256"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30"/>
            <p:cNvSpPr/>
            <p:nvPr/>
          </p:nvSpPr>
          <p:spPr>
            <a:xfrm>
              <a:off x="1435711" y="2958506"/>
              <a:ext cx="246566" cy="155910"/>
            </a:xfrm>
            <a:custGeom>
              <a:avLst/>
              <a:gdLst/>
              <a:ahLst/>
              <a:cxnLst/>
              <a:rect l="l" t="t" r="r" b="b"/>
              <a:pathLst>
                <a:path w="2252" h="1424" extrusionOk="0">
                  <a:moveTo>
                    <a:pt x="1107" y="0"/>
                  </a:moveTo>
                  <a:cubicBezTo>
                    <a:pt x="624" y="0"/>
                    <a:pt x="1" y="205"/>
                    <a:pt x="1" y="698"/>
                  </a:cubicBezTo>
                  <a:cubicBezTo>
                    <a:pt x="1" y="1191"/>
                    <a:pt x="587" y="1423"/>
                    <a:pt x="1117" y="1423"/>
                  </a:cubicBezTo>
                  <a:cubicBezTo>
                    <a:pt x="1647" y="1423"/>
                    <a:pt x="2251" y="1200"/>
                    <a:pt x="2251" y="707"/>
                  </a:cubicBezTo>
                  <a:cubicBezTo>
                    <a:pt x="2251" y="205"/>
                    <a:pt x="1619" y="0"/>
                    <a:pt x="1107"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30"/>
            <p:cNvSpPr/>
            <p:nvPr/>
          </p:nvSpPr>
          <p:spPr>
            <a:xfrm>
              <a:off x="1434726" y="2958506"/>
              <a:ext cx="246456" cy="85619"/>
            </a:xfrm>
            <a:custGeom>
              <a:avLst/>
              <a:gdLst/>
              <a:ahLst/>
              <a:cxnLst/>
              <a:rect l="l" t="t" r="r" b="b"/>
              <a:pathLst>
                <a:path w="2251" h="782" extrusionOk="0">
                  <a:moveTo>
                    <a:pt x="1116" y="0"/>
                  </a:moveTo>
                  <a:cubicBezTo>
                    <a:pt x="605" y="0"/>
                    <a:pt x="0" y="205"/>
                    <a:pt x="0" y="698"/>
                  </a:cubicBezTo>
                  <a:cubicBezTo>
                    <a:pt x="0" y="726"/>
                    <a:pt x="0" y="744"/>
                    <a:pt x="0" y="772"/>
                  </a:cubicBezTo>
                  <a:cubicBezTo>
                    <a:pt x="66" y="335"/>
                    <a:pt x="651" y="149"/>
                    <a:pt x="1116" y="149"/>
                  </a:cubicBezTo>
                  <a:cubicBezTo>
                    <a:pt x="1600" y="149"/>
                    <a:pt x="2195" y="335"/>
                    <a:pt x="2251" y="781"/>
                  </a:cubicBezTo>
                  <a:cubicBezTo>
                    <a:pt x="2251" y="754"/>
                    <a:pt x="2251" y="735"/>
                    <a:pt x="2251" y="707"/>
                  </a:cubicBezTo>
                  <a:cubicBezTo>
                    <a:pt x="2251" y="214"/>
                    <a:pt x="162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30"/>
            <p:cNvSpPr/>
            <p:nvPr/>
          </p:nvSpPr>
          <p:spPr>
            <a:xfrm>
              <a:off x="1473375" y="2993105"/>
              <a:ext cx="172224" cy="108831"/>
            </a:xfrm>
            <a:custGeom>
              <a:avLst/>
              <a:gdLst/>
              <a:ahLst/>
              <a:cxnLst/>
              <a:rect l="l" t="t" r="r" b="b"/>
              <a:pathLst>
                <a:path w="1573" h="994" extrusionOk="0">
                  <a:moveTo>
                    <a:pt x="1340" y="633"/>
                  </a:moveTo>
                  <a:cubicBezTo>
                    <a:pt x="1359" y="633"/>
                    <a:pt x="1377" y="637"/>
                    <a:pt x="1398" y="637"/>
                  </a:cubicBezTo>
                  <a:cubicBezTo>
                    <a:pt x="1409" y="637"/>
                    <a:pt x="1421" y="636"/>
                    <a:pt x="1433" y="633"/>
                  </a:cubicBezTo>
                  <a:lnTo>
                    <a:pt x="1433" y="633"/>
                  </a:lnTo>
                  <a:lnTo>
                    <a:pt x="1405" y="661"/>
                  </a:lnTo>
                  <a:cubicBezTo>
                    <a:pt x="1386" y="642"/>
                    <a:pt x="1359" y="633"/>
                    <a:pt x="1340" y="633"/>
                  </a:cubicBezTo>
                  <a:close/>
                  <a:moveTo>
                    <a:pt x="940" y="698"/>
                  </a:moveTo>
                  <a:lnTo>
                    <a:pt x="949" y="707"/>
                  </a:lnTo>
                  <a:lnTo>
                    <a:pt x="940" y="707"/>
                  </a:lnTo>
                  <a:cubicBezTo>
                    <a:pt x="940" y="707"/>
                    <a:pt x="940" y="698"/>
                    <a:pt x="940" y="698"/>
                  </a:cubicBezTo>
                  <a:close/>
                  <a:moveTo>
                    <a:pt x="832" y="1"/>
                  </a:moveTo>
                  <a:cubicBezTo>
                    <a:pt x="782" y="1"/>
                    <a:pt x="733" y="15"/>
                    <a:pt x="689" y="47"/>
                  </a:cubicBezTo>
                  <a:lnTo>
                    <a:pt x="633" y="56"/>
                  </a:lnTo>
                  <a:lnTo>
                    <a:pt x="633" y="149"/>
                  </a:lnTo>
                  <a:cubicBezTo>
                    <a:pt x="624" y="205"/>
                    <a:pt x="633" y="261"/>
                    <a:pt x="652" y="307"/>
                  </a:cubicBezTo>
                  <a:cubicBezTo>
                    <a:pt x="587" y="233"/>
                    <a:pt x="484" y="177"/>
                    <a:pt x="382" y="149"/>
                  </a:cubicBezTo>
                  <a:cubicBezTo>
                    <a:pt x="360" y="143"/>
                    <a:pt x="339" y="140"/>
                    <a:pt x="317" y="140"/>
                  </a:cubicBezTo>
                  <a:cubicBezTo>
                    <a:pt x="274" y="140"/>
                    <a:pt x="230" y="152"/>
                    <a:pt x="187" y="177"/>
                  </a:cubicBezTo>
                  <a:lnTo>
                    <a:pt x="131" y="131"/>
                  </a:lnTo>
                  <a:lnTo>
                    <a:pt x="131" y="261"/>
                  </a:lnTo>
                  <a:cubicBezTo>
                    <a:pt x="131" y="307"/>
                    <a:pt x="178" y="345"/>
                    <a:pt x="252" y="363"/>
                  </a:cubicBezTo>
                  <a:cubicBezTo>
                    <a:pt x="236" y="361"/>
                    <a:pt x="219" y="360"/>
                    <a:pt x="203" y="360"/>
                  </a:cubicBezTo>
                  <a:cubicBezTo>
                    <a:pt x="154" y="360"/>
                    <a:pt x="105" y="370"/>
                    <a:pt x="57" y="391"/>
                  </a:cubicBezTo>
                  <a:lnTo>
                    <a:pt x="1" y="345"/>
                  </a:lnTo>
                  <a:lnTo>
                    <a:pt x="1" y="475"/>
                  </a:lnTo>
                  <a:cubicBezTo>
                    <a:pt x="1" y="521"/>
                    <a:pt x="38" y="568"/>
                    <a:pt x="112" y="586"/>
                  </a:cubicBezTo>
                  <a:cubicBezTo>
                    <a:pt x="173" y="596"/>
                    <a:pt x="233" y="600"/>
                    <a:pt x="294" y="600"/>
                  </a:cubicBezTo>
                  <a:cubicBezTo>
                    <a:pt x="354" y="600"/>
                    <a:pt x="415" y="596"/>
                    <a:pt x="475" y="586"/>
                  </a:cubicBezTo>
                  <a:lnTo>
                    <a:pt x="475" y="586"/>
                  </a:lnTo>
                  <a:cubicBezTo>
                    <a:pt x="401" y="605"/>
                    <a:pt x="345" y="642"/>
                    <a:pt x="280" y="698"/>
                  </a:cubicBezTo>
                  <a:lnTo>
                    <a:pt x="224" y="670"/>
                  </a:lnTo>
                  <a:lnTo>
                    <a:pt x="224" y="782"/>
                  </a:lnTo>
                  <a:cubicBezTo>
                    <a:pt x="224" y="828"/>
                    <a:pt x="261" y="875"/>
                    <a:pt x="336" y="902"/>
                  </a:cubicBezTo>
                  <a:cubicBezTo>
                    <a:pt x="356" y="907"/>
                    <a:pt x="377" y="909"/>
                    <a:pt x="398" y="909"/>
                  </a:cubicBezTo>
                  <a:cubicBezTo>
                    <a:pt x="463" y="909"/>
                    <a:pt x="528" y="887"/>
                    <a:pt x="577" y="837"/>
                  </a:cubicBezTo>
                  <a:lnTo>
                    <a:pt x="577" y="837"/>
                  </a:lnTo>
                  <a:cubicBezTo>
                    <a:pt x="540" y="893"/>
                    <a:pt x="587" y="958"/>
                    <a:pt x="680" y="986"/>
                  </a:cubicBezTo>
                  <a:cubicBezTo>
                    <a:pt x="702" y="991"/>
                    <a:pt x="725" y="993"/>
                    <a:pt x="747" y="993"/>
                  </a:cubicBezTo>
                  <a:cubicBezTo>
                    <a:pt x="816" y="993"/>
                    <a:pt x="879" y="970"/>
                    <a:pt x="921" y="921"/>
                  </a:cubicBezTo>
                  <a:cubicBezTo>
                    <a:pt x="940" y="893"/>
                    <a:pt x="949" y="865"/>
                    <a:pt x="949" y="828"/>
                  </a:cubicBezTo>
                  <a:lnTo>
                    <a:pt x="949" y="717"/>
                  </a:lnTo>
                  <a:cubicBezTo>
                    <a:pt x="1024" y="772"/>
                    <a:pt x="1098" y="819"/>
                    <a:pt x="1191" y="847"/>
                  </a:cubicBezTo>
                  <a:cubicBezTo>
                    <a:pt x="1211" y="851"/>
                    <a:pt x="1231" y="853"/>
                    <a:pt x="1251" y="853"/>
                  </a:cubicBezTo>
                  <a:cubicBezTo>
                    <a:pt x="1317" y="853"/>
                    <a:pt x="1383" y="829"/>
                    <a:pt x="1433" y="772"/>
                  </a:cubicBezTo>
                  <a:cubicBezTo>
                    <a:pt x="1442" y="763"/>
                    <a:pt x="1442" y="754"/>
                    <a:pt x="1442" y="735"/>
                  </a:cubicBezTo>
                  <a:lnTo>
                    <a:pt x="1442" y="633"/>
                  </a:lnTo>
                  <a:cubicBezTo>
                    <a:pt x="1489" y="633"/>
                    <a:pt x="1535" y="605"/>
                    <a:pt x="1563" y="568"/>
                  </a:cubicBezTo>
                  <a:cubicBezTo>
                    <a:pt x="1572" y="558"/>
                    <a:pt x="1572" y="540"/>
                    <a:pt x="1572" y="531"/>
                  </a:cubicBezTo>
                  <a:lnTo>
                    <a:pt x="1572" y="400"/>
                  </a:lnTo>
                  <a:lnTo>
                    <a:pt x="1535" y="447"/>
                  </a:lnTo>
                  <a:cubicBezTo>
                    <a:pt x="1517" y="428"/>
                    <a:pt x="1498" y="419"/>
                    <a:pt x="1470" y="419"/>
                  </a:cubicBezTo>
                  <a:cubicBezTo>
                    <a:pt x="1410" y="405"/>
                    <a:pt x="1349" y="398"/>
                    <a:pt x="1289" y="398"/>
                  </a:cubicBezTo>
                  <a:cubicBezTo>
                    <a:pt x="1228" y="398"/>
                    <a:pt x="1168" y="405"/>
                    <a:pt x="1107" y="419"/>
                  </a:cubicBezTo>
                  <a:cubicBezTo>
                    <a:pt x="1200" y="391"/>
                    <a:pt x="1293" y="326"/>
                    <a:pt x="1349" y="252"/>
                  </a:cubicBezTo>
                  <a:cubicBezTo>
                    <a:pt x="1359" y="233"/>
                    <a:pt x="1368" y="214"/>
                    <a:pt x="1368" y="196"/>
                  </a:cubicBezTo>
                  <a:lnTo>
                    <a:pt x="1368" y="84"/>
                  </a:lnTo>
                  <a:lnTo>
                    <a:pt x="1321" y="131"/>
                  </a:lnTo>
                  <a:cubicBezTo>
                    <a:pt x="1303" y="112"/>
                    <a:pt x="1275" y="103"/>
                    <a:pt x="1247" y="93"/>
                  </a:cubicBezTo>
                  <a:cubicBezTo>
                    <a:pt x="1225" y="86"/>
                    <a:pt x="1203" y="83"/>
                    <a:pt x="1180" y="83"/>
                  </a:cubicBezTo>
                  <a:cubicBezTo>
                    <a:pt x="1117" y="83"/>
                    <a:pt x="1053" y="110"/>
                    <a:pt x="1005" y="159"/>
                  </a:cubicBezTo>
                  <a:cubicBezTo>
                    <a:pt x="1042" y="103"/>
                    <a:pt x="996" y="38"/>
                    <a:pt x="903" y="10"/>
                  </a:cubicBezTo>
                  <a:cubicBezTo>
                    <a:pt x="879" y="4"/>
                    <a:pt x="856" y="1"/>
                    <a:pt x="832"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30"/>
            <p:cNvSpPr/>
            <p:nvPr/>
          </p:nvSpPr>
          <p:spPr>
            <a:xfrm>
              <a:off x="1471404" y="2980185"/>
              <a:ext cx="179231" cy="108940"/>
            </a:xfrm>
            <a:custGeom>
              <a:avLst/>
              <a:gdLst/>
              <a:ahLst/>
              <a:cxnLst/>
              <a:rect l="l" t="t" r="r" b="b"/>
              <a:pathLst>
                <a:path w="1637" h="995" extrusionOk="0">
                  <a:moveTo>
                    <a:pt x="859" y="0"/>
                  </a:moveTo>
                  <a:cubicBezTo>
                    <a:pt x="794" y="0"/>
                    <a:pt x="728" y="23"/>
                    <a:pt x="679" y="72"/>
                  </a:cubicBezTo>
                  <a:cubicBezTo>
                    <a:pt x="642" y="146"/>
                    <a:pt x="642" y="239"/>
                    <a:pt x="679" y="304"/>
                  </a:cubicBezTo>
                  <a:cubicBezTo>
                    <a:pt x="605" y="230"/>
                    <a:pt x="512" y="184"/>
                    <a:pt x="409" y="156"/>
                  </a:cubicBezTo>
                  <a:cubicBezTo>
                    <a:pt x="388" y="148"/>
                    <a:pt x="365" y="145"/>
                    <a:pt x="343" y="145"/>
                  </a:cubicBezTo>
                  <a:cubicBezTo>
                    <a:pt x="279" y="145"/>
                    <a:pt x="216" y="173"/>
                    <a:pt x="168" y="221"/>
                  </a:cubicBezTo>
                  <a:cubicBezTo>
                    <a:pt x="131" y="275"/>
                    <a:pt x="175" y="339"/>
                    <a:pt x="272" y="368"/>
                  </a:cubicBezTo>
                  <a:lnTo>
                    <a:pt x="272" y="368"/>
                  </a:lnTo>
                  <a:cubicBezTo>
                    <a:pt x="250" y="362"/>
                    <a:pt x="228" y="359"/>
                    <a:pt x="207" y="359"/>
                  </a:cubicBezTo>
                  <a:cubicBezTo>
                    <a:pt x="140" y="359"/>
                    <a:pt x="79" y="387"/>
                    <a:pt x="37" y="435"/>
                  </a:cubicBezTo>
                  <a:cubicBezTo>
                    <a:pt x="0" y="490"/>
                    <a:pt x="47" y="556"/>
                    <a:pt x="140" y="583"/>
                  </a:cubicBezTo>
                  <a:cubicBezTo>
                    <a:pt x="200" y="597"/>
                    <a:pt x="261" y="604"/>
                    <a:pt x="321" y="604"/>
                  </a:cubicBezTo>
                  <a:cubicBezTo>
                    <a:pt x="381" y="604"/>
                    <a:pt x="442" y="597"/>
                    <a:pt x="502" y="583"/>
                  </a:cubicBezTo>
                  <a:lnTo>
                    <a:pt x="502" y="583"/>
                  </a:lnTo>
                  <a:cubicBezTo>
                    <a:pt x="409" y="611"/>
                    <a:pt x="326" y="676"/>
                    <a:pt x="261" y="751"/>
                  </a:cubicBezTo>
                  <a:cubicBezTo>
                    <a:pt x="223" y="807"/>
                    <a:pt x="270" y="872"/>
                    <a:pt x="363" y="900"/>
                  </a:cubicBezTo>
                  <a:cubicBezTo>
                    <a:pt x="387" y="907"/>
                    <a:pt x="412" y="910"/>
                    <a:pt x="435" y="910"/>
                  </a:cubicBezTo>
                  <a:cubicBezTo>
                    <a:pt x="502" y="910"/>
                    <a:pt x="563" y="883"/>
                    <a:pt x="605" y="835"/>
                  </a:cubicBezTo>
                  <a:lnTo>
                    <a:pt x="605" y="835"/>
                  </a:lnTo>
                  <a:cubicBezTo>
                    <a:pt x="567" y="890"/>
                    <a:pt x="614" y="955"/>
                    <a:pt x="716" y="983"/>
                  </a:cubicBezTo>
                  <a:cubicBezTo>
                    <a:pt x="738" y="991"/>
                    <a:pt x="761" y="994"/>
                    <a:pt x="783" y="994"/>
                  </a:cubicBezTo>
                  <a:cubicBezTo>
                    <a:pt x="846" y="994"/>
                    <a:pt x="908" y="966"/>
                    <a:pt x="949" y="918"/>
                  </a:cubicBezTo>
                  <a:cubicBezTo>
                    <a:pt x="986" y="844"/>
                    <a:pt x="986" y="760"/>
                    <a:pt x="949" y="695"/>
                  </a:cubicBezTo>
                  <a:lnTo>
                    <a:pt x="949" y="695"/>
                  </a:lnTo>
                  <a:cubicBezTo>
                    <a:pt x="1023" y="769"/>
                    <a:pt x="1116" y="816"/>
                    <a:pt x="1218" y="844"/>
                  </a:cubicBezTo>
                  <a:cubicBezTo>
                    <a:pt x="1240" y="851"/>
                    <a:pt x="1263" y="855"/>
                    <a:pt x="1285" y="855"/>
                  </a:cubicBezTo>
                  <a:cubicBezTo>
                    <a:pt x="1349" y="855"/>
                    <a:pt x="1412" y="827"/>
                    <a:pt x="1460" y="779"/>
                  </a:cubicBezTo>
                  <a:cubicBezTo>
                    <a:pt x="1496" y="724"/>
                    <a:pt x="1453" y="661"/>
                    <a:pt x="1365" y="632"/>
                  </a:cubicBezTo>
                  <a:lnTo>
                    <a:pt x="1365" y="632"/>
                  </a:lnTo>
                  <a:cubicBezTo>
                    <a:pt x="1385" y="638"/>
                    <a:pt x="1405" y="641"/>
                    <a:pt x="1425" y="641"/>
                  </a:cubicBezTo>
                  <a:cubicBezTo>
                    <a:pt x="1488" y="641"/>
                    <a:pt x="1549" y="613"/>
                    <a:pt x="1590" y="565"/>
                  </a:cubicBezTo>
                  <a:cubicBezTo>
                    <a:pt x="1637" y="500"/>
                    <a:pt x="1581" y="435"/>
                    <a:pt x="1488" y="407"/>
                  </a:cubicBezTo>
                  <a:cubicBezTo>
                    <a:pt x="1428" y="397"/>
                    <a:pt x="1367" y="393"/>
                    <a:pt x="1307" y="393"/>
                  </a:cubicBezTo>
                  <a:cubicBezTo>
                    <a:pt x="1246" y="393"/>
                    <a:pt x="1186" y="397"/>
                    <a:pt x="1125" y="407"/>
                  </a:cubicBezTo>
                  <a:cubicBezTo>
                    <a:pt x="1218" y="379"/>
                    <a:pt x="1311" y="323"/>
                    <a:pt x="1367" y="239"/>
                  </a:cubicBezTo>
                  <a:cubicBezTo>
                    <a:pt x="1404" y="184"/>
                    <a:pt x="1358" y="118"/>
                    <a:pt x="1265" y="91"/>
                  </a:cubicBezTo>
                  <a:cubicBezTo>
                    <a:pt x="1243" y="83"/>
                    <a:pt x="1221" y="80"/>
                    <a:pt x="1198" y="80"/>
                  </a:cubicBezTo>
                  <a:cubicBezTo>
                    <a:pt x="1135" y="80"/>
                    <a:pt x="1071" y="108"/>
                    <a:pt x="1023" y="156"/>
                  </a:cubicBezTo>
                  <a:cubicBezTo>
                    <a:pt x="1060" y="100"/>
                    <a:pt x="1014" y="35"/>
                    <a:pt x="921" y="7"/>
                  </a:cubicBezTo>
                  <a:cubicBezTo>
                    <a:pt x="901" y="2"/>
                    <a:pt x="880" y="0"/>
                    <a:pt x="859"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30"/>
            <p:cNvSpPr/>
            <p:nvPr/>
          </p:nvSpPr>
          <p:spPr>
            <a:xfrm>
              <a:off x="1537535" y="3107082"/>
              <a:ext cx="278098" cy="129414"/>
            </a:xfrm>
            <a:custGeom>
              <a:avLst/>
              <a:gdLst/>
              <a:ahLst/>
              <a:cxnLst/>
              <a:rect l="l" t="t" r="r" b="b"/>
              <a:pathLst>
                <a:path w="2540" h="1182" extrusionOk="0">
                  <a:moveTo>
                    <a:pt x="1" y="1"/>
                  </a:moveTo>
                  <a:lnTo>
                    <a:pt x="1" y="373"/>
                  </a:lnTo>
                  <a:cubicBezTo>
                    <a:pt x="1" y="931"/>
                    <a:pt x="670" y="1182"/>
                    <a:pt x="1265" y="1182"/>
                  </a:cubicBezTo>
                  <a:cubicBezTo>
                    <a:pt x="1851" y="1182"/>
                    <a:pt x="2539" y="931"/>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30"/>
            <p:cNvSpPr/>
            <p:nvPr/>
          </p:nvSpPr>
          <p:spPr>
            <a:xfrm>
              <a:off x="1537535" y="3020586"/>
              <a:ext cx="278098" cy="176275"/>
            </a:xfrm>
            <a:custGeom>
              <a:avLst/>
              <a:gdLst/>
              <a:ahLst/>
              <a:cxnLst/>
              <a:rect l="l" t="t" r="r" b="b"/>
              <a:pathLst>
                <a:path w="2540" h="1610" extrusionOk="0">
                  <a:moveTo>
                    <a:pt x="1256" y="1"/>
                  </a:moveTo>
                  <a:cubicBezTo>
                    <a:pt x="698" y="1"/>
                    <a:pt x="1" y="233"/>
                    <a:pt x="1" y="800"/>
                  </a:cubicBezTo>
                  <a:cubicBezTo>
                    <a:pt x="1" y="1358"/>
                    <a:pt x="661" y="1609"/>
                    <a:pt x="1256" y="1609"/>
                  </a:cubicBezTo>
                  <a:cubicBezTo>
                    <a:pt x="1851" y="1609"/>
                    <a:pt x="2539" y="1358"/>
                    <a:pt x="2539" y="800"/>
                  </a:cubicBezTo>
                  <a:cubicBezTo>
                    <a:pt x="2539" y="233"/>
                    <a:pt x="1823"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30"/>
            <p:cNvSpPr/>
            <p:nvPr/>
          </p:nvSpPr>
          <p:spPr>
            <a:xfrm>
              <a:off x="1552863" y="3027703"/>
              <a:ext cx="246456" cy="155910"/>
            </a:xfrm>
            <a:custGeom>
              <a:avLst/>
              <a:gdLst/>
              <a:ahLst/>
              <a:cxnLst/>
              <a:rect l="l" t="t" r="r" b="b"/>
              <a:pathLst>
                <a:path w="2251" h="1424" extrusionOk="0">
                  <a:moveTo>
                    <a:pt x="1116" y="1"/>
                  </a:moveTo>
                  <a:cubicBezTo>
                    <a:pt x="623" y="1"/>
                    <a:pt x="0" y="215"/>
                    <a:pt x="0" y="698"/>
                  </a:cubicBezTo>
                  <a:cubicBezTo>
                    <a:pt x="0" y="1191"/>
                    <a:pt x="595" y="1423"/>
                    <a:pt x="1116" y="1423"/>
                  </a:cubicBezTo>
                  <a:cubicBezTo>
                    <a:pt x="1646" y="1423"/>
                    <a:pt x="2251" y="1200"/>
                    <a:pt x="2251" y="707"/>
                  </a:cubicBezTo>
                  <a:cubicBezTo>
                    <a:pt x="2251" y="205"/>
                    <a:pt x="1628" y="1"/>
                    <a:pt x="1116"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30"/>
            <p:cNvSpPr/>
            <p:nvPr/>
          </p:nvSpPr>
          <p:spPr>
            <a:xfrm>
              <a:off x="1552863" y="3027703"/>
              <a:ext cx="246456" cy="85619"/>
            </a:xfrm>
            <a:custGeom>
              <a:avLst/>
              <a:gdLst/>
              <a:ahLst/>
              <a:cxnLst/>
              <a:rect l="l" t="t" r="r" b="b"/>
              <a:pathLst>
                <a:path w="2251" h="782" extrusionOk="0">
                  <a:moveTo>
                    <a:pt x="1116" y="1"/>
                  </a:moveTo>
                  <a:cubicBezTo>
                    <a:pt x="605" y="1"/>
                    <a:pt x="0" y="215"/>
                    <a:pt x="0" y="698"/>
                  </a:cubicBezTo>
                  <a:lnTo>
                    <a:pt x="0" y="772"/>
                  </a:lnTo>
                  <a:cubicBezTo>
                    <a:pt x="65" y="335"/>
                    <a:pt x="651" y="149"/>
                    <a:pt x="1116" y="149"/>
                  </a:cubicBezTo>
                  <a:cubicBezTo>
                    <a:pt x="1600" y="149"/>
                    <a:pt x="2185" y="335"/>
                    <a:pt x="2251" y="782"/>
                  </a:cubicBezTo>
                  <a:cubicBezTo>
                    <a:pt x="2251" y="763"/>
                    <a:pt x="2251" y="735"/>
                    <a:pt x="2251" y="707"/>
                  </a:cubicBezTo>
                  <a:cubicBezTo>
                    <a:pt x="2251" y="215"/>
                    <a:pt x="1618" y="1"/>
                    <a:pt x="111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30"/>
            <p:cNvSpPr/>
            <p:nvPr/>
          </p:nvSpPr>
          <p:spPr>
            <a:xfrm>
              <a:off x="1590527" y="3063396"/>
              <a:ext cx="173209" cy="108283"/>
            </a:xfrm>
            <a:custGeom>
              <a:avLst/>
              <a:gdLst/>
              <a:ahLst/>
              <a:cxnLst/>
              <a:rect l="l" t="t" r="r" b="b"/>
              <a:pathLst>
                <a:path w="1582" h="989" extrusionOk="0">
                  <a:moveTo>
                    <a:pt x="1368" y="629"/>
                  </a:moveTo>
                  <a:cubicBezTo>
                    <a:pt x="1389" y="632"/>
                    <a:pt x="1413" y="632"/>
                    <a:pt x="1432" y="632"/>
                  </a:cubicBezTo>
                  <a:lnTo>
                    <a:pt x="1414" y="651"/>
                  </a:lnTo>
                  <a:cubicBezTo>
                    <a:pt x="1396" y="645"/>
                    <a:pt x="1382" y="636"/>
                    <a:pt x="1368" y="629"/>
                  </a:cubicBezTo>
                  <a:close/>
                  <a:moveTo>
                    <a:pt x="949" y="688"/>
                  </a:moveTo>
                  <a:lnTo>
                    <a:pt x="958" y="698"/>
                  </a:lnTo>
                  <a:lnTo>
                    <a:pt x="949" y="698"/>
                  </a:lnTo>
                  <a:cubicBezTo>
                    <a:pt x="949" y="698"/>
                    <a:pt x="949" y="688"/>
                    <a:pt x="949" y="688"/>
                  </a:cubicBezTo>
                  <a:close/>
                  <a:moveTo>
                    <a:pt x="835" y="0"/>
                  </a:moveTo>
                  <a:cubicBezTo>
                    <a:pt x="789" y="0"/>
                    <a:pt x="741" y="13"/>
                    <a:pt x="698" y="37"/>
                  </a:cubicBezTo>
                  <a:lnTo>
                    <a:pt x="633" y="56"/>
                  </a:lnTo>
                  <a:lnTo>
                    <a:pt x="633" y="149"/>
                  </a:lnTo>
                  <a:cubicBezTo>
                    <a:pt x="633" y="205"/>
                    <a:pt x="642" y="251"/>
                    <a:pt x="660" y="298"/>
                  </a:cubicBezTo>
                  <a:cubicBezTo>
                    <a:pt x="586" y="223"/>
                    <a:pt x="493" y="177"/>
                    <a:pt x="391" y="149"/>
                  </a:cubicBezTo>
                  <a:cubicBezTo>
                    <a:pt x="369" y="143"/>
                    <a:pt x="346" y="140"/>
                    <a:pt x="324" y="140"/>
                  </a:cubicBezTo>
                  <a:cubicBezTo>
                    <a:pt x="278" y="140"/>
                    <a:pt x="233" y="152"/>
                    <a:pt x="196" y="177"/>
                  </a:cubicBezTo>
                  <a:lnTo>
                    <a:pt x="140" y="130"/>
                  </a:lnTo>
                  <a:lnTo>
                    <a:pt x="140" y="251"/>
                  </a:lnTo>
                  <a:cubicBezTo>
                    <a:pt x="140" y="298"/>
                    <a:pt x="186" y="344"/>
                    <a:pt x="251" y="372"/>
                  </a:cubicBezTo>
                  <a:cubicBezTo>
                    <a:pt x="232" y="365"/>
                    <a:pt x="209" y="362"/>
                    <a:pt x="187" y="362"/>
                  </a:cubicBezTo>
                  <a:cubicBezTo>
                    <a:pt x="145" y="362"/>
                    <a:pt x="101" y="373"/>
                    <a:pt x="65" y="391"/>
                  </a:cubicBezTo>
                  <a:lnTo>
                    <a:pt x="0" y="353"/>
                  </a:lnTo>
                  <a:lnTo>
                    <a:pt x="0" y="474"/>
                  </a:lnTo>
                  <a:cubicBezTo>
                    <a:pt x="0" y="521"/>
                    <a:pt x="47" y="567"/>
                    <a:pt x="121" y="586"/>
                  </a:cubicBezTo>
                  <a:cubicBezTo>
                    <a:pt x="177" y="595"/>
                    <a:pt x="237" y="600"/>
                    <a:pt x="299" y="600"/>
                  </a:cubicBezTo>
                  <a:cubicBezTo>
                    <a:pt x="361" y="600"/>
                    <a:pt x="423" y="595"/>
                    <a:pt x="484" y="586"/>
                  </a:cubicBezTo>
                  <a:lnTo>
                    <a:pt x="484" y="586"/>
                  </a:lnTo>
                  <a:cubicBezTo>
                    <a:pt x="409" y="614"/>
                    <a:pt x="344" y="651"/>
                    <a:pt x="289" y="688"/>
                  </a:cubicBezTo>
                  <a:lnTo>
                    <a:pt x="223" y="660"/>
                  </a:lnTo>
                  <a:lnTo>
                    <a:pt x="223" y="781"/>
                  </a:lnTo>
                  <a:cubicBezTo>
                    <a:pt x="223" y="828"/>
                    <a:pt x="270" y="874"/>
                    <a:pt x="344" y="893"/>
                  </a:cubicBezTo>
                  <a:cubicBezTo>
                    <a:pt x="369" y="901"/>
                    <a:pt x="394" y="905"/>
                    <a:pt x="419" y="905"/>
                  </a:cubicBezTo>
                  <a:cubicBezTo>
                    <a:pt x="479" y="905"/>
                    <a:pt x="537" y="880"/>
                    <a:pt x="577" y="828"/>
                  </a:cubicBezTo>
                  <a:lnTo>
                    <a:pt x="577" y="828"/>
                  </a:lnTo>
                  <a:cubicBezTo>
                    <a:pt x="540" y="893"/>
                    <a:pt x="586" y="958"/>
                    <a:pt x="688" y="977"/>
                  </a:cubicBezTo>
                  <a:cubicBezTo>
                    <a:pt x="713" y="985"/>
                    <a:pt x="738" y="989"/>
                    <a:pt x="763" y="989"/>
                  </a:cubicBezTo>
                  <a:cubicBezTo>
                    <a:pt x="824" y="989"/>
                    <a:pt x="884" y="964"/>
                    <a:pt x="930" y="911"/>
                  </a:cubicBezTo>
                  <a:cubicBezTo>
                    <a:pt x="939" y="893"/>
                    <a:pt x="949" y="865"/>
                    <a:pt x="958" y="828"/>
                  </a:cubicBezTo>
                  <a:cubicBezTo>
                    <a:pt x="958" y="818"/>
                    <a:pt x="958" y="809"/>
                    <a:pt x="958" y="800"/>
                  </a:cubicBezTo>
                  <a:lnTo>
                    <a:pt x="958" y="716"/>
                  </a:lnTo>
                  <a:cubicBezTo>
                    <a:pt x="1023" y="781"/>
                    <a:pt x="1107" y="828"/>
                    <a:pt x="1200" y="846"/>
                  </a:cubicBezTo>
                  <a:cubicBezTo>
                    <a:pt x="1222" y="854"/>
                    <a:pt x="1244" y="857"/>
                    <a:pt x="1267" y="857"/>
                  </a:cubicBezTo>
                  <a:cubicBezTo>
                    <a:pt x="1330" y="857"/>
                    <a:pt x="1394" y="829"/>
                    <a:pt x="1442" y="781"/>
                  </a:cubicBezTo>
                  <a:cubicBezTo>
                    <a:pt x="1442" y="772"/>
                    <a:pt x="1451" y="753"/>
                    <a:pt x="1451" y="744"/>
                  </a:cubicBezTo>
                  <a:lnTo>
                    <a:pt x="1451" y="642"/>
                  </a:lnTo>
                  <a:cubicBezTo>
                    <a:pt x="1497" y="632"/>
                    <a:pt x="1535" y="605"/>
                    <a:pt x="1563" y="567"/>
                  </a:cubicBezTo>
                  <a:cubicBezTo>
                    <a:pt x="1572" y="558"/>
                    <a:pt x="1581" y="549"/>
                    <a:pt x="1581" y="539"/>
                  </a:cubicBezTo>
                  <a:lnTo>
                    <a:pt x="1581" y="409"/>
                  </a:lnTo>
                  <a:lnTo>
                    <a:pt x="1544" y="437"/>
                  </a:lnTo>
                  <a:cubicBezTo>
                    <a:pt x="1516" y="419"/>
                    <a:pt x="1497" y="409"/>
                    <a:pt x="1479" y="409"/>
                  </a:cubicBezTo>
                  <a:cubicBezTo>
                    <a:pt x="1418" y="395"/>
                    <a:pt x="1356" y="388"/>
                    <a:pt x="1294" y="388"/>
                  </a:cubicBezTo>
                  <a:cubicBezTo>
                    <a:pt x="1232" y="388"/>
                    <a:pt x="1172" y="395"/>
                    <a:pt x="1116" y="409"/>
                  </a:cubicBezTo>
                  <a:cubicBezTo>
                    <a:pt x="1209" y="381"/>
                    <a:pt x="1293" y="316"/>
                    <a:pt x="1358" y="242"/>
                  </a:cubicBezTo>
                  <a:cubicBezTo>
                    <a:pt x="1367" y="223"/>
                    <a:pt x="1367" y="205"/>
                    <a:pt x="1367" y="195"/>
                  </a:cubicBezTo>
                  <a:lnTo>
                    <a:pt x="1367" y="84"/>
                  </a:lnTo>
                  <a:lnTo>
                    <a:pt x="1321" y="121"/>
                  </a:lnTo>
                  <a:cubicBezTo>
                    <a:pt x="1302" y="112"/>
                    <a:pt x="1274" y="102"/>
                    <a:pt x="1246" y="93"/>
                  </a:cubicBezTo>
                  <a:cubicBezTo>
                    <a:pt x="1224" y="86"/>
                    <a:pt x="1202" y="82"/>
                    <a:pt x="1180" y="82"/>
                  </a:cubicBezTo>
                  <a:cubicBezTo>
                    <a:pt x="1117" y="82"/>
                    <a:pt x="1055" y="110"/>
                    <a:pt x="1014" y="158"/>
                  </a:cubicBezTo>
                  <a:cubicBezTo>
                    <a:pt x="1051" y="93"/>
                    <a:pt x="1005" y="28"/>
                    <a:pt x="902" y="9"/>
                  </a:cubicBezTo>
                  <a:cubicBezTo>
                    <a:pt x="881" y="3"/>
                    <a:pt x="858" y="0"/>
                    <a:pt x="835"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30"/>
            <p:cNvSpPr/>
            <p:nvPr/>
          </p:nvSpPr>
          <p:spPr>
            <a:xfrm>
              <a:off x="1588447" y="3048944"/>
              <a:ext cx="179341" cy="109925"/>
            </a:xfrm>
            <a:custGeom>
              <a:avLst/>
              <a:gdLst/>
              <a:ahLst/>
              <a:cxnLst/>
              <a:rect l="l" t="t" r="r" b="b"/>
              <a:pathLst>
                <a:path w="1638" h="1004" extrusionOk="0">
                  <a:moveTo>
                    <a:pt x="854" y="0"/>
                  </a:moveTo>
                  <a:cubicBezTo>
                    <a:pt x="791" y="0"/>
                    <a:pt x="728" y="28"/>
                    <a:pt x="679" y="76"/>
                  </a:cubicBezTo>
                  <a:cubicBezTo>
                    <a:pt x="642" y="151"/>
                    <a:pt x="642" y="244"/>
                    <a:pt x="679" y="309"/>
                  </a:cubicBezTo>
                  <a:cubicBezTo>
                    <a:pt x="614" y="234"/>
                    <a:pt x="521" y="188"/>
                    <a:pt x="410" y="160"/>
                  </a:cubicBezTo>
                  <a:cubicBezTo>
                    <a:pt x="388" y="153"/>
                    <a:pt x="365" y="149"/>
                    <a:pt x="343" y="149"/>
                  </a:cubicBezTo>
                  <a:cubicBezTo>
                    <a:pt x="280" y="149"/>
                    <a:pt x="219" y="177"/>
                    <a:pt x="177" y="225"/>
                  </a:cubicBezTo>
                  <a:cubicBezTo>
                    <a:pt x="141" y="279"/>
                    <a:pt x="184" y="343"/>
                    <a:pt x="273" y="372"/>
                  </a:cubicBezTo>
                  <a:lnTo>
                    <a:pt x="273" y="372"/>
                  </a:lnTo>
                  <a:cubicBezTo>
                    <a:pt x="253" y="366"/>
                    <a:pt x="233" y="363"/>
                    <a:pt x="213" y="363"/>
                  </a:cubicBezTo>
                  <a:cubicBezTo>
                    <a:pt x="149" y="363"/>
                    <a:pt x="86" y="391"/>
                    <a:pt x="38" y="439"/>
                  </a:cubicBezTo>
                  <a:cubicBezTo>
                    <a:pt x="1" y="495"/>
                    <a:pt x="47" y="569"/>
                    <a:pt x="149" y="588"/>
                  </a:cubicBezTo>
                  <a:cubicBezTo>
                    <a:pt x="205" y="602"/>
                    <a:pt x="266" y="609"/>
                    <a:pt x="327" y="609"/>
                  </a:cubicBezTo>
                  <a:cubicBezTo>
                    <a:pt x="389" y="609"/>
                    <a:pt x="452" y="602"/>
                    <a:pt x="512" y="588"/>
                  </a:cubicBezTo>
                  <a:lnTo>
                    <a:pt x="512" y="588"/>
                  </a:lnTo>
                  <a:cubicBezTo>
                    <a:pt x="410" y="616"/>
                    <a:pt x="326" y="671"/>
                    <a:pt x="261" y="755"/>
                  </a:cubicBezTo>
                  <a:cubicBezTo>
                    <a:pt x="224" y="811"/>
                    <a:pt x="280" y="876"/>
                    <a:pt x="373" y="904"/>
                  </a:cubicBezTo>
                  <a:cubicBezTo>
                    <a:pt x="394" y="911"/>
                    <a:pt x="417" y="915"/>
                    <a:pt x="439" y="915"/>
                  </a:cubicBezTo>
                  <a:cubicBezTo>
                    <a:pt x="503" y="915"/>
                    <a:pt x="566" y="887"/>
                    <a:pt x="614" y="839"/>
                  </a:cubicBezTo>
                  <a:lnTo>
                    <a:pt x="614" y="839"/>
                  </a:lnTo>
                  <a:cubicBezTo>
                    <a:pt x="577" y="895"/>
                    <a:pt x="624" y="960"/>
                    <a:pt x="717" y="988"/>
                  </a:cubicBezTo>
                  <a:cubicBezTo>
                    <a:pt x="742" y="998"/>
                    <a:pt x="768" y="1003"/>
                    <a:pt x="793" y="1003"/>
                  </a:cubicBezTo>
                  <a:cubicBezTo>
                    <a:pt x="939" y="1003"/>
                    <a:pt x="1054" y="834"/>
                    <a:pt x="958" y="699"/>
                  </a:cubicBezTo>
                  <a:lnTo>
                    <a:pt x="958" y="699"/>
                  </a:lnTo>
                  <a:cubicBezTo>
                    <a:pt x="1033" y="774"/>
                    <a:pt x="1126" y="820"/>
                    <a:pt x="1228" y="848"/>
                  </a:cubicBezTo>
                  <a:cubicBezTo>
                    <a:pt x="1250" y="855"/>
                    <a:pt x="1273" y="859"/>
                    <a:pt x="1295" y="859"/>
                  </a:cubicBezTo>
                  <a:cubicBezTo>
                    <a:pt x="1359" y="859"/>
                    <a:pt x="1422" y="831"/>
                    <a:pt x="1470" y="783"/>
                  </a:cubicBezTo>
                  <a:cubicBezTo>
                    <a:pt x="1503" y="724"/>
                    <a:pt x="1469" y="666"/>
                    <a:pt x="1387" y="641"/>
                  </a:cubicBezTo>
                  <a:lnTo>
                    <a:pt x="1387" y="641"/>
                  </a:lnTo>
                  <a:cubicBezTo>
                    <a:pt x="1402" y="644"/>
                    <a:pt x="1416" y="645"/>
                    <a:pt x="1431" y="645"/>
                  </a:cubicBezTo>
                  <a:cubicBezTo>
                    <a:pt x="1497" y="645"/>
                    <a:pt x="1559" y="617"/>
                    <a:pt x="1600" y="569"/>
                  </a:cubicBezTo>
                  <a:cubicBezTo>
                    <a:pt x="1637" y="504"/>
                    <a:pt x="1591" y="439"/>
                    <a:pt x="1498" y="411"/>
                  </a:cubicBezTo>
                  <a:cubicBezTo>
                    <a:pt x="1437" y="402"/>
                    <a:pt x="1375" y="397"/>
                    <a:pt x="1313" y="397"/>
                  </a:cubicBezTo>
                  <a:cubicBezTo>
                    <a:pt x="1251" y="397"/>
                    <a:pt x="1191" y="402"/>
                    <a:pt x="1135" y="411"/>
                  </a:cubicBezTo>
                  <a:cubicBezTo>
                    <a:pt x="1228" y="383"/>
                    <a:pt x="1312" y="327"/>
                    <a:pt x="1377" y="244"/>
                  </a:cubicBezTo>
                  <a:cubicBezTo>
                    <a:pt x="1414" y="188"/>
                    <a:pt x="1368" y="123"/>
                    <a:pt x="1265" y="95"/>
                  </a:cubicBezTo>
                  <a:cubicBezTo>
                    <a:pt x="1243" y="88"/>
                    <a:pt x="1221" y="84"/>
                    <a:pt x="1199" y="84"/>
                  </a:cubicBezTo>
                  <a:cubicBezTo>
                    <a:pt x="1136" y="84"/>
                    <a:pt x="1074" y="112"/>
                    <a:pt x="1033" y="160"/>
                  </a:cubicBezTo>
                  <a:cubicBezTo>
                    <a:pt x="1070" y="104"/>
                    <a:pt x="1024" y="39"/>
                    <a:pt x="921" y="11"/>
                  </a:cubicBezTo>
                  <a:cubicBezTo>
                    <a:pt x="899" y="4"/>
                    <a:pt x="877" y="0"/>
                    <a:pt x="854"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30"/>
            <p:cNvSpPr/>
            <p:nvPr/>
          </p:nvSpPr>
          <p:spPr>
            <a:xfrm>
              <a:off x="1743263" y="3195767"/>
              <a:ext cx="277989" cy="130400"/>
            </a:xfrm>
            <a:custGeom>
              <a:avLst/>
              <a:gdLst/>
              <a:ahLst/>
              <a:cxnLst/>
              <a:rect l="l" t="t" r="r" b="b"/>
              <a:pathLst>
                <a:path w="2539" h="1191" extrusionOk="0">
                  <a:moveTo>
                    <a:pt x="0" y="0"/>
                  </a:moveTo>
                  <a:lnTo>
                    <a:pt x="0" y="372"/>
                  </a:lnTo>
                  <a:cubicBezTo>
                    <a:pt x="0" y="930"/>
                    <a:pt x="670" y="1190"/>
                    <a:pt x="1265" y="1190"/>
                  </a:cubicBezTo>
                  <a:cubicBezTo>
                    <a:pt x="1860" y="1190"/>
                    <a:pt x="2539" y="930"/>
                    <a:pt x="2539" y="372"/>
                  </a:cubicBezTo>
                  <a:lnTo>
                    <a:pt x="2539"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30"/>
            <p:cNvSpPr/>
            <p:nvPr/>
          </p:nvSpPr>
          <p:spPr>
            <a:xfrm>
              <a:off x="1743263" y="3110148"/>
              <a:ext cx="277989" cy="175289"/>
            </a:xfrm>
            <a:custGeom>
              <a:avLst/>
              <a:gdLst/>
              <a:ahLst/>
              <a:cxnLst/>
              <a:rect l="l" t="t" r="r" b="b"/>
              <a:pathLst>
                <a:path w="2539" h="1601" extrusionOk="0">
                  <a:moveTo>
                    <a:pt x="1256" y="1"/>
                  </a:moveTo>
                  <a:cubicBezTo>
                    <a:pt x="707" y="1"/>
                    <a:pt x="0" y="233"/>
                    <a:pt x="0" y="791"/>
                  </a:cubicBezTo>
                  <a:cubicBezTo>
                    <a:pt x="0" y="1349"/>
                    <a:pt x="670" y="1600"/>
                    <a:pt x="1265" y="1600"/>
                  </a:cubicBezTo>
                  <a:cubicBezTo>
                    <a:pt x="1851" y="1600"/>
                    <a:pt x="2539" y="1349"/>
                    <a:pt x="2539" y="791"/>
                  </a:cubicBezTo>
                  <a:cubicBezTo>
                    <a:pt x="2539" y="233"/>
                    <a:pt x="1832"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30"/>
            <p:cNvSpPr/>
            <p:nvPr/>
          </p:nvSpPr>
          <p:spPr>
            <a:xfrm>
              <a:off x="1758482" y="3116279"/>
              <a:ext cx="246566" cy="156896"/>
            </a:xfrm>
            <a:custGeom>
              <a:avLst/>
              <a:gdLst/>
              <a:ahLst/>
              <a:cxnLst/>
              <a:rect l="l" t="t" r="r" b="b"/>
              <a:pathLst>
                <a:path w="2252" h="1433" extrusionOk="0">
                  <a:moveTo>
                    <a:pt x="1117" y="1"/>
                  </a:moveTo>
                  <a:cubicBezTo>
                    <a:pt x="624" y="1"/>
                    <a:pt x="1" y="215"/>
                    <a:pt x="1" y="707"/>
                  </a:cubicBezTo>
                  <a:cubicBezTo>
                    <a:pt x="1" y="1210"/>
                    <a:pt x="596" y="1433"/>
                    <a:pt x="1126" y="1433"/>
                  </a:cubicBezTo>
                  <a:cubicBezTo>
                    <a:pt x="1647" y="1433"/>
                    <a:pt x="2251" y="1210"/>
                    <a:pt x="2251" y="717"/>
                  </a:cubicBezTo>
                  <a:cubicBezTo>
                    <a:pt x="2251" y="215"/>
                    <a:pt x="1628" y="1"/>
                    <a:pt x="1117"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30"/>
            <p:cNvSpPr/>
            <p:nvPr/>
          </p:nvSpPr>
          <p:spPr>
            <a:xfrm>
              <a:off x="1758482" y="3116279"/>
              <a:ext cx="246566" cy="85619"/>
            </a:xfrm>
            <a:custGeom>
              <a:avLst/>
              <a:gdLst/>
              <a:ahLst/>
              <a:cxnLst/>
              <a:rect l="l" t="t" r="r" b="b"/>
              <a:pathLst>
                <a:path w="2252" h="782" extrusionOk="0">
                  <a:moveTo>
                    <a:pt x="1117" y="1"/>
                  </a:moveTo>
                  <a:cubicBezTo>
                    <a:pt x="605" y="1"/>
                    <a:pt x="1" y="215"/>
                    <a:pt x="1" y="707"/>
                  </a:cubicBezTo>
                  <a:lnTo>
                    <a:pt x="1" y="782"/>
                  </a:lnTo>
                  <a:cubicBezTo>
                    <a:pt x="66" y="335"/>
                    <a:pt x="652" y="149"/>
                    <a:pt x="1117" y="149"/>
                  </a:cubicBezTo>
                  <a:cubicBezTo>
                    <a:pt x="1600" y="149"/>
                    <a:pt x="2195" y="345"/>
                    <a:pt x="2251" y="782"/>
                  </a:cubicBezTo>
                  <a:cubicBezTo>
                    <a:pt x="2251" y="763"/>
                    <a:pt x="2251" y="735"/>
                    <a:pt x="2251" y="707"/>
                  </a:cubicBezTo>
                  <a:cubicBezTo>
                    <a:pt x="2251" y="215"/>
                    <a:pt x="1619" y="1"/>
                    <a:pt x="1117"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30"/>
            <p:cNvSpPr/>
            <p:nvPr/>
          </p:nvSpPr>
          <p:spPr>
            <a:xfrm>
              <a:off x="1796146" y="3151534"/>
              <a:ext cx="173209" cy="107736"/>
            </a:xfrm>
            <a:custGeom>
              <a:avLst/>
              <a:gdLst/>
              <a:ahLst/>
              <a:cxnLst/>
              <a:rect l="l" t="t" r="r" b="b"/>
              <a:pathLst>
                <a:path w="1582" h="984" extrusionOk="0">
                  <a:moveTo>
                    <a:pt x="1349" y="627"/>
                  </a:moveTo>
                  <a:lnTo>
                    <a:pt x="1349" y="627"/>
                  </a:lnTo>
                  <a:cubicBezTo>
                    <a:pt x="1377" y="636"/>
                    <a:pt x="1405" y="636"/>
                    <a:pt x="1433" y="636"/>
                  </a:cubicBezTo>
                  <a:lnTo>
                    <a:pt x="1414" y="655"/>
                  </a:lnTo>
                  <a:cubicBezTo>
                    <a:pt x="1396" y="646"/>
                    <a:pt x="1368" y="636"/>
                    <a:pt x="1349" y="627"/>
                  </a:cubicBezTo>
                  <a:close/>
                  <a:moveTo>
                    <a:pt x="940" y="692"/>
                  </a:moveTo>
                  <a:lnTo>
                    <a:pt x="949" y="702"/>
                  </a:lnTo>
                  <a:lnTo>
                    <a:pt x="949" y="711"/>
                  </a:lnTo>
                  <a:cubicBezTo>
                    <a:pt x="949" y="702"/>
                    <a:pt x="940" y="693"/>
                    <a:pt x="940" y="692"/>
                  </a:cubicBezTo>
                  <a:close/>
                  <a:moveTo>
                    <a:pt x="859" y="1"/>
                  </a:moveTo>
                  <a:cubicBezTo>
                    <a:pt x="803" y="1"/>
                    <a:pt x="748" y="13"/>
                    <a:pt x="698" y="41"/>
                  </a:cubicBezTo>
                  <a:lnTo>
                    <a:pt x="642" y="51"/>
                  </a:lnTo>
                  <a:lnTo>
                    <a:pt x="642" y="153"/>
                  </a:lnTo>
                  <a:cubicBezTo>
                    <a:pt x="633" y="199"/>
                    <a:pt x="642" y="255"/>
                    <a:pt x="661" y="302"/>
                  </a:cubicBezTo>
                  <a:cubicBezTo>
                    <a:pt x="596" y="227"/>
                    <a:pt x="494" y="172"/>
                    <a:pt x="391" y="144"/>
                  </a:cubicBezTo>
                  <a:cubicBezTo>
                    <a:pt x="375" y="141"/>
                    <a:pt x="359" y="140"/>
                    <a:pt x="342" y="140"/>
                  </a:cubicBezTo>
                  <a:cubicBezTo>
                    <a:pt x="294" y="140"/>
                    <a:pt x="245" y="151"/>
                    <a:pt x="196" y="172"/>
                  </a:cubicBezTo>
                  <a:lnTo>
                    <a:pt x="140" y="125"/>
                  </a:lnTo>
                  <a:lnTo>
                    <a:pt x="140" y="255"/>
                  </a:lnTo>
                  <a:cubicBezTo>
                    <a:pt x="140" y="300"/>
                    <a:pt x="183" y="345"/>
                    <a:pt x="253" y="365"/>
                  </a:cubicBezTo>
                  <a:lnTo>
                    <a:pt x="253" y="365"/>
                  </a:lnTo>
                  <a:cubicBezTo>
                    <a:pt x="233" y="360"/>
                    <a:pt x="212" y="357"/>
                    <a:pt x="192" y="357"/>
                  </a:cubicBezTo>
                  <a:cubicBezTo>
                    <a:pt x="150" y="357"/>
                    <a:pt x="108" y="367"/>
                    <a:pt x="66" y="385"/>
                  </a:cubicBezTo>
                  <a:lnTo>
                    <a:pt x="1" y="348"/>
                  </a:lnTo>
                  <a:lnTo>
                    <a:pt x="1" y="469"/>
                  </a:lnTo>
                  <a:cubicBezTo>
                    <a:pt x="1" y="516"/>
                    <a:pt x="47" y="562"/>
                    <a:pt x="122" y="581"/>
                  </a:cubicBezTo>
                  <a:cubicBezTo>
                    <a:pt x="182" y="590"/>
                    <a:pt x="242" y="595"/>
                    <a:pt x="303" y="595"/>
                  </a:cubicBezTo>
                  <a:cubicBezTo>
                    <a:pt x="363" y="595"/>
                    <a:pt x="424" y="590"/>
                    <a:pt x="484" y="581"/>
                  </a:cubicBezTo>
                  <a:lnTo>
                    <a:pt x="484" y="581"/>
                  </a:lnTo>
                  <a:cubicBezTo>
                    <a:pt x="410" y="599"/>
                    <a:pt x="345" y="636"/>
                    <a:pt x="289" y="683"/>
                  </a:cubicBezTo>
                  <a:lnTo>
                    <a:pt x="224" y="655"/>
                  </a:lnTo>
                  <a:lnTo>
                    <a:pt x="224" y="776"/>
                  </a:lnTo>
                  <a:cubicBezTo>
                    <a:pt x="224" y="822"/>
                    <a:pt x="270" y="869"/>
                    <a:pt x="345" y="888"/>
                  </a:cubicBezTo>
                  <a:cubicBezTo>
                    <a:pt x="369" y="896"/>
                    <a:pt x="394" y="900"/>
                    <a:pt x="419" y="900"/>
                  </a:cubicBezTo>
                  <a:cubicBezTo>
                    <a:pt x="480" y="900"/>
                    <a:pt x="540" y="875"/>
                    <a:pt x="587" y="822"/>
                  </a:cubicBezTo>
                  <a:lnTo>
                    <a:pt x="587" y="822"/>
                  </a:lnTo>
                  <a:cubicBezTo>
                    <a:pt x="549" y="888"/>
                    <a:pt x="596" y="953"/>
                    <a:pt x="689" y="971"/>
                  </a:cubicBezTo>
                  <a:cubicBezTo>
                    <a:pt x="713" y="979"/>
                    <a:pt x="738" y="984"/>
                    <a:pt x="763" y="984"/>
                  </a:cubicBezTo>
                  <a:cubicBezTo>
                    <a:pt x="824" y="984"/>
                    <a:pt x="885" y="959"/>
                    <a:pt x="931" y="906"/>
                  </a:cubicBezTo>
                  <a:cubicBezTo>
                    <a:pt x="949" y="888"/>
                    <a:pt x="959" y="860"/>
                    <a:pt x="959" y="822"/>
                  </a:cubicBezTo>
                  <a:cubicBezTo>
                    <a:pt x="959" y="813"/>
                    <a:pt x="959" y="804"/>
                    <a:pt x="959" y="795"/>
                  </a:cubicBezTo>
                  <a:lnTo>
                    <a:pt x="959" y="711"/>
                  </a:lnTo>
                  <a:cubicBezTo>
                    <a:pt x="1033" y="776"/>
                    <a:pt x="1117" y="822"/>
                    <a:pt x="1200" y="841"/>
                  </a:cubicBezTo>
                  <a:cubicBezTo>
                    <a:pt x="1222" y="848"/>
                    <a:pt x="1245" y="852"/>
                    <a:pt x="1267" y="852"/>
                  </a:cubicBezTo>
                  <a:cubicBezTo>
                    <a:pt x="1331" y="852"/>
                    <a:pt x="1394" y="824"/>
                    <a:pt x="1442" y="776"/>
                  </a:cubicBezTo>
                  <a:cubicBezTo>
                    <a:pt x="1451" y="767"/>
                    <a:pt x="1451" y="748"/>
                    <a:pt x="1451" y="729"/>
                  </a:cubicBezTo>
                  <a:lnTo>
                    <a:pt x="1451" y="636"/>
                  </a:lnTo>
                  <a:cubicBezTo>
                    <a:pt x="1498" y="627"/>
                    <a:pt x="1544" y="599"/>
                    <a:pt x="1572" y="562"/>
                  </a:cubicBezTo>
                  <a:cubicBezTo>
                    <a:pt x="1582" y="553"/>
                    <a:pt x="1582" y="544"/>
                    <a:pt x="1582" y="525"/>
                  </a:cubicBezTo>
                  <a:lnTo>
                    <a:pt x="1582" y="395"/>
                  </a:lnTo>
                  <a:lnTo>
                    <a:pt x="1544" y="441"/>
                  </a:lnTo>
                  <a:cubicBezTo>
                    <a:pt x="1526" y="432"/>
                    <a:pt x="1498" y="423"/>
                    <a:pt x="1479" y="413"/>
                  </a:cubicBezTo>
                  <a:cubicBezTo>
                    <a:pt x="1419" y="399"/>
                    <a:pt x="1358" y="392"/>
                    <a:pt x="1298" y="392"/>
                  </a:cubicBezTo>
                  <a:cubicBezTo>
                    <a:pt x="1237" y="392"/>
                    <a:pt x="1177" y="399"/>
                    <a:pt x="1117" y="413"/>
                  </a:cubicBezTo>
                  <a:cubicBezTo>
                    <a:pt x="1210" y="385"/>
                    <a:pt x="1293" y="330"/>
                    <a:pt x="1358" y="246"/>
                  </a:cubicBezTo>
                  <a:cubicBezTo>
                    <a:pt x="1368" y="237"/>
                    <a:pt x="1377" y="218"/>
                    <a:pt x="1368" y="199"/>
                  </a:cubicBezTo>
                  <a:lnTo>
                    <a:pt x="1368" y="79"/>
                  </a:lnTo>
                  <a:lnTo>
                    <a:pt x="1330" y="125"/>
                  </a:lnTo>
                  <a:cubicBezTo>
                    <a:pt x="1303" y="106"/>
                    <a:pt x="1284" y="97"/>
                    <a:pt x="1256" y="88"/>
                  </a:cubicBezTo>
                  <a:cubicBezTo>
                    <a:pt x="1236" y="83"/>
                    <a:pt x="1215" y="81"/>
                    <a:pt x="1194" y="81"/>
                  </a:cubicBezTo>
                  <a:cubicBezTo>
                    <a:pt x="1129" y="81"/>
                    <a:pt x="1064" y="104"/>
                    <a:pt x="1014" y="153"/>
                  </a:cubicBezTo>
                  <a:cubicBezTo>
                    <a:pt x="1052" y="97"/>
                    <a:pt x="1005" y="32"/>
                    <a:pt x="912" y="4"/>
                  </a:cubicBezTo>
                  <a:cubicBezTo>
                    <a:pt x="894" y="2"/>
                    <a:pt x="877" y="1"/>
                    <a:pt x="859"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30"/>
            <p:cNvSpPr/>
            <p:nvPr/>
          </p:nvSpPr>
          <p:spPr>
            <a:xfrm>
              <a:off x="1794175" y="3137629"/>
              <a:ext cx="179231" cy="109816"/>
            </a:xfrm>
            <a:custGeom>
              <a:avLst/>
              <a:gdLst/>
              <a:ahLst/>
              <a:cxnLst/>
              <a:rect l="l" t="t" r="r" b="b"/>
              <a:pathLst>
                <a:path w="1637" h="1003" extrusionOk="0">
                  <a:moveTo>
                    <a:pt x="843" y="0"/>
                  </a:moveTo>
                  <a:cubicBezTo>
                    <a:pt x="695" y="0"/>
                    <a:pt x="587" y="167"/>
                    <a:pt x="688" y="308"/>
                  </a:cubicBezTo>
                  <a:cubicBezTo>
                    <a:pt x="614" y="233"/>
                    <a:pt x="521" y="178"/>
                    <a:pt x="419" y="159"/>
                  </a:cubicBezTo>
                  <a:cubicBezTo>
                    <a:pt x="394" y="152"/>
                    <a:pt x="370" y="148"/>
                    <a:pt x="346" y="148"/>
                  </a:cubicBezTo>
                  <a:cubicBezTo>
                    <a:pt x="279" y="148"/>
                    <a:pt x="218" y="176"/>
                    <a:pt x="177" y="224"/>
                  </a:cubicBezTo>
                  <a:cubicBezTo>
                    <a:pt x="141" y="279"/>
                    <a:pt x="184" y="342"/>
                    <a:pt x="272" y="371"/>
                  </a:cubicBezTo>
                  <a:lnTo>
                    <a:pt x="272" y="371"/>
                  </a:lnTo>
                  <a:cubicBezTo>
                    <a:pt x="252" y="365"/>
                    <a:pt x="232" y="362"/>
                    <a:pt x="212" y="362"/>
                  </a:cubicBezTo>
                  <a:cubicBezTo>
                    <a:pt x="149" y="362"/>
                    <a:pt x="85" y="390"/>
                    <a:pt x="37" y="438"/>
                  </a:cubicBezTo>
                  <a:cubicBezTo>
                    <a:pt x="0" y="494"/>
                    <a:pt x="47" y="559"/>
                    <a:pt x="149" y="587"/>
                  </a:cubicBezTo>
                  <a:cubicBezTo>
                    <a:pt x="205" y="596"/>
                    <a:pt x="265" y="601"/>
                    <a:pt x="327" y="601"/>
                  </a:cubicBezTo>
                  <a:cubicBezTo>
                    <a:pt x="388" y="601"/>
                    <a:pt x="451" y="596"/>
                    <a:pt x="512" y="587"/>
                  </a:cubicBezTo>
                  <a:lnTo>
                    <a:pt x="512" y="587"/>
                  </a:lnTo>
                  <a:cubicBezTo>
                    <a:pt x="409" y="615"/>
                    <a:pt x="326" y="671"/>
                    <a:pt x="270" y="754"/>
                  </a:cubicBezTo>
                  <a:cubicBezTo>
                    <a:pt x="233" y="810"/>
                    <a:pt x="279" y="875"/>
                    <a:pt x="372" y="903"/>
                  </a:cubicBezTo>
                  <a:cubicBezTo>
                    <a:pt x="394" y="910"/>
                    <a:pt x="416" y="914"/>
                    <a:pt x="439" y="914"/>
                  </a:cubicBezTo>
                  <a:cubicBezTo>
                    <a:pt x="502" y="914"/>
                    <a:pt x="566" y="886"/>
                    <a:pt x="614" y="838"/>
                  </a:cubicBezTo>
                  <a:lnTo>
                    <a:pt x="614" y="838"/>
                  </a:lnTo>
                  <a:cubicBezTo>
                    <a:pt x="577" y="894"/>
                    <a:pt x="623" y="959"/>
                    <a:pt x="716" y="987"/>
                  </a:cubicBezTo>
                  <a:cubicBezTo>
                    <a:pt x="742" y="997"/>
                    <a:pt x="767" y="1002"/>
                    <a:pt x="792" y="1002"/>
                  </a:cubicBezTo>
                  <a:cubicBezTo>
                    <a:pt x="938" y="1002"/>
                    <a:pt x="1053" y="832"/>
                    <a:pt x="958" y="689"/>
                  </a:cubicBezTo>
                  <a:lnTo>
                    <a:pt x="958" y="689"/>
                  </a:lnTo>
                  <a:cubicBezTo>
                    <a:pt x="1032" y="763"/>
                    <a:pt x="1125" y="819"/>
                    <a:pt x="1228" y="847"/>
                  </a:cubicBezTo>
                  <a:cubicBezTo>
                    <a:pt x="1249" y="854"/>
                    <a:pt x="1272" y="858"/>
                    <a:pt x="1294" y="858"/>
                  </a:cubicBezTo>
                  <a:cubicBezTo>
                    <a:pt x="1358" y="858"/>
                    <a:pt x="1421" y="830"/>
                    <a:pt x="1469" y="782"/>
                  </a:cubicBezTo>
                  <a:cubicBezTo>
                    <a:pt x="1506" y="718"/>
                    <a:pt x="1462" y="654"/>
                    <a:pt x="1373" y="634"/>
                  </a:cubicBezTo>
                  <a:lnTo>
                    <a:pt x="1373" y="634"/>
                  </a:lnTo>
                  <a:cubicBezTo>
                    <a:pt x="1391" y="638"/>
                    <a:pt x="1410" y="640"/>
                    <a:pt x="1429" y="640"/>
                  </a:cubicBezTo>
                  <a:cubicBezTo>
                    <a:pt x="1494" y="640"/>
                    <a:pt x="1557" y="618"/>
                    <a:pt x="1600" y="568"/>
                  </a:cubicBezTo>
                  <a:cubicBezTo>
                    <a:pt x="1637" y="503"/>
                    <a:pt x="1590" y="438"/>
                    <a:pt x="1497" y="419"/>
                  </a:cubicBezTo>
                  <a:cubicBezTo>
                    <a:pt x="1437" y="405"/>
                    <a:pt x="1376" y="398"/>
                    <a:pt x="1316" y="398"/>
                  </a:cubicBezTo>
                  <a:cubicBezTo>
                    <a:pt x="1255" y="398"/>
                    <a:pt x="1195" y="405"/>
                    <a:pt x="1135" y="419"/>
                  </a:cubicBezTo>
                  <a:cubicBezTo>
                    <a:pt x="1228" y="382"/>
                    <a:pt x="1311" y="326"/>
                    <a:pt x="1376" y="252"/>
                  </a:cubicBezTo>
                  <a:cubicBezTo>
                    <a:pt x="1414" y="187"/>
                    <a:pt x="1367" y="122"/>
                    <a:pt x="1274" y="103"/>
                  </a:cubicBezTo>
                  <a:cubicBezTo>
                    <a:pt x="1252" y="96"/>
                    <a:pt x="1230" y="92"/>
                    <a:pt x="1207" y="92"/>
                  </a:cubicBezTo>
                  <a:cubicBezTo>
                    <a:pt x="1144" y="92"/>
                    <a:pt x="1080" y="120"/>
                    <a:pt x="1032" y="168"/>
                  </a:cubicBezTo>
                  <a:cubicBezTo>
                    <a:pt x="1070" y="103"/>
                    <a:pt x="1023" y="38"/>
                    <a:pt x="930" y="20"/>
                  </a:cubicBezTo>
                  <a:cubicBezTo>
                    <a:pt x="900" y="6"/>
                    <a:pt x="871" y="0"/>
                    <a:pt x="843"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30"/>
            <p:cNvSpPr/>
            <p:nvPr/>
          </p:nvSpPr>
          <p:spPr>
            <a:xfrm>
              <a:off x="1827678" y="3298577"/>
              <a:ext cx="278098" cy="129414"/>
            </a:xfrm>
            <a:custGeom>
              <a:avLst/>
              <a:gdLst/>
              <a:ahLst/>
              <a:cxnLst/>
              <a:rect l="l" t="t" r="r" b="b"/>
              <a:pathLst>
                <a:path w="2540" h="1182" extrusionOk="0">
                  <a:moveTo>
                    <a:pt x="1" y="0"/>
                  </a:moveTo>
                  <a:lnTo>
                    <a:pt x="1" y="372"/>
                  </a:lnTo>
                  <a:cubicBezTo>
                    <a:pt x="1" y="930"/>
                    <a:pt x="671" y="1181"/>
                    <a:pt x="1266" y="1181"/>
                  </a:cubicBezTo>
                  <a:cubicBezTo>
                    <a:pt x="1861" y="1181"/>
                    <a:pt x="2540" y="930"/>
                    <a:pt x="2540" y="372"/>
                  </a:cubicBezTo>
                  <a:lnTo>
                    <a:pt x="2540"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30"/>
            <p:cNvSpPr/>
            <p:nvPr/>
          </p:nvSpPr>
          <p:spPr>
            <a:xfrm>
              <a:off x="1827678" y="3211972"/>
              <a:ext cx="278098" cy="176275"/>
            </a:xfrm>
            <a:custGeom>
              <a:avLst/>
              <a:gdLst/>
              <a:ahLst/>
              <a:cxnLst/>
              <a:rect l="l" t="t" r="r" b="b"/>
              <a:pathLst>
                <a:path w="2540" h="1610" extrusionOk="0">
                  <a:moveTo>
                    <a:pt x="1256" y="1"/>
                  </a:moveTo>
                  <a:cubicBezTo>
                    <a:pt x="708" y="1"/>
                    <a:pt x="1" y="233"/>
                    <a:pt x="1" y="801"/>
                  </a:cubicBezTo>
                  <a:cubicBezTo>
                    <a:pt x="1" y="1358"/>
                    <a:pt x="671" y="1610"/>
                    <a:pt x="1266" y="1610"/>
                  </a:cubicBezTo>
                  <a:cubicBezTo>
                    <a:pt x="1852" y="1610"/>
                    <a:pt x="2540" y="1358"/>
                    <a:pt x="2540" y="801"/>
                  </a:cubicBezTo>
                  <a:cubicBezTo>
                    <a:pt x="2540" y="233"/>
                    <a:pt x="1833"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30"/>
            <p:cNvSpPr/>
            <p:nvPr/>
          </p:nvSpPr>
          <p:spPr>
            <a:xfrm>
              <a:off x="1843007" y="3219088"/>
              <a:ext cx="246456" cy="155910"/>
            </a:xfrm>
            <a:custGeom>
              <a:avLst/>
              <a:gdLst/>
              <a:ahLst/>
              <a:cxnLst/>
              <a:rect l="l" t="t" r="r" b="b"/>
              <a:pathLst>
                <a:path w="2251" h="1424" extrusionOk="0">
                  <a:moveTo>
                    <a:pt x="1116" y="1"/>
                  </a:moveTo>
                  <a:cubicBezTo>
                    <a:pt x="624" y="1"/>
                    <a:pt x="0" y="215"/>
                    <a:pt x="0" y="698"/>
                  </a:cubicBezTo>
                  <a:cubicBezTo>
                    <a:pt x="0" y="1191"/>
                    <a:pt x="596" y="1424"/>
                    <a:pt x="1126" y="1424"/>
                  </a:cubicBezTo>
                  <a:cubicBezTo>
                    <a:pt x="1646" y="1424"/>
                    <a:pt x="2251" y="1201"/>
                    <a:pt x="2251" y="708"/>
                  </a:cubicBezTo>
                  <a:cubicBezTo>
                    <a:pt x="2251" y="205"/>
                    <a:pt x="1628" y="1"/>
                    <a:pt x="1116"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30"/>
            <p:cNvSpPr/>
            <p:nvPr/>
          </p:nvSpPr>
          <p:spPr>
            <a:xfrm>
              <a:off x="1843007" y="3219088"/>
              <a:ext cx="246456" cy="85729"/>
            </a:xfrm>
            <a:custGeom>
              <a:avLst/>
              <a:gdLst/>
              <a:ahLst/>
              <a:cxnLst/>
              <a:rect l="l" t="t" r="r" b="b"/>
              <a:pathLst>
                <a:path w="2251" h="783" extrusionOk="0">
                  <a:moveTo>
                    <a:pt x="1116" y="1"/>
                  </a:moveTo>
                  <a:cubicBezTo>
                    <a:pt x="605" y="1"/>
                    <a:pt x="0" y="215"/>
                    <a:pt x="0" y="698"/>
                  </a:cubicBezTo>
                  <a:cubicBezTo>
                    <a:pt x="0" y="726"/>
                    <a:pt x="0" y="745"/>
                    <a:pt x="0" y="773"/>
                  </a:cubicBezTo>
                  <a:cubicBezTo>
                    <a:pt x="66" y="336"/>
                    <a:pt x="651" y="150"/>
                    <a:pt x="1116" y="150"/>
                  </a:cubicBezTo>
                  <a:cubicBezTo>
                    <a:pt x="1600" y="150"/>
                    <a:pt x="2195" y="336"/>
                    <a:pt x="2251" y="782"/>
                  </a:cubicBezTo>
                  <a:lnTo>
                    <a:pt x="2251" y="708"/>
                  </a:lnTo>
                  <a:cubicBezTo>
                    <a:pt x="2251" y="215"/>
                    <a:pt x="1619" y="1"/>
                    <a:pt x="111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30"/>
            <p:cNvSpPr/>
            <p:nvPr/>
          </p:nvSpPr>
          <p:spPr>
            <a:xfrm>
              <a:off x="1880671" y="3254015"/>
              <a:ext cx="173209" cy="107955"/>
            </a:xfrm>
            <a:custGeom>
              <a:avLst/>
              <a:gdLst/>
              <a:ahLst/>
              <a:cxnLst/>
              <a:rect l="l" t="t" r="r" b="b"/>
              <a:pathLst>
                <a:path w="1582" h="986" extrusionOk="0">
                  <a:moveTo>
                    <a:pt x="1382" y="638"/>
                  </a:moveTo>
                  <a:cubicBezTo>
                    <a:pt x="1399" y="640"/>
                    <a:pt x="1416" y="640"/>
                    <a:pt x="1433" y="640"/>
                  </a:cubicBezTo>
                  <a:lnTo>
                    <a:pt x="1414" y="658"/>
                  </a:lnTo>
                  <a:cubicBezTo>
                    <a:pt x="1405" y="649"/>
                    <a:pt x="1394" y="642"/>
                    <a:pt x="1382" y="638"/>
                  </a:cubicBezTo>
                  <a:close/>
                  <a:moveTo>
                    <a:pt x="849" y="0"/>
                  </a:moveTo>
                  <a:cubicBezTo>
                    <a:pt x="798" y="0"/>
                    <a:pt x="746" y="17"/>
                    <a:pt x="698" y="45"/>
                  </a:cubicBezTo>
                  <a:lnTo>
                    <a:pt x="633" y="54"/>
                  </a:lnTo>
                  <a:lnTo>
                    <a:pt x="633" y="147"/>
                  </a:lnTo>
                  <a:cubicBezTo>
                    <a:pt x="633" y="203"/>
                    <a:pt x="642" y="258"/>
                    <a:pt x="661" y="305"/>
                  </a:cubicBezTo>
                  <a:cubicBezTo>
                    <a:pt x="586" y="231"/>
                    <a:pt x="493" y="175"/>
                    <a:pt x="391" y="147"/>
                  </a:cubicBezTo>
                  <a:cubicBezTo>
                    <a:pt x="369" y="141"/>
                    <a:pt x="347" y="138"/>
                    <a:pt x="324" y="138"/>
                  </a:cubicBezTo>
                  <a:cubicBezTo>
                    <a:pt x="278" y="138"/>
                    <a:pt x="233" y="150"/>
                    <a:pt x="196" y="175"/>
                  </a:cubicBezTo>
                  <a:lnTo>
                    <a:pt x="140" y="128"/>
                  </a:lnTo>
                  <a:lnTo>
                    <a:pt x="140" y="258"/>
                  </a:lnTo>
                  <a:cubicBezTo>
                    <a:pt x="140" y="305"/>
                    <a:pt x="187" y="342"/>
                    <a:pt x="252" y="361"/>
                  </a:cubicBezTo>
                  <a:cubicBezTo>
                    <a:pt x="233" y="358"/>
                    <a:pt x="212" y="356"/>
                    <a:pt x="191" y="356"/>
                  </a:cubicBezTo>
                  <a:cubicBezTo>
                    <a:pt x="148" y="356"/>
                    <a:pt x="103" y="364"/>
                    <a:pt x="66" y="389"/>
                  </a:cubicBezTo>
                  <a:lnTo>
                    <a:pt x="1" y="342"/>
                  </a:lnTo>
                  <a:lnTo>
                    <a:pt x="1" y="472"/>
                  </a:lnTo>
                  <a:cubicBezTo>
                    <a:pt x="1" y="519"/>
                    <a:pt x="47" y="556"/>
                    <a:pt x="121" y="575"/>
                  </a:cubicBezTo>
                  <a:cubicBezTo>
                    <a:pt x="182" y="589"/>
                    <a:pt x="242" y="596"/>
                    <a:pt x="303" y="596"/>
                  </a:cubicBezTo>
                  <a:cubicBezTo>
                    <a:pt x="363" y="596"/>
                    <a:pt x="424" y="589"/>
                    <a:pt x="484" y="575"/>
                  </a:cubicBezTo>
                  <a:lnTo>
                    <a:pt x="484" y="575"/>
                  </a:lnTo>
                  <a:cubicBezTo>
                    <a:pt x="410" y="603"/>
                    <a:pt x="345" y="640"/>
                    <a:pt x="289" y="686"/>
                  </a:cubicBezTo>
                  <a:lnTo>
                    <a:pt x="224" y="658"/>
                  </a:lnTo>
                  <a:lnTo>
                    <a:pt x="224" y="779"/>
                  </a:lnTo>
                  <a:cubicBezTo>
                    <a:pt x="224" y="826"/>
                    <a:pt x="270" y="872"/>
                    <a:pt x="345" y="891"/>
                  </a:cubicBezTo>
                  <a:cubicBezTo>
                    <a:pt x="366" y="898"/>
                    <a:pt x="389" y="902"/>
                    <a:pt x="411" y="902"/>
                  </a:cubicBezTo>
                  <a:cubicBezTo>
                    <a:pt x="475" y="902"/>
                    <a:pt x="538" y="874"/>
                    <a:pt x="586" y="826"/>
                  </a:cubicBezTo>
                  <a:lnTo>
                    <a:pt x="586" y="826"/>
                  </a:lnTo>
                  <a:cubicBezTo>
                    <a:pt x="549" y="882"/>
                    <a:pt x="596" y="956"/>
                    <a:pt x="689" y="974"/>
                  </a:cubicBezTo>
                  <a:cubicBezTo>
                    <a:pt x="711" y="982"/>
                    <a:pt x="733" y="985"/>
                    <a:pt x="756" y="985"/>
                  </a:cubicBezTo>
                  <a:cubicBezTo>
                    <a:pt x="819" y="985"/>
                    <a:pt x="882" y="957"/>
                    <a:pt x="930" y="909"/>
                  </a:cubicBezTo>
                  <a:cubicBezTo>
                    <a:pt x="949" y="882"/>
                    <a:pt x="958" y="854"/>
                    <a:pt x="958" y="826"/>
                  </a:cubicBezTo>
                  <a:lnTo>
                    <a:pt x="958" y="705"/>
                  </a:lnTo>
                  <a:lnTo>
                    <a:pt x="949" y="705"/>
                  </a:lnTo>
                  <a:lnTo>
                    <a:pt x="949" y="696"/>
                  </a:lnTo>
                  <a:lnTo>
                    <a:pt x="958" y="705"/>
                  </a:lnTo>
                  <a:cubicBezTo>
                    <a:pt x="1023" y="770"/>
                    <a:pt x="1107" y="816"/>
                    <a:pt x="1200" y="835"/>
                  </a:cubicBezTo>
                  <a:cubicBezTo>
                    <a:pt x="1222" y="842"/>
                    <a:pt x="1245" y="846"/>
                    <a:pt x="1267" y="846"/>
                  </a:cubicBezTo>
                  <a:cubicBezTo>
                    <a:pt x="1331" y="846"/>
                    <a:pt x="1394" y="818"/>
                    <a:pt x="1442" y="770"/>
                  </a:cubicBezTo>
                  <a:cubicBezTo>
                    <a:pt x="1451" y="761"/>
                    <a:pt x="1451" y="742"/>
                    <a:pt x="1451" y="733"/>
                  </a:cubicBezTo>
                  <a:lnTo>
                    <a:pt x="1451" y="630"/>
                  </a:lnTo>
                  <a:cubicBezTo>
                    <a:pt x="1498" y="621"/>
                    <a:pt x="1535" y="593"/>
                    <a:pt x="1563" y="556"/>
                  </a:cubicBezTo>
                  <a:cubicBezTo>
                    <a:pt x="1572" y="547"/>
                    <a:pt x="1581" y="537"/>
                    <a:pt x="1581" y="528"/>
                  </a:cubicBezTo>
                  <a:lnTo>
                    <a:pt x="1581" y="398"/>
                  </a:lnTo>
                  <a:lnTo>
                    <a:pt x="1544" y="444"/>
                  </a:lnTo>
                  <a:cubicBezTo>
                    <a:pt x="1526" y="426"/>
                    <a:pt x="1498" y="417"/>
                    <a:pt x="1479" y="417"/>
                  </a:cubicBezTo>
                  <a:cubicBezTo>
                    <a:pt x="1419" y="403"/>
                    <a:pt x="1358" y="396"/>
                    <a:pt x="1298" y="396"/>
                  </a:cubicBezTo>
                  <a:cubicBezTo>
                    <a:pt x="1237" y="396"/>
                    <a:pt x="1177" y="403"/>
                    <a:pt x="1116" y="417"/>
                  </a:cubicBezTo>
                  <a:cubicBezTo>
                    <a:pt x="1209" y="379"/>
                    <a:pt x="1293" y="324"/>
                    <a:pt x="1358" y="249"/>
                  </a:cubicBezTo>
                  <a:cubicBezTo>
                    <a:pt x="1368" y="231"/>
                    <a:pt x="1368" y="212"/>
                    <a:pt x="1368" y="193"/>
                  </a:cubicBezTo>
                  <a:lnTo>
                    <a:pt x="1368" y="82"/>
                  </a:lnTo>
                  <a:lnTo>
                    <a:pt x="1330" y="128"/>
                  </a:lnTo>
                  <a:cubicBezTo>
                    <a:pt x="1302" y="110"/>
                    <a:pt x="1284" y="100"/>
                    <a:pt x="1256" y="91"/>
                  </a:cubicBezTo>
                  <a:cubicBezTo>
                    <a:pt x="1232" y="84"/>
                    <a:pt x="1207" y="80"/>
                    <a:pt x="1184" y="80"/>
                  </a:cubicBezTo>
                  <a:cubicBezTo>
                    <a:pt x="1117" y="80"/>
                    <a:pt x="1055" y="108"/>
                    <a:pt x="1014" y="156"/>
                  </a:cubicBezTo>
                  <a:cubicBezTo>
                    <a:pt x="1051" y="100"/>
                    <a:pt x="1005" y="35"/>
                    <a:pt x="903" y="7"/>
                  </a:cubicBezTo>
                  <a:cubicBezTo>
                    <a:pt x="885" y="2"/>
                    <a:pt x="867" y="0"/>
                    <a:pt x="849"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30"/>
            <p:cNvSpPr/>
            <p:nvPr/>
          </p:nvSpPr>
          <p:spPr>
            <a:xfrm>
              <a:off x="1878590" y="3240767"/>
              <a:ext cx="179341" cy="108940"/>
            </a:xfrm>
            <a:custGeom>
              <a:avLst/>
              <a:gdLst/>
              <a:ahLst/>
              <a:cxnLst/>
              <a:rect l="l" t="t" r="r" b="b"/>
              <a:pathLst>
                <a:path w="1638" h="995" extrusionOk="0">
                  <a:moveTo>
                    <a:pt x="860" y="1"/>
                  </a:moveTo>
                  <a:cubicBezTo>
                    <a:pt x="795" y="1"/>
                    <a:pt x="731" y="23"/>
                    <a:pt x="689" y="73"/>
                  </a:cubicBezTo>
                  <a:cubicBezTo>
                    <a:pt x="643" y="147"/>
                    <a:pt x="643" y="240"/>
                    <a:pt x="689" y="305"/>
                  </a:cubicBezTo>
                  <a:cubicBezTo>
                    <a:pt x="615" y="231"/>
                    <a:pt x="522" y="184"/>
                    <a:pt x="419" y="156"/>
                  </a:cubicBezTo>
                  <a:cubicBezTo>
                    <a:pt x="395" y="149"/>
                    <a:pt x="371" y="145"/>
                    <a:pt x="347" y="145"/>
                  </a:cubicBezTo>
                  <a:cubicBezTo>
                    <a:pt x="280" y="145"/>
                    <a:pt x="219" y="173"/>
                    <a:pt x="178" y="221"/>
                  </a:cubicBezTo>
                  <a:cubicBezTo>
                    <a:pt x="144" y="272"/>
                    <a:pt x="179" y="338"/>
                    <a:pt x="255" y="364"/>
                  </a:cubicBezTo>
                  <a:lnTo>
                    <a:pt x="255" y="364"/>
                  </a:lnTo>
                  <a:cubicBezTo>
                    <a:pt x="241" y="361"/>
                    <a:pt x="227" y="359"/>
                    <a:pt x="213" y="359"/>
                  </a:cubicBezTo>
                  <a:cubicBezTo>
                    <a:pt x="150" y="359"/>
                    <a:pt x="86" y="387"/>
                    <a:pt x="38" y="435"/>
                  </a:cubicBezTo>
                  <a:cubicBezTo>
                    <a:pt x="1" y="491"/>
                    <a:pt x="47" y="565"/>
                    <a:pt x="150" y="584"/>
                  </a:cubicBezTo>
                  <a:cubicBezTo>
                    <a:pt x="210" y="598"/>
                    <a:pt x="271" y="605"/>
                    <a:pt x="331" y="605"/>
                  </a:cubicBezTo>
                  <a:cubicBezTo>
                    <a:pt x="392" y="605"/>
                    <a:pt x="452" y="598"/>
                    <a:pt x="512" y="584"/>
                  </a:cubicBezTo>
                  <a:lnTo>
                    <a:pt x="512" y="584"/>
                  </a:lnTo>
                  <a:cubicBezTo>
                    <a:pt x="410" y="612"/>
                    <a:pt x="326" y="677"/>
                    <a:pt x="271" y="751"/>
                  </a:cubicBezTo>
                  <a:cubicBezTo>
                    <a:pt x="233" y="807"/>
                    <a:pt x="280" y="872"/>
                    <a:pt x="373" y="900"/>
                  </a:cubicBezTo>
                  <a:cubicBezTo>
                    <a:pt x="395" y="908"/>
                    <a:pt x="417" y="911"/>
                    <a:pt x="440" y="911"/>
                  </a:cubicBezTo>
                  <a:cubicBezTo>
                    <a:pt x="503" y="911"/>
                    <a:pt x="567" y="883"/>
                    <a:pt x="615" y="835"/>
                  </a:cubicBezTo>
                  <a:lnTo>
                    <a:pt x="615" y="835"/>
                  </a:lnTo>
                  <a:cubicBezTo>
                    <a:pt x="577" y="891"/>
                    <a:pt x="624" y="956"/>
                    <a:pt x="717" y="984"/>
                  </a:cubicBezTo>
                  <a:cubicBezTo>
                    <a:pt x="739" y="991"/>
                    <a:pt x="761" y="995"/>
                    <a:pt x="784" y="995"/>
                  </a:cubicBezTo>
                  <a:cubicBezTo>
                    <a:pt x="847" y="995"/>
                    <a:pt x="911" y="967"/>
                    <a:pt x="959" y="919"/>
                  </a:cubicBezTo>
                  <a:cubicBezTo>
                    <a:pt x="996" y="844"/>
                    <a:pt x="996" y="761"/>
                    <a:pt x="959" y="696"/>
                  </a:cubicBezTo>
                  <a:lnTo>
                    <a:pt x="959" y="696"/>
                  </a:lnTo>
                  <a:cubicBezTo>
                    <a:pt x="1033" y="770"/>
                    <a:pt x="1126" y="817"/>
                    <a:pt x="1228" y="844"/>
                  </a:cubicBezTo>
                  <a:cubicBezTo>
                    <a:pt x="1250" y="852"/>
                    <a:pt x="1273" y="855"/>
                    <a:pt x="1295" y="855"/>
                  </a:cubicBezTo>
                  <a:cubicBezTo>
                    <a:pt x="1359" y="855"/>
                    <a:pt x="1422" y="827"/>
                    <a:pt x="1470" y="779"/>
                  </a:cubicBezTo>
                  <a:cubicBezTo>
                    <a:pt x="1507" y="725"/>
                    <a:pt x="1463" y="661"/>
                    <a:pt x="1366" y="633"/>
                  </a:cubicBezTo>
                  <a:lnTo>
                    <a:pt x="1366" y="633"/>
                  </a:lnTo>
                  <a:cubicBezTo>
                    <a:pt x="1388" y="638"/>
                    <a:pt x="1410" y="641"/>
                    <a:pt x="1431" y="641"/>
                  </a:cubicBezTo>
                  <a:cubicBezTo>
                    <a:pt x="1498" y="641"/>
                    <a:pt x="1559" y="614"/>
                    <a:pt x="1600" y="565"/>
                  </a:cubicBezTo>
                  <a:cubicBezTo>
                    <a:pt x="1638" y="500"/>
                    <a:pt x="1591" y="435"/>
                    <a:pt x="1498" y="407"/>
                  </a:cubicBezTo>
                  <a:cubicBezTo>
                    <a:pt x="1438" y="398"/>
                    <a:pt x="1377" y="393"/>
                    <a:pt x="1317" y="393"/>
                  </a:cubicBezTo>
                  <a:cubicBezTo>
                    <a:pt x="1256" y="393"/>
                    <a:pt x="1196" y="398"/>
                    <a:pt x="1135" y="407"/>
                  </a:cubicBezTo>
                  <a:cubicBezTo>
                    <a:pt x="1228" y="379"/>
                    <a:pt x="1312" y="324"/>
                    <a:pt x="1377" y="240"/>
                  </a:cubicBezTo>
                  <a:cubicBezTo>
                    <a:pt x="1414" y="184"/>
                    <a:pt x="1368" y="119"/>
                    <a:pt x="1275" y="91"/>
                  </a:cubicBezTo>
                  <a:cubicBezTo>
                    <a:pt x="1251" y="84"/>
                    <a:pt x="1226" y="80"/>
                    <a:pt x="1203" y="80"/>
                  </a:cubicBezTo>
                  <a:cubicBezTo>
                    <a:pt x="1136" y="80"/>
                    <a:pt x="1074" y="108"/>
                    <a:pt x="1033" y="156"/>
                  </a:cubicBezTo>
                  <a:cubicBezTo>
                    <a:pt x="1070" y="100"/>
                    <a:pt x="1024" y="35"/>
                    <a:pt x="922" y="7"/>
                  </a:cubicBezTo>
                  <a:cubicBezTo>
                    <a:pt x="901" y="3"/>
                    <a:pt x="880" y="1"/>
                    <a:pt x="860"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30"/>
            <p:cNvSpPr/>
            <p:nvPr/>
          </p:nvSpPr>
          <p:spPr>
            <a:xfrm>
              <a:off x="1993662" y="3440036"/>
              <a:ext cx="278098" cy="130509"/>
            </a:xfrm>
            <a:custGeom>
              <a:avLst/>
              <a:gdLst/>
              <a:ahLst/>
              <a:cxnLst/>
              <a:rect l="l" t="t" r="r" b="b"/>
              <a:pathLst>
                <a:path w="2540" h="1192" extrusionOk="0">
                  <a:moveTo>
                    <a:pt x="1" y="1"/>
                  </a:moveTo>
                  <a:lnTo>
                    <a:pt x="1" y="373"/>
                  </a:lnTo>
                  <a:cubicBezTo>
                    <a:pt x="1" y="931"/>
                    <a:pt x="670" y="1191"/>
                    <a:pt x="1265" y="1191"/>
                  </a:cubicBezTo>
                  <a:cubicBezTo>
                    <a:pt x="1861" y="1191"/>
                    <a:pt x="2539" y="931"/>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30"/>
            <p:cNvSpPr/>
            <p:nvPr/>
          </p:nvSpPr>
          <p:spPr>
            <a:xfrm>
              <a:off x="1993662" y="3354525"/>
              <a:ext cx="278098" cy="175289"/>
            </a:xfrm>
            <a:custGeom>
              <a:avLst/>
              <a:gdLst/>
              <a:ahLst/>
              <a:cxnLst/>
              <a:rect l="l" t="t" r="r" b="b"/>
              <a:pathLst>
                <a:path w="2540" h="1601" extrusionOk="0">
                  <a:moveTo>
                    <a:pt x="1256" y="1"/>
                  </a:moveTo>
                  <a:cubicBezTo>
                    <a:pt x="698" y="1"/>
                    <a:pt x="1" y="233"/>
                    <a:pt x="1" y="791"/>
                  </a:cubicBezTo>
                  <a:cubicBezTo>
                    <a:pt x="1" y="1349"/>
                    <a:pt x="670" y="1600"/>
                    <a:pt x="1265" y="1600"/>
                  </a:cubicBezTo>
                  <a:cubicBezTo>
                    <a:pt x="1851" y="1600"/>
                    <a:pt x="2539" y="1349"/>
                    <a:pt x="2539" y="791"/>
                  </a:cubicBezTo>
                  <a:cubicBezTo>
                    <a:pt x="2539" y="224"/>
                    <a:pt x="1833"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30"/>
            <p:cNvSpPr/>
            <p:nvPr/>
          </p:nvSpPr>
          <p:spPr>
            <a:xfrm>
              <a:off x="2008991" y="3360657"/>
              <a:ext cx="246456" cy="156896"/>
            </a:xfrm>
            <a:custGeom>
              <a:avLst/>
              <a:gdLst/>
              <a:ahLst/>
              <a:cxnLst/>
              <a:rect l="l" t="t" r="r" b="b"/>
              <a:pathLst>
                <a:path w="2251" h="1433" extrusionOk="0">
                  <a:moveTo>
                    <a:pt x="1116" y="0"/>
                  </a:moveTo>
                  <a:cubicBezTo>
                    <a:pt x="623" y="0"/>
                    <a:pt x="0" y="214"/>
                    <a:pt x="0" y="707"/>
                  </a:cubicBezTo>
                  <a:cubicBezTo>
                    <a:pt x="0" y="1200"/>
                    <a:pt x="595" y="1433"/>
                    <a:pt x="1125" y="1433"/>
                  </a:cubicBezTo>
                  <a:cubicBezTo>
                    <a:pt x="1646" y="1433"/>
                    <a:pt x="2251" y="1209"/>
                    <a:pt x="2251" y="707"/>
                  </a:cubicBezTo>
                  <a:cubicBezTo>
                    <a:pt x="2251" y="214"/>
                    <a:pt x="1628" y="0"/>
                    <a:pt x="1116"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30"/>
            <p:cNvSpPr/>
            <p:nvPr/>
          </p:nvSpPr>
          <p:spPr>
            <a:xfrm>
              <a:off x="2007896" y="3360657"/>
              <a:ext cx="247551" cy="85619"/>
            </a:xfrm>
            <a:custGeom>
              <a:avLst/>
              <a:gdLst/>
              <a:ahLst/>
              <a:cxnLst/>
              <a:rect l="l" t="t" r="r" b="b"/>
              <a:pathLst>
                <a:path w="2261" h="782" extrusionOk="0">
                  <a:moveTo>
                    <a:pt x="1126" y="0"/>
                  </a:moveTo>
                  <a:cubicBezTo>
                    <a:pt x="615" y="0"/>
                    <a:pt x="10" y="214"/>
                    <a:pt x="10" y="707"/>
                  </a:cubicBezTo>
                  <a:cubicBezTo>
                    <a:pt x="1" y="735"/>
                    <a:pt x="1" y="754"/>
                    <a:pt x="10" y="782"/>
                  </a:cubicBezTo>
                  <a:cubicBezTo>
                    <a:pt x="75" y="335"/>
                    <a:pt x="661" y="149"/>
                    <a:pt x="1126" y="149"/>
                  </a:cubicBezTo>
                  <a:cubicBezTo>
                    <a:pt x="1610" y="149"/>
                    <a:pt x="2205" y="345"/>
                    <a:pt x="2261" y="782"/>
                  </a:cubicBezTo>
                  <a:cubicBezTo>
                    <a:pt x="2261" y="763"/>
                    <a:pt x="2261" y="735"/>
                    <a:pt x="2261" y="717"/>
                  </a:cubicBezTo>
                  <a:cubicBezTo>
                    <a:pt x="2261" y="214"/>
                    <a:pt x="1628" y="0"/>
                    <a:pt x="112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30"/>
            <p:cNvSpPr/>
            <p:nvPr/>
          </p:nvSpPr>
          <p:spPr>
            <a:xfrm>
              <a:off x="2046655" y="3396240"/>
              <a:ext cx="173209" cy="107407"/>
            </a:xfrm>
            <a:custGeom>
              <a:avLst/>
              <a:gdLst/>
              <a:ahLst/>
              <a:cxnLst/>
              <a:rect l="l" t="t" r="r" b="b"/>
              <a:pathLst>
                <a:path w="1582" h="981" extrusionOk="0">
                  <a:moveTo>
                    <a:pt x="1339" y="624"/>
                  </a:moveTo>
                  <a:cubicBezTo>
                    <a:pt x="1377" y="633"/>
                    <a:pt x="1405" y="633"/>
                    <a:pt x="1432" y="633"/>
                  </a:cubicBezTo>
                  <a:lnTo>
                    <a:pt x="1414" y="652"/>
                  </a:lnTo>
                  <a:cubicBezTo>
                    <a:pt x="1386" y="643"/>
                    <a:pt x="1367" y="633"/>
                    <a:pt x="1339" y="624"/>
                  </a:cubicBezTo>
                  <a:close/>
                  <a:moveTo>
                    <a:pt x="949" y="689"/>
                  </a:moveTo>
                  <a:lnTo>
                    <a:pt x="958" y="698"/>
                  </a:lnTo>
                  <a:lnTo>
                    <a:pt x="949" y="698"/>
                  </a:lnTo>
                  <a:cubicBezTo>
                    <a:pt x="949" y="698"/>
                    <a:pt x="949" y="689"/>
                    <a:pt x="949" y="689"/>
                  </a:cubicBezTo>
                  <a:close/>
                  <a:moveTo>
                    <a:pt x="835" y="1"/>
                  </a:moveTo>
                  <a:cubicBezTo>
                    <a:pt x="789" y="1"/>
                    <a:pt x="741" y="13"/>
                    <a:pt x="698" y="38"/>
                  </a:cubicBezTo>
                  <a:lnTo>
                    <a:pt x="633" y="47"/>
                  </a:lnTo>
                  <a:lnTo>
                    <a:pt x="633" y="150"/>
                  </a:lnTo>
                  <a:cubicBezTo>
                    <a:pt x="633" y="196"/>
                    <a:pt x="642" y="252"/>
                    <a:pt x="661" y="299"/>
                  </a:cubicBezTo>
                  <a:cubicBezTo>
                    <a:pt x="586" y="224"/>
                    <a:pt x="493" y="168"/>
                    <a:pt x="391" y="140"/>
                  </a:cubicBezTo>
                  <a:cubicBezTo>
                    <a:pt x="375" y="138"/>
                    <a:pt x="358" y="137"/>
                    <a:pt x="342" y="137"/>
                  </a:cubicBezTo>
                  <a:cubicBezTo>
                    <a:pt x="293" y="137"/>
                    <a:pt x="244" y="147"/>
                    <a:pt x="196" y="168"/>
                  </a:cubicBezTo>
                  <a:lnTo>
                    <a:pt x="140" y="122"/>
                  </a:lnTo>
                  <a:lnTo>
                    <a:pt x="140" y="252"/>
                  </a:lnTo>
                  <a:cubicBezTo>
                    <a:pt x="140" y="297"/>
                    <a:pt x="183" y="342"/>
                    <a:pt x="252" y="361"/>
                  </a:cubicBezTo>
                  <a:lnTo>
                    <a:pt x="252" y="361"/>
                  </a:lnTo>
                  <a:cubicBezTo>
                    <a:pt x="232" y="356"/>
                    <a:pt x="212" y="354"/>
                    <a:pt x="192" y="354"/>
                  </a:cubicBezTo>
                  <a:cubicBezTo>
                    <a:pt x="149" y="354"/>
                    <a:pt x="107" y="364"/>
                    <a:pt x="65" y="382"/>
                  </a:cubicBezTo>
                  <a:lnTo>
                    <a:pt x="0" y="345"/>
                  </a:lnTo>
                  <a:lnTo>
                    <a:pt x="0" y="466"/>
                  </a:lnTo>
                  <a:cubicBezTo>
                    <a:pt x="0" y="512"/>
                    <a:pt x="47" y="559"/>
                    <a:pt x="121" y="578"/>
                  </a:cubicBezTo>
                  <a:cubicBezTo>
                    <a:pt x="182" y="587"/>
                    <a:pt x="242" y="591"/>
                    <a:pt x="303" y="591"/>
                  </a:cubicBezTo>
                  <a:cubicBezTo>
                    <a:pt x="363" y="591"/>
                    <a:pt x="423" y="587"/>
                    <a:pt x="484" y="578"/>
                  </a:cubicBezTo>
                  <a:lnTo>
                    <a:pt x="484" y="578"/>
                  </a:lnTo>
                  <a:cubicBezTo>
                    <a:pt x="409" y="605"/>
                    <a:pt x="344" y="643"/>
                    <a:pt x="289" y="680"/>
                  </a:cubicBezTo>
                  <a:lnTo>
                    <a:pt x="223" y="652"/>
                  </a:lnTo>
                  <a:lnTo>
                    <a:pt x="223" y="773"/>
                  </a:lnTo>
                  <a:cubicBezTo>
                    <a:pt x="223" y="819"/>
                    <a:pt x="270" y="866"/>
                    <a:pt x="344" y="884"/>
                  </a:cubicBezTo>
                  <a:cubicBezTo>
                    <a:pt x="369" y="893"/>
                    <a:pt x="394" y="897"/>
                    <a:pt x="419" y="897"/>
                  </a:cubicBezTo>
                  <a:cubicBezTo>
                    <a:pt x="480" y="897"/>
                    <a:pt x="540" y="872"/>
                    <a:pt x="586" y="819"/>
                  </a:cubicBezTo>
                  <a:lnTo>
                    <a:pt x="586" y="819"/>
                  </a:lnTo>
                  <a:cubicBezTo>
                    <a:pt x="549" y="884"/>
                    <a:pt x="595" y="949"/>
                    <a:pt x="688" y="968"/>
                  </a:cubicBezTo>
                  <a:cubicBezTo>
                    <a:pt x="713" y="976"/>
                    <a:pt x="738" y="980"/>
                    <a:pt x="763" y="980"/>
                  </a:cubicBezTo>
                  <a:cubicBezTo>
                    <a:pt x="824" y="980"/>
                    <a:pt x="884" y="956"/>
                    <a:pt x="930" y="903"/>
                  </a:cubicBezTo>
                  <a:cubicBezTo>
                    <a:pt x="949" y="884"/>
                    <a:pt x="958" y="857"/>
                    <a:pt x="958" y="819"/>
                  </a:cubicBezTo>
                  <a:cubicBezTo>
                    <a:pt x="958" y="810"/>
                    <a:pt x="958" y="801"/>
                    <a:pt x="958" y="791"/>
                  </a:cubicBezTo>
                  <a:lnTo>
                    <a:pt x="958" y="708"/>
                  </a:lnTo>
                  <a:cubicBezTo>
                    <a:pt x="1023" y="773"/>
                    <a:pt x="1107" y="819"/>
                    <a:pt x="1200" y="838"/>
                  </a:cubicBezTo>
                  <a:cubicBezTo>
                    <a:pt x="1222" y="845"/>
                    <a:pt x="1244" y="849"/>
                    <a:pt x="1267" y="849"/>
                  </a:cubicBezTo>
                  <a:cubicBezTo>
                    <a:pt x="1330" y="849"/>
                    <a:pt x="1394" y="821"/>
                    <a:pt x="1442" y="773"/>
                  </a:cubicBezTo>
                  <a:cubicBezTo>
                    <a:pt x="1451" y="764"/>
                    <a:pt x="1451" y="745"/>
                    <a:pt x="1451" y="736"/>
                  </a:cubicBezTo>
                  <a:lnTo>
                    <a:pt x="1451" y="633"/>
                  </a:lnTo>
                  <a:cubicBezTo>
                    <a:pt x="1497" y="624"/>
                    <a:pt x="1544" y="596"/>
                    <a:pt x="1572" y="559"/>
                  </a:cubicBezTo>
                  <a:cubicBezTo>
                    <a:pt x="1572" y="550"/>
                    <a:pt x="1581" y="540"/>
                    <a:pt x="1581" y="522"/>
                  </a:cubicBezTo>
                  <a:lnTo>
                    <a:pt x="1581" y="401"/>
                  </a:lnTo>
                  <a:lnTo>
                    <a:pt x="1544" y="438"/>
                  </a:lnTo>
                  <a:cubicBezTo>
                    <a:pt x="1525" y="419"/>
                    <a:pt x="1497" y="419"/>
                    <a:pt x="1479" y="410"/>
                  </a:cubicBezTo>
                  <a:cubicBezTo>
                    <a:pt x="1418" y="396"/>
                    <a:pt x="1358" y="389"/>
                    <a:pt x="1298" y="389"/>
                  </a:cubicBezTo>
                  <a:cubicBezTo>
                    <a:pt x="1237" y="389"/>
                    <a:pt x="1177" y="396"/>
                    <a:pt x="1116" y="410"/>
                  </a:cubicBezTo>
                  <a:cubicBezTo>
                    <a:pt x="1209" y="382"/>
                    <a:pt x="1293" y="326"/>
                    <a:pt x="1358" y="243"/>
                  </a:cubicBezTo>
                  <a:cubicBezTo>
                    <a:pt x="1367" y="224"/>
                    <a:pt x="1377" y="215"/>
                    <a:pt x="1367" y="196"/>
                  </a:cubicBezTo>
                  <a:lnTo>
                    <a:pt x="1367" y="75"/>
                  </a:lnTo>
                  <a:lnTo>
                    <a:pt x="1330" y="122"/>
                  </a:lnTo>
                  <a:cubicBezTo>
                    <a:pt x="1302" y="103"/>
                    <a:pt x="1274" y="94"/>
                    <a:pt x="1256" y="85"/>
                  </a:cubicBezTo>
                  <a:cubicBezTo>
                    <a:pt x="1234" y="80"/>
                    <a:pt x="1212" y="78"/>
                    <a:pt x="1190" y="78"/>
                  </a:cubicBezTo>
                  <a:cubicBezTo>
                    <a:pt x="1121" y="78"/>
                    <a:pt x="1057" y="102"/>
                    <a:pt x="1014" y="159"/>
                  </a:cubicBezTo>
                  <a:cubicBezTo>
                    <a:pt x="1051" y="94"/>
                    <a:pt x="1005" y="29"/>
                    <a:pt x="902" y="10"/>
                  </a:cubicBezTo>
                  <a:cubicBezTo>
                    <a:pt x="881" y="4"/>
                    <a:pt x="858" y="1"/>
                    <a:pt x="835"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30"/>
            <p:cNvSpPr/>
            <p:nvPr/>
          </p:nvSpPr>
          <p:spPr>
            <a:xfrm>
              <a:off x="2044574" y="3382773"/>
              <a:ext cx="179341" cy="108064"/>
            </a:xfrm>
            <a:custGeom>
              <a:avLst/>
              <a:gdLst/>
              <a:ahLst/>
              <a:cxnLst/>
              <a:rect l="l" t="t" r="r" b="b"/>
              <a:pathLst>
                <a:path w="1638" h="987" extrusionOk="0">
                  <a:moveTo>
                    <a:pt x="847" y="0"/>
                  </a:moveTo>
                  <a:cubicBezTo>
                    <a:pt x="787" y="0"/>
                    <a:pt x="728" y="25"/>
                    <a:pt x="689" y="77"/>
                  </a:cubicBezTo>
                  <a:cubicBezTo>
                    <a:pt x="642" y="143"/>
                    <a:pt x="642" y="226"/>
                    <a:pt x="689" y="301"/>
                  </a:cubicBezTo>
                  <a:cubicBezTo>
                    <a:pt x="614" y="226"/>
                    <a:pt x="521" y="170"/>
                    <a:pt x="419" y="152"/>
                  </a:cubicBezTo>
                  <a:cubicBezTo>
                    <a:pt x="392" y="144"/>
                    <a:pt x="365" y="140"/>
                    <a:pt x="339" y="140"/>
                  </a:cubicBezTo>
                  <a:cubicBezTo>
                    <a:pt x="275" y="140"/>
                    <a:pt x="217" y="164"/>
                    <a:pt x="177" y="217"/>
                  </a:cubicBezTo>
                  <a:cubicBezTo>
                    <a:pt x="141" y="271"/>
                    <a:pt x="184" y="335"/>
                    <a:pt x="273" y="364"/>
                  </a:cubicBezTo>
                  <a:lnTo>
                    <a:pt x="273" y="364"/>
                  </a:lnTo>
                  <a:cubicBezTo>
                    <a:pt x="253" y="358"/>
                    <a:pt x="233" y="355"/>
                    <a:pt x="213" y="355"/>
                  </a:cubicBezTo>
                  <a:cubicBezTo>
                    <a:pt x="149" y="355"/>
                    <a:pt x="86" y="383"/>
                    <a:pt x="38" y="431"/>
                  </a:cubicBezTo>
                  <a:cubicBezTo>
                    <a:pt x="1" y="487"/>
                    <a:pt x="47" y="552"/>
                    <a:pt x="150" y="580"/>
                  </a:cubicBezTo>
                  <a:cubicBezTo>
                    <a:pt x="210" y="589"/>
                    <a:pt x="270" y="594"/>
                    <a:pt x="331" y="594"/>
                  </a:cubicBezTo>
                  <a:cubicBezTo>
                    <a:pt x="391" y="594"/>
                    <a:pt x="452" y="589"/>
                    <a:pt x="512" y="580"/>
                  </a:cubicBezTo>
                  <a:lnTo>
                    <a:pt x="512" y="580"/>
                  </a:lnTo>
                  <a:cubicBezTo>
                    <a:pt x="410" y="608"/>
                    <a:pt x="326" y="663"/>
                    <a:pt x="270" y="747"/>
                  </a:cubicBezTo>
                  <a:cubicBezTo>
                    <a:pt x="233" y="803"/>
                    <a:pt x="280" y="868"/>
                    <a:pt x="373" y="896"/>
                  </a:cubicBezTo>
                  <a:cubicBezTo>
                    <a:pt x="395" y="903"/>
                    <a:pt x="417" y="907"/>
                    <a:pt x="440" y="907"/>
                  </a:cubicBezTo>
                  <a:cubicBezTo>
                    <a:pt x="503" y="907"/>
                    <a:pt x="566" y="879"/>
                    <a:pt x="614" y="831"/>
                  </a:cubicBezTo>
                  <a:lnTo>
                    <a:pt x="614" y="831"/>
                  </a:lnTo>
                  <a:cubicBezTo>
                    <a:pt x="577" y="887"/>
                    <a:pt x="624" y="952"/>
                    <a:pt x="717" y="980"/>
                  </a:cubicBezTo>
                  <a:cubicBezTo>
                    <a:pt x="737" y="984"/>
                    <a:pt x="757" y="986"/>
                    <a:pt x="777" y="986"/>
                  </a:cubicBezTo>
                  <a:cubicBezTo>
                    <a:pt x="843" y="986"/>
                    <a:pt x="909" y="962"/>
                    <a:pt x="959" y="905"/>
                  </a:cubicBezTo>
                  <a:cubicBezTo>
                    <a:pt x="996" y="840"/>
                    <a:pt x="996" y="756"/>
                    <a:pt x="959" y="682"/>
                  </a:cubicBezTo>
                  <a:lnTo>
                    <a:pt x="959" y="682"/>
                  </a:lnTo>
                  <a:cubicBezTo>
                    <a:pt x="1033" y="756"/>
                    <a:pt x="1126" y="812"/>
                    <a:pt x="1228" y="840"/>
                  </a:cubicBezTo>
                  <a:cubicBezTo>
                    <a:pt x="1250" y="847"/>
                    <a:pt x="1273" y="851"/>
                    <a:pt x="1295" y="851"/>
                  </a:cubicBezTo>
                  <a:cubicBezTo>
                    <a:pt x="1359" y="851"/>
                    <a:pt x="1422" y="823"/>
                    <a:pt x="1470" y="775"/>
                  </a:cubicBezTo>
                  <a:cubicBezTo>
                    <a:pt x="1503" y="716"/>
                    <a:pt x="1469" y="658"/>
                    <a:pt x="1387" y="633"/>
                  </a:cubicBezTo>
                  <a:lnTo>
                    <a:pt x="1387" y="633"/>
                  </a:lnTo>
                  <a:cubicBezTo>
                    <a:pt x="1402" y="636"/>
                    <a:pt x="1416" y="637"/>
                    <a:pt x="1431" y="637"/>
                  </a:cubicBezTo>
                  <a:cubicBezTo>
                    <a:pt x="1497" y="637"/>
                    <a:pt x="1559" y="609"/>
                    <a:pt x="1600" y="561"/>
                  </a:cubicBezTo>
                  <a:cubicBezTo>
                    <a:pt x="1637" y="496"/>
                    <a:pt x="1591" y="431"/>
                    <a:pt x="1498" y="412"/>
                  </a:cubicBezTo>
                  <a:cubicBezTo>
                    <a:pt x="1437" y="398"/>
                    <a:pt x="1377" y="391"/>
                    <a:pt x="1317" y="391"/>
                  </a:cubicBezTo>
                  <a:cubicBezTo>
                    <a:pt x="1256" y="391"/>
                    <a:pt x="1196" y="398"/>
                    <a:pt x="1135" y="412"/>
                  </a:cubicBezTo>
                  <a:cubicBezTo>
                    <a:pt x="1228" y="375"/>
                    <a:pt x="1312" y="319"/>
                    <a:pt x="1377" y="245"/>
                  </a:cubicBezTo>
                  <a:cubicBezTo>
                    <a:pt x="1414" y="180"/>
                    <a:pt x="1368" y="115"/>
                    <a:pt x="1275" y="96"/>
                  </a:cubicBezTo>
                  <a:cubicBezTo>
                    <a:pt x="1250" y="89"/>
                    <a:pt x="1226" y="85"/>
                    <a:pt x="1202" y="85"/>
                  </a:cubicBezTo>
                  <a:cubicBezTo>
                    <a:pt x="1136" y="85"/>
                    <a:pt x="1074" y="113"/>
                    <a:pt x="1033" y="161"/>
                  </a:cubicBezTo>
                  <a:cubicBezTo>
                    <a:pt x="1070" y="96"/>
                    <a:pt x="1024" y="31"/>
                    <a:pt x="921" y="12"/>
                  </a:cubicBezTo>
                  <a:cubicBezTo>
                    <a:pt x="897" y="4"/>
                    <a:pt x="872" y="0"/>
                    <a:pt x="847"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30"/>
            <p:cNvSpPr/>
            <p:nvPr/>
          </p:nvSpPr>
          <p:spPr>
            <a:xfrm>
              <a:off x="2228843" y="3547991"/>
              <a:ext cx="278098" cy="129414"/>
            </a:xfrm>
            <a:custGeom>
              <a:avLst/>
              <a:gdLst/>
              <a:ahLst/>
              <a:cxnLst/>
              <a:rect l="l" t="t" r="r" b="b"/>
              <a:pathLst>
                <a:path w="2540" h="1182" extrusionOk="0">
                  <a:moveTo>
                    <a:pt x="1" y="1"/>
                  </a:moveTo>
                  <a:lnTo>
                    <a:pt x="1" y="373"/>
                  </a:lnTo>
                  <a:cubicBezTo>
                    <a:pt x="1" y="930"/>
                    <a:pt x="670" y="1182"/>
                    <a:pt x="1266" y="1182"/>
                  </a:cubicBezTo>
                  <a:cubicBezTo>
                    <a:pt x="1851" y="1182"/>
                    <a:pt x="2540" y="930"/>
                    <a:pt x="2540" y="373"/>
                  </a:cubicBezTo>
                  <a:lnTo>
                    <a:pt x="2540"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30"/>
            <p:cNvSpPr/>
            <p:nvPr/>
          </p:nvSpPr>
          <p:spPr>
            <a:xfrm>
              <a:off x="2228843" y="3462481"/>
              <a:ext cx="278098" cy="175180"/>
            </a:xfrm>
            <a:custGeom>
              <a:avLst/>
              <a:gdLst/>
              <a:ahLst/>
              <a:cxnLst/>
              <a:rect l="l" t="t" r="r" b="b"/>
              <a:pathLst>
                <a:path w="2540" h="1600" extrusionOk="0">
                  <a:moveTo>
                    <a:pt x="1256" y="0"/>
                  </a:moveTo>
                  <a:cubicBezTo>
                    <a:pt x="698" y="0"/>
                    <a:pt x="1" y="233"/>
                    <a:pt x="1" y="791"/>
                  </a:cubicBezTo>
                  <a:cubicBezTo>
                    <a:pt x="1" y="1349"/>
                    <a:pt x="661" y="1600"/>
                    <a:pt x="1256" y="1600"/>
                  </a:cubicBezTo>
                  <a:cubicBezTo>
                    <a:pt x="1851" y="1600"/>
                    <a:pt x="2540" y="1349"/>
                    <a:pt x="2540" y="791"/>
                  </a:cubicBezTo>
                  <a:cubicBezTo>
                    <a:pt x="2540" y="224"/>
                    <a:pt x="1824" y="0"/>
                    <a:pt x="1256"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30"/>
            <p:cNvSpPr/>
            <p:nvPr/>
          </p:nvSpPr>
          <p:spPr>
            <a:xfrm>
              <a:off x="2244171" y="3468612"/>
              <a:ext cx="246456" cy="156896"/>
            </a:xfrm>
            <a:custGeom>
              <a:avLst/>
              <a:gdLst/>
              <a:ahLst/>
              <a:cxnLst/>
              <a:rect l="l" t="t" r="r" b="b"/>
              <a:pathLst>
                <a:path w="2251" h="1433" extrusionOk="0">
                  <a:moveTo>
                    <a:pt x="1116" y="0"/>
                  </a:moveTo>
                  <a:cubicBezTo>
                    <a:pt x="623" y="0"/>
                    <a:pt x="0" y="214"/>
                    <a:pt x="0" y="707"/>
                  </a:cubicBezTo>
                  <a:cubicBezTo>
                    <a:pt x="0" y="1200"/>
                    <a:pt x="596" y="1432"/>
                    <a:pt x="1116" y="1432"/>
                  </a:cubicBezTo>
                  <a:cubicBezTo>
                    <a:pt x="1646" y="1432"/>
                    <a:pt x="2251" y="1209"/>
                    <a:pt x="2251" y="707"/>
                  </a:cubicBezTo>
                  <a:cubicBezTo>
                    <a:pt x="2251" y="214"/>
                    <a:pt x="1618" y="0"/>
                    <a:pt x="1116"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8" name="Google Shape;848;p30"/>
            <p:cNvSpPr/>
            <p:nvPr/>
          </p:nvSpPr>
          <p:spPr>
            <a:xfrm>
              <a:off x="2243186" y="3468612"/>
              <a:ext cx="247442" cy="85619"/>
            </a:xfrm>
            <a:custGeom>
              <a:avLst/>
              <a:gdLst/>
              <a:ahLst/>
              <a:cxnLst/>
              <a:rect l="l" t="t" r="r" b="b"/>
              <a:pathLst>
                <a:path w="2260" h="782" extrusionOk="0">
                  <a:moveTo>
                    <a:pt x="1116" y="0"/>
                  </a:moveTo>
                  <a:cubicBezTo>
                    <a:pt x="614" y="0"/>
                    <a:pt x="0" y="214"/>
                    <a:pt x="0" y="707"/>
                  </a:cubicBezTo>
                  <a:lnTo>
                    <a:pt x="0" y="781"/>
                  </a:lnTo>
                  <a:cubicBezTo>
                    <a:pt x="74" y="335"/>
                    <a:pt x="660" y="149"/>
                    <a:pt x="1125" y="149"/>
                  </a:cubicBezTo>
                  <a:cubicBezTo>
                    <a:pt x="1609" y="149"/>
                    <a:pt x="2195" y="335"/>
                    <a:pt x="2250" y="781"/>
                  </a:cubicBezTo>
                  <a:cubicBezTo>
                    <a:pt x="2260" y="763"/>
                    <a:pt x="2260" y="735"/>
                    <a:pt x="2250" y="707"/>
                  </a:cubicBezTo>
                  <a:cubicBezTo>
                    <a:pt x="2250" y="214"/>
                    <a:pt x="1627"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9" name="Google Shape;849;p30"/>
            <p:cNvSpPr/>
            <p:nvPr/>
          </p:nvSpPr>
          <p:spPr>
            <a:xfrm>
              <a:off x="2281835" y="3503429"/>
              <a:ext cx="173209" cy="108174"/>
            </a:xfrm>
            <a:custGeom>
              <a:avLst/>
              <a:gdLst/>
              <a:ahLst/>
              <a:cxnLst/>
              <a:rect l="l" t="t" r="r" b="b"/>
              <a:pathLst>
                <a:path w="1582" h="988" extrusionOk="0">
                  <a:moveTo>
                    <a:pt x="1340" y="631"/>
                  </a:moveTo>
                  <a:cubicBezTo>
                    <a:pt x="1367" y="640"/>
                    <a:pt x="1405" y="640"/>
                    <a:pt x="1433" y="640"/>
                  </a:cubicBezTo>
                  <a:lnTo>
                    <a:pt x="1405" y="659"/>
                  </a:lnTo>
                  <a:cubicBezTo>
                    <a:pt x="1386" y="649"/>
                    <a:pt x="1367" y="640"/>
                    <a:pt x="1340" y="631"/>
                  </a:cubicBezTo>
                  <a:close/>
                  <a:moveTo>
                    <a:pt x="940" y="696"/>
                  </a:moveTo>
                  <a:lnTo>
                    <a:pt x="958" y="705"/>
                  </a:lnTo>
                  <a:lnTo>
                    <a:pt x="940" y="705"/>
                  </a:lnTo>
                  <a:cubicBezTo>
                    <a:pt x="940" y="705"/>
                    <a:pt x="940" y="696"/>
                    <a:pt x="940" y="696"/>
                  </a:cubicBezTo>
                  <a:close/>
                  <a:moveTo>
                    <a:pt x="847" y="0"/>
                  </a:moveTo>
                  <a:cubicBezTo>
                    <a:pt x="795" y="0"/>
                    <a:pt x="739" y="18"/>
                    <a:pt x="698" y="45"/>
                  </a:cubicBezTo>
                  <a:lnTo>
                    <a:pt x="633" y="54"/>
                  </a:lnTo>
                  <a:lnTo>
                    <a:pt x="633" y="156"/>
                  </a:lnTo>
                  <a:cubicBezTo>
                    <a:pt x="633" y="203"/>
                    <a:pt x="642" y="259"/>
                    <a:pt x="661" y="305"/>
                  </a:cubicBezTo>
                  <a:cubicBezTo>
                    <a:pt x="586" y="231"/>
                    <a:pt x="493" y="175"/>
                    <a:pt x="391" y="147"/>
                  </a:cubicBezTo>
                  <a:cubicBezTo>
                    <a:pt x="375" y="145"/>
                    <a:pt x="358" y="144"/>
                    <a:pt x="341" y="144"/>
                  </a:cubicBezTo>
                  <a:cubicBezTo>
                    <a:pt x="290" y="144"/>
                    <a:pt x="238" y="154"/>
                    <a:pt x="196" y="175"/>
                  </a:cubicBezTo>
                  <a:lnTo>
                    <a:pt x="140" y="129"/>
                  </a:lnTo>
                  <a:lnTo>
                    <a:pt x="140" y="259"/>
                  </a:lnTo>
                  <a:cubicBezTo>
                    <a:pt x="140" y="303"/>
                    <a:pt x="183" y="348"/>
                    <a:pt x="244" y="368"/>
                  </a:cubicBezTo>
                  <a:lnTo>
                    <a:pt x="244" y="368"/>
                  </a:lnTo>
                  <a:cubicBezTo>
                    <a:pt x="226" y="363"/>
                    <a:pt x="207" y="361"/>
                    <a:pt x="187" y="361"/>
                  </a:cubicBezTo>
                  <a:cubicBezTo>
                    <a:pt x="145" y="361"/>
                    <a:pt x="102" y="371"/>
                    <a:pt x="66" y="389"/>
                  </a:cubicBezTo>
                  <a:lnTo>
                    <a:pt x="0" y="352"/>
                  </a:lnTo>
                  <a:lnTo>
                    <a:pt x="0" y="473"/>
                  </a:lnTo>
                  <a:cubicBezTo>
                    <a:pt x="0" y="519"/>
                    <a:pt x="47" y="566"/>
                    <a:pt x="121" y="584"/>
                  </a:cubicBezTo>
                  <a:cubicBezTo>
                    <a:pt x="182" y="594"/>
                    <a:pt x="242" y="598"/>
                    <a:pt x="303" y="598"/>
                  </a:cubicBezTo>
                  <a:cubicBezTo>
                    <a:pt x="363" y="598"/>
                    <a:pt x="424" y="594"/>
                    <a:pt x="484" y="584"/>
                  </a:cubicBezTo>
                  <a:lnTo>
                    <a:pt x="484" y="584"/>
                  </a:lnTo>
                  <a:cubicBezTo>
                    <a:pt x="410" y="603"/>
                    <a:pt x="345" y="640"/>
                    <a:pt x="289" y="687"/>
                  </a:cubicBezTo>
                  <a:lnTo>
                    <a:pt x="224" y="659"/>
                  </a:lnTo>
                  <a:lnTo>
                    <a:pt x="224" y="780"/>
                  </a:lnTo>
                  <a:cubicBezTo>
                    <a:pt x="224" y="826"/>
                    <a:pt x="261" y="873"/>
                    <a:pt x="345" y="891"/>
                  </a:cubicBezTo>
                  <a:cubicBezTo>
                    <a:pt x="369" y="899"/>
                    <a:pt x="394" y="903"/>
                    <a:pt x="419" y="903"/>
                  </a:cubicBezTo>
                  <a:cubicBezTo>
                    <a:pt x="479" y="903"/>
                    <a:pt x="537" y="879"/>
                    <a:pt x="577" y="826"/>
                  </a:cubicBezTo>
                  <a:lnTo>
                    <a:pt x="577" y="826"/>
                  </a:lnTo>
                  <a:cubicBezTo>
                    <a:pt x="540" y="891"/>
                    <a:pt x="586" y="956"/>
                    <a:pt x="689" y="975"/>
                  </a:cubicBezTo>
                  <a:cubicBezTo>
                    <a:pt x="713" y="983"/>
                    <a:pt x="738" y="987"/>
                    <a:pt x="763" y="987"/>
                  </a:cubicBezTo>
                  <a:cubicBezTo>
                    <a:pt x="824" y="987"/>
                    <a:pt x="884" y="962"/>
                    <a:pt x="930" y="910"/>
                  </a:cubicBezTo>
                  <a:cubicBezTo>
                    <a:pt x="940" y="891"/>
                    <a:pt x="949" y="863"/>
                    <a:pt x="958" y="826"/>
                  </a:cubicBezTo>
                  <a:cubicBezTo>
                    <a:pt x="958" y="817"/>
                    <a:pt x="958" y="807"/>
                    <a:pt x="958" y="798"/>
                  </a:cubicBezTo>
                  <a:lnTo>
                    <a:pt x="958" y="714"/>
                  </a:lnTo>
                  <a:cubicBezTo>
                    <a:pt x="1023" y="780"/>
                    <a:pt x="1107" y="826"/>
                    <a:pt x="1200" y="845"/>
                  </a:cubicBezTo>
                  <a:cubicBezTo>
                    <a:pt x="1222" y="852"/>
                    <a:pt x="1244" y="855"/>
                    <a:pt x="1267" y="855"/>
                  </a:cubicBezTo>
                  <a:cubicBezTo>
                    <a:pt x="1330" y="855"/>
                    <a:pt x="1394" y="828"/>
                    <a:pt x="1442" y="780"/>
                  </a:cubicBezTo>
                  <a:cubicBezTo>
                    <a:pt x="1442" y="770"/>
                    <a:pt x="1451" y="752"/>
                    <a:pt x="1451" y="733"/>
                  </a:cubicBezTo>
                  <a:lnTo>
                    <a:pt x="1451" y="640"/>
                  </a:lnTo>
                  <a:cubicBezTo>
                    <a:pt x="1498" y="631"/>
                    <a:pt x="1535" y="603"/>
                    <a:pt x="1563" y="566"/>
                  </a:cubicBezTo>
                  <a:cubicBezTo>
                    <a:pt x="1572" y="556"/>
                    <a:pt x="1581" y="547"/>
                    <a:pt x="1581" y="528"/>
                  </a:cubicBezTo>
                  <a:lnTo>
                    <a:pt x="1581" y="398"/>
                  </a:lnTo>
                  <a:lnTo>
                    <a:pt x="1535" y="445"/>
                  </a:lnTo>
                  <a:cubicBezTo>
                    <a:pt x="1516" y="426"/>
                    <a:pt x="1498" y="426"/>
                    <a:pt x="1479" y="417"/>
                  </a:cubicBezTo>
                  <a:cubicBezTo>
                    <a:pt x="1419" y="403"/>
                    <a:pt x="1356" y="396"/>
                    <a:pt x="1293" y="396"/>
                  </a:cubicBezTo>
                  <a:cubicBezTo>
                    <a:pt x="1230" y="396"/>
                    <a:pt x="1168" y="403"/>
                    <a:pt x="1107" y="417"/>
                  </a:cubicBezTo>
                  <a:cubicBezTo>
                    <a:pt x="1209" y="389"/>
                    <a:pt x="1293" y="324"/>
                    <a:pt x="1358" y="249"/>
                  </a:cubicBezTo>
                  <a:cubicBezTo>
                    <a:pt x="1367" y="231"/>
                    <a:pt x="1367" y="222"/>
                    <a:pt x="1367" y="203"/>
                  </a:cubicBezTo>
                  <a:lnTo>
                    <a:pt x="1367" y="82"/>
                  </a:lnTo>
                  <a:lnTo>
                    <a:pt x="1321" y="129"/>
                  </a:lnTo>
                  <a:cubicBezTo>
                    <a:pt x="1302" y="110"/>
                    <a:pt x="1274" y="101"/>
                    <a:pt x="1247" y="91"/>
                  </a:cubicBezTo>
                  <a:cubicBezTo>
                    <a:pt x="1226" y="87"/>
                    <a:pt x="1205" y="85"/>
                    <a:pt x="1185" y="85"/>
                  </a:cubicBezTo>
                  <a:cubicBezTo>
                    <a:pt x="1120" y="85"/>
                    <a:pt x="1056" y="107"/>
                    <a:pt x="1014" y="156"/>
                  </a:cubicBezTo>
                  <a:cubicBezTo>
                    <a:pt x="1051" y="101"/>
                    <a:pt x="1005" y="36"/>
                    <a:pt x="902" y="8"/>
                  </a:cubicBezTo>
                  <a:cubicBezTo>
                    <a:pt x="885" y="3"/>
                    <a:pt x="866" y="0"/>
                    <a:pt x="847"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30"/>
            <p:cNvSpPr/>
            <p:nvPr/>
          </p:nvSpPr>
          <p:spPr>
            <a:xfrm>
              <a:off x="2279755" y="3489853"/>
              <a:ext cx="179341" cy="109269"/>
            </a:xfrm>
            <a:custGeom>
              <a:avLst/>
              <a:gdLst/>
              <a:ahLst/>
              <a:cxnLst/>
              <a:rect l="l" t="t" r="r" b="b"/>
              <a:pathLst>
                <a:path w="1638" h="998" extrusionOk="0">
                  <a:moveTo>
                    <a:pt x="838" y="1"/>
                  </a:moveTo>
                  <a:cubicBezTo>
                    <a:pt x="696" y="1"/>
                    <a:pt x="586" y="168"/>
                    <a:pt x="680" y="308"/>
                  </a:cubicBezTo>
                  <a:cubicBezTo>
                    <a:pt x="605" y="234"/>
                    <a:pt x="512" y="178"/>
                    <a:pt x="410" y="160"/>
                  </a:cubicBezTo>
                  <a:cubicBezTo>
                    <a:pt x="386" y="151"/>
                    <a:pt x="360" y="147"/>
                    <a:pt x="335" y="147"/>
                  </a:cubicBezTo>
                  <a:cubicBezTo>
                    <a:pt x="274" y="147"/>
                    <a:pt x="214" y="172"/>
                    <a:pt x="168" y="225"/>
                  </a:cubicBezTo>
                  <a:cubicBezTo>
                    <a:pt x="132" y="279"/>
                    <a:pt x="175" y="342"/>
                    <a:pt x="272" y="371"/>
                  </a:cubicBezTo>
                  <a:lnTo>
                    <a:pt x="272" y="371"/>
                  </a:lnTo>
                  <a:cubicBezTo>
                    <a:pt x="248" y="365"/>
                    <a:pt x="223" y="361"/>
                    <a:pt x="199" y="361"/>
                  </a:cubicBezTo>
                  <a:cubicBezTo>
                    <a:pt x="136" y="361"/>
                    <a:pt x="78" y="386"/>
                    <a:pt x="38" y="439"/>
                  </a:cubicBezTo>
                  <a:cubicBezTo>
                    <a:pt x="1" y="494"/>
                    <a:pt x="47" y="559"/>
                    <a:pt x="140" y="587"/>
                  </a:cubicBezTo>
                  <a:cubicBezTo>
                    <a:pt x="201" y="597"/>
                    <a:pt x="261" y="601"/>
                    <a:pt x="322" y="601"/>
                  </a:cubicBezTo>
                  <a:cubicBezTo>
                    <a:pt x="382" y="601"/>
                    <a:pt x="443" y="597"/>
                    <a:pt x="503" y="587"/>
                  </a:cubicBezTo>
                  <a:lnTo>
                    <a:pt x="503" y="587"/>
                  </a:lnTo>
                  <a:cubicBezTo>
                    <a:pt x="410" y="615"/>
                    <a:pt x="326" y="671"/>
                    <a:pt x="261" y="745"/>
                  </a:cubicBezTo>
                  <a:cubicBezTo>
                    <a:pt x="224" y="811"/>
                    <a:pt x="271" y="876"/>
                    <a:pt x="373" y="894"/>
                  </a:cubicBezTo>
                  <a:cubicBezTo>
                    <a:pt x="397" y="902"/>
                    <a:pt x="422" y="907"/>
                    <a:pt x="447" y="907"/>
                  </a:cubicBezTo>
                  <a:cubicBezTo>
                    <a:pt x="508" y="907"/>
                    <a:pt x="566" y="882"/>
                    <a:pt x="605" y="829"/>
                  </a:cubicBezTo>
                  <a:lnTo>
                    <a:pt x="605" y="829"/>
                  </a:lnTo>
                  <a:cubicBezTo>
                    <a:pt x="568" y="894"/>
                    <a:pt x="615" y="959"/>
                    <a:pt x="717" y="978"/>
                  </a:cubicBezTo>
                  <a:cubicBezTo>
                    <a:pt x="745" y="991"/>
                    <a:pt x="773" y="997"/>
                    <a:pt x="800" y="997"/>
                  </a:cubicBezTo>
                  <a:cubicBezTo>
                    <a:pt x="943" y="997"/>
                    <a:pt x="1052" y="830"/>
                    <a:pt x="959" y="690"/>
                  </a:cubicBezTo>
                  <a:lnTo>
                    <a:pt x="959" y="690"/>
                  </a:lnTo>
                  <a:cubicBezTo>
                    <a:pt x="1033" y="764"/>
                    <a:pt x="1126" y="820"/>
                    <a:pt x="1228" y="848"/>
                  </a:cubicBezTo>
                  <a:cubicBezTo>
                    <a:pt x="1250" y="855"/>
                    <a:pt x="1273" y="859"/>
                    <a:pt x="1295" y="859"/>
                  </a:cubicBezTo>
                  <a:cubicBezTo>
                    <a:pt x="1359" y="859"/>
                    <a:pt x="1422" y="831"/>
                    <a:pt x="1470" y="783"/>
                  </a:cubicBezTo>
                  <a:cubicBezTo>
                    <a:pt x="1497" y="719"/>
                    <a:pt x="1453" y="655"/>
                    <a:pt x="1364" y="635"/>
                  </a:cubicBezTo>
                  <a:lnTo>
                    <a:pt x="1364" y="635"/>
                  </a:lnTo>
                  <a:cubicBezTo>
                    <a:pt x="1383" y="639"/>
                    <a:pt x="1402" y="641"/>
                    <a:pt x="1421" y="641"/>
                  </a:cubicBezTo>
                  <a:cubicBezTo>
                    <a:pt x="1486" y="641"/>
                    <a:pt x="1551" y="618"/>
                    <a:pt x="1600" y="569"/>
                  </a:cubicBezTo>
                  <a:cubicBezTo>
                    <a:pt x="1638" y="504"/>
                    <a:pt x="1591" y="439"/>
                    <a:pt x="1498" y="420"/>
                  </a:cubicBezTo>
                  <a:cubicBezTo>
                    <a:pt x="1438" y="406"/>
                    <a:pt x="1375" y="399"/>
                    <a:pt x="1312" y="399"/>
                  </a:cubicBezTo>
                  <a:cubicBezTo>
                    <a:pt x="1249" y="399"/>
                    <a:pt x="1187" y="406"/>
                    <a:pt x="1126" y="420"/>
                  </a:cubicBezTo>
                  <a:cubicBezTo>
                    <a:pt x="1228" y="383"/>
                    <a:pt x="1312" y="327"/>
                    <a:pt x="1377" y="253"/>
                  </a:cubicBezTo>
                  <a:cubicBezTo>
                    <a:pt x="1414" y="187"/>
                    <a:pt x="1368" y="122"/>
                    <a:pt x="1266" y="104"/>
                  </a:cubicBezTo>
                  <a:cubicBezTo>
                    <a:pt x="1241" y="96"/>
                    <a:pt x="1216" y="91"/>
                    <a:pt x="1191" y="91"/>
                  </a:cubicBezTo>
                  <a:cubicBezTo>
                    <a:pt x="1131" y="91"/>
                    <a:pt x="1073" y="116"/>
                    <a:pt x="1033" y="169"/>
                  </a:cubicBezTo>
                  <a:cubicBezTo>
                    <a:pt x="1070" y="104"/>
                    <a:pt x="1014" y="39"/>
                    <a:pt x="921" y="20"/>
                  </a:cubicBezTo>
                  <a:cubicBezTo>
                    <a:pt x="893" y="7"/>
                    <a:pt x="865" y="1"/>
                    <a:pt x="838"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30"/>
            <p:cNvSpPr/>
            <p:nvPr/>
          </p:nvSpPr>
          <p:spPr>
            <a:xfrm>
              <a:off x="2405994" y="3663063"/>
              <a:ext cx="278098" cy="129414"/>
            </a:xfrm>
            <a:custGeom>
              <a:avLst/>
              <a:gdLst/>
              <a:ahLst/>
              <a:cxnLst/>
              <a:rect l="l" t="t" r="r" b="b"/>
              <a:pathLst>
                <a:path w="2540" h="1182" extrusionOk="0">
                  <a:moveTo>
                    <a:pt x="1" y="0"/>
                  </a:moveTo>
                  <a:lnTo>
                    <a:pt x="1" y="372"/>
                  </a:lnTo>
                  <a:cubicBezTo>
                    <a:pt x="1" y="930"/>
                    <a:pt x="671" y="1181"/>
                    <a:pt x="1256" y="1181"/>
                  </a:cubicBezTo>
                  <a:cubicBezTo>
                    <a:pt x="1852" y="1181"/>
                    <a:pt x="2540" y="930"/>
                    <a:pt x="2540" y="372"/>
                  </a:cubicBezTo>
                  <a:lnTo>
                    <a:pt x="2540"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30"/>
            <p:cNvSpPr/>
            <p:nvPr/>
          </p:nvSpPr>
          <p:spPr>
            <a:xfrm>
              <a:off x="2405994" y="3576458"/>
              <a:ext cx="278098" cy="176275"/>
            </a:xfrm>
            <a:custGeom>
              <a:avLst/>
              <a:gdLst/>
              <a:ahLst/>
              <a:cxnLst/>
              <a:rect l="l" t="t" r="r" b="b"/>
              <a:pathLst>
                <a:path w="2540" h="1610" extrusionOk="0">
                  <a:moveTo>
                    <a:pt x="1256" y="1"/>
                  </a:moveTo>
                  <a:cubicBezTo>
                    <a:pt x="698" y="1"/>
                    <a:pt x="1" y="233"/>
                    <a:pt x="1" y="791"/>
                  </a:cubicBezTo>
                  <a:cubicBezTo>
                    <a:pt x="1" y="1349"/>
                    <a:pt x="661" y="1610"/>
                    <a:pt x="1256" y="1610"/>
                  </a:cubicBezTo>
                  <a:cubicBezTo>
                    <a:pt x="1852" y="1610"/>
                    <a:pt x="2540" y="1359"/>
                    <a:pt x="2540" y="791"/>
                  </a:cubicBezTo>
                  <a:cubicBezTo>
                    <a:pt x="2540" y="233"/>
                    <a:pt x="1824"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30"/>
            <p:cNvSpPr/>
            <p:nvPr/>
          </p:nvSpPr>
          <p:spPr>
            <a:xfrm>
              <a:off x="2421323" y="3583684"/>
              <a:ext cx="246456" cy="155801"/>
            </a:xfrm>
            <a:custGeom>
              <a:avLst/>
              <a:gdLst/>
              <a:ahLst/>
              <a:cxnLst/>
              <a:rect l="l" t="t" r="r" b="b"/>
              <a:pathLst>
                <a:path w="2251" h="1423" extrusionOk="0">
                  <a:moveTo>
                    <a:pt x="1116" y="0"/>
                  </a:moveTo>
                  <a:cubicBezTo>
                    <a:pt x="623" y="0"/>
                    <a:pt x="0" y="205"/>
                    <a:pt x="0" y="697"/>
                  </a:cubicBezTo>
                  <a:cubicBezTo>
                    <a:pt x="0" y="1190"/>
                    <a:pt x="596" y="1423"/>
                    <a:pt x="1116" y="1423"/>
                  </a:cubicBezTo>
                  <a:cubicBezTo>
                    <a:pt x="1646" y="1423"/>
                    <a:pt x="2251" y="1200"/>
                    <a:pt x="2251" y="697"/>
                  </a:cubicBezTo>
                  <a:cubicBezTo>
                    <a:pt x="2251" y="205"/>
                    <a:pt x="1619" y="0"/>
                    <a:pt x="1116"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30"/>
            <p:cNvSpPr/>
            <p:nvPr/>
          </p:nvSpPr>
          <p:spPr>
            <a:xfrm>
              <a:off x="2420337" y="3583684"/>
              <a:ext cx="247442" cy="85619"/>
            </a:xfrm>
            <a:custGeom>
              <a:avLst/>
              <a:gdLst/>
              <a:ahLst/>
              <a:cxnLst/>
              <a:rect l="l" t="t" r="r" b="b"/>
              <a:pathLst>
                <a:path w="2260" h="782" extrusionOk="0">
                  <a:moveTo>
                    <a:pt x="1116" y="0"/>
                  </a:moveTo>
                  <a:cubicBezTo>
                    <a:pt x="614" y="0"/>
                    <a:pt x="0" y="205"/>
                    <a:pt x="0" y="697"/>
                  </a:cubicBezTo>
                  <a:cubicBezTo>
                    <a:pt x="0" y="716"/>
                    <a:pt x="0" y="744"/>
                    <a:pt x="0" y="772"/>
                  </a:cubicBezTo>
                  <a:cubicBezTo>
                    <a:pt x="75" y="335"/>
                    <a:pt x="660" y="140"/>
                    <a:pt x="1125" y="140"/>
                  </a:cubicBezTo>
                  <a:cubicBezTo>
                    <a:pt x="1609" y="140"/>
                    <a:pt x="2195" y="335"/>
                    <a:pt x="2251" y="781"/>
                  </a:cubicBezTo>
                  <a:cubicBezTo>
                    <a:pt x="2260" y="753"/>
                    <a:pt x="2260" y="725"/>
                    <a:pt x="2251" y="707"/>
                  </a:cubicBezTo>
                  <a:cubicBezTo>
                    <a:pt x="2251" y="214"/>
                    <a:pt x="162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30"/>
            <p:cNvSpPr/>
            <p:nvPr/>
          </p:nvSpPr>
          <p:spPr>
            <a:xfrm>
              <a:off x="2458987" y="3618282"/>
              <a:ext cx="173209" cy="108174"/>
            </a:xfrm>
            <a:custGeom>
              <a:avLst/>
              <a:gdLst/>
              <a:ahLst/>
              <a:cxnLst/>
              <a:rect l="l" t="t" r="r" b="b"/>
              <a:pathLst>
                <a:path w="1582" h="988" extrusionOk="0">
                  <a:moveTo>
                    <a:pt x="1340" y="623"/>
                  </a:moveTo>
                  <a:cubicBezTo>
                    <a:pt x="1368" y="633"/>
                    <a:pt x="1405" y="633"/>
                    <a:pt x="1433" y="633"/>
                  </a:cubicBezTo>
                  <a:lnTo>
                    <a:pt x="1405" y="651"/>
                  </a:lnTo>
                  <a:cubicBezTo>
                    <a:pt x="1386" y="642"/>
                    <a:pt x="1368" y="633"/>
                    <a:pt x="1340" y="623"/>
                  </a:cubicBezTo>
                  <a:close/>
                  <a:moveTo>
                    <a:pt x="940" y="688"/>
                  </a:moveTo>
                  <a:lnTo>
                    <a:pt x="958" y="698"/>
                  </a:lnTo>
                  <a:lnTo>
                    <a:pt x="940" y="707"/>
                  </a:lnTo>
                  <a:lnTo>
                    <a:pt x="940" y="688"/>
                  </a:lnTo>
                  <a:close/>
                  <a:moveTo>
                    <a:pt x="829" y="0"/>
                  </a:moveTo>
                  <a:cubicBezTo>
                    <a:pt x="781" y="0"/>
                    <a:pt x="735" y="13"/>
                    <a:pt x="698" y="37"/>
                  </a:cubicBezTo>
                  <a:lnTo>
                    <a:pt x="633" y="56"/>
                  </a:lnTo>
                  <a:lnTo>
                    <a:pt x="633" y="149"/>
                  </a:lnTo>
                  <a:cubicBezTo>
                    <a:pt x="633" y="205"/>
                    <a:pt x="642" y="251"/>
                    <a:pt x="661" y="298"/>
                  </a:cubicBezTo>
                  <a:cubicBezTo>
                    <a:pt x="586" y="223"/>
                    <a:pt x="493" y="177"/>
                    <a:pt x="391" y="149"/>
                  </a:cubicBezTo>
                  <a:cubicBezTo>
                    <a:pt x="369" y="143"/>
                    <a:pt x="347" y="140"/>
                    <a:pt x="324" y="140"/>
                  </a:cubicBezTo>
                  <a:cubicBezTo>
                    <a:pt x="278" y="140"/>
                    <a:pt x="233" y="152"/>
                    <a:pt x="196" y="177"/>
                  </a:cubicBezTo>
                  <a:lnTo>
                    <a:pt x="140" y="130"/>
                  </a:lnTo>
                  <a:lnTo>
                    <a:pt x="140" y="251"/>
                  </a:lnTo>
                  <a:cubicBezTo>
                    <a:pt x="140" y="298"/>
                    <a:pt x="177" y="344"/>
                    <a:pt x="252" y="363"/>
                  </a:cubicBezTo>
                  <a:cubicBezTo>
                    <a:pt x="228" y="359"/>
                    <a:pt x="204" y="357"/>
                    <a:pt x="181" y="357"/>
                  </a:cubicBezTo>
                  <a:cubicBezTo>
                    <a:pt x="140" y="357"/>
                    <a:pt x="101" y="364"/>
                    <a:pt x="66" y="381"/>
                  </a:cubicBezTo>
                  <a:lnTo>
                    <a:pt x="1" y="344"/>
                  </a:lnTo>
                  <a:lnTo>
                    <a:pt x="1" y="465"/>
                  </a:lnTo>
                  <a:cubicBezTo>
                    <a:pt x="1" y="512"/>
                    <a:pt x="47" y="558"/>
                    <a:pt x="112" y="577"/>
                  </a:cubicBezTo>
                  <a:cubicBezTo>
                    <a:pt x="173" y="591"/>
                    <a:pt x="235" y="598"/>
                    <a:pt x="297" y="598"/>
                  </a:cubicBezTo>
                  <a:cubicBezTo>
                    <a:pt x="359" y="598"/>
                    <a:pt x="419" y="591"/>
                    <a:pt x="475" y="577"/>
                  </a:cubicBezTo>
                  <a:lnTo>
                    <a:pt x="475" y="577"/>
                  </a:lnTo>
                  <a:cubicBezTo>
                    <a:pt x="410" y="605"/>
                    <a:pt x="345" y="642"/>
                    <a:pt x="289" y="688"/>
                  </a:cubicBezTo>
                  <a:lnTo>
                    <a:pt x="224" y="660"/>
                  </a:lnTo>
                  <a:lnTo>
                    <a:pt x="224" y="772"/>
                  </a:lnTo>
                  <a:cubicBezTo>
                    <a:pt x="224" y="828"/>
                    <a:pt x="261" y="874"/>
                    <a:pt x="335" y="893"/>
                  </a:cubicBezTo>
                  <a:cubicBezTo>
                    <a:pt x="360" y="900"/>
                    <a:pt x="384" y="904"/>
                    <a:pt x="408" y="904"/>
                  </a:cubicBezTo>
                  <a:cubicBezTo>
                    <a:pt x="474" y="904"/>
                    <a:pt x="536" y="876"/>
                    <a:pt x="577" y="828"/>
                  </a:cubicBezTo>
                  <a:lnTo>
                    <a:pt x="577" y="828"/>
                  </a:lnTo>
                  <a:cubicBezTo>
                    <a:pt x="540" y="884"/>
                    <a:pt x="586" y="949"/>
                    <a:pt x="689" y="977"/>
                  </a:cubicBezTo>
                  <a:cubicBezTo>
                    <a:pt x="711" y="984"/>
                    <a:pt x="733" y="987"/>
                    <a:pt x="755" y="987"/>
                  </a:cubicBezTo>
                  <a:cubicBezTo>
                    <a:pt x="818" y="987"/>
                    <a:pt x="880" y="960"/>
                    <a:pt x="921" y="912"/>
                  </a:cubicBezTo>
                  <a:cubicBezTo>
                    <a:pt x="940" y="884"/>
                    <a:pt x="949" y="856"/>
                    <a:pt x="949" y="828"/>
                  </a:cubicBezTo>
                  <a:lnTo>
                    <a:pt x="949" y="707"/>
                  </a:lnTo>
                  <a:cubicBezTo>
                    <a:pt x="1023" y="772"/>
                    <a:pt x="1107" y="819"/>
                    <a:pt x="1191" y="837"/>
                  </a:cubicBezTo>
                  <a:cubicBezTo>
                    <a:pt x="1215" y="844"/>
                    <a:pt x="1239" y="848"/>
                    <a:pt x="1263" y="848"/>
                  </a:cubicBezTo>
                  <a:cubicBezTo>
                    <a:pt x="1330" y="848"/>
                    <a:pt x="1391" y="820"/>
                    <a:pt x="1433" y="772"/>
                  </a:cubicBezTo>
                  <a:cubicBezTo>
                    <a:pt x="1442" y="763"/>
                    <a:pt x="1451" y="744"/>
                    <a:pt x="1451" y="726"/>
                  </a:cubicBezTo>
                  <a:lnTo>
                    <a:pt x="1451" y="633"/>
                  </a:lnTo>
                  <a:cubicBezTo>
                    <a:pt x="1498" y="623"/>
                    <a:pt x="1544" y="605"/>
                    <a:pt x="1572" y="558"/>
                  </a:cubicBezTo>
                  <a:cubicBezTo>
                    <a:pt x="1581" y="549"/>
                    <a:pt x="1581" y="540"/>
                    <a:pt x="1581" y="530"/>
                  </a:cubicBezTo>
                  <a:lnTo>
                    <a:pt x="1581" y="400"/>
                  </a:lnTo>
                  <a:lnTo>
                    <a:pt x="1535" y="437"/>
                  </a:lnTo>
                  <a:cubicBezTo>
                    <a:pt x="1516" y="428"/>
                    <a:pt x="1498" y="419"/>
                    <a:pt x="1479" y="409"/>
                  </a:cubicBezTo>
                  <a:cubicBezTo>
                    <a:pt x="1419" y="400"/>
                    <a:pt x="1356" y="395"/>
                    <a:pt x="1293" y="395"/>
                  </a:cubicBezTo>
                  <a:cubicBezTo>
                    <a:pt x="1230" y="395"/>
                    <a:pt x="1168" y="400"/>
                    <a:pt x="1107" y="409"/>
                  </a:cubicBezTo>
                  <a:cubicBezTo>
                    <a:pt x="1209" y="381"/>
                    <a:pt x="1293" y="326"/>
                    <a:pt x="1358" y="242"/>
                  </a:cubicBezTo>
                  <a:cubicBezTo>
                    <a:pt x="1368" y="233"/>
                    <a:pt x="1368" y="214"/>
                    <a:pt x="1368" y="196"/>
                  </a:cubicBezTo>
                  <a:lnTo>
                    <a:pt x="1368" y="84"/>
                  </a:lnTo>
                  <a:lnTo>
                    <a:pt x="1321" y="121"/>
                  </a:lnTo>
                  <a:cubicBezTo>
                    <a:pt x="1302" y="112"/>
                    <a:pt x="1275" y="103"/>
                    <a:pt x="1247" y="93"/>
                  </a:cubicBezTo>
                  <a:cubicBezTo>
                    <a:pt x="1225" y="86"/>
                    <a:pt x="1202" y="82"/>
                    <a:pt x="1180" y="82"/>
                  </a:cubicBezTo>
                  <a:cubicBezTo>
                    <a:pt x="1116" y="82"/>
                    <a:pt x="1053" y="110"/>
                    <a:pt x="1005" y="158"/>
                  </a:cubicBezTo>
                  <a:cubicBezTo>
                    <a:pt x="1042" y="93"/>
                    <a:pt x="996" y="28"/>
                    <a:pt x="903" y="10"/>
                  </a:cubicBezTo>
                  <a:cubicBezTo>
                    <a:pt x="878" y="3"/>
                    <a:pt x="853" y="0"/>
                    <a:pt x="829"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30"/>
            <p:cNvSpPr/>
            <p:nvPr/>
          </p:nvSpPr>
          <p:spPr>
            <a:xfrm>
              <a:off x="2456906" y="3604815"/>
              <a:ext cx="179341" cy="108393"/>
            </a:xfrm>
            <a:custGeom>
              <a:avLst/>
              <a:gdLst/>
              <a:ahLst/>
              <a:cxnLst/>
              <a:rect l="l" t="t" r="r" b="b"/>
              <a:pathLst>
                <a:path w="1638" h="990" extrusionOk="0">
                  <a:moveTo>
                    <a:pt x="855" y="1"/>
                  </a:moveTo>
                  <a:cubicBezTo>
                    <a:pt x="791" y="1"/>
                    <a:pt x="728" y="29"/>
                    <a:pt x="680" y="77"/>
                  </a:cubicBezTo>
                  <a:cubicBezTo>
                    <a:pt x="643" y="151"/>
                    <a:pt x="643" y="235"/>
                    <a:pt x="680" y="300"/>
                  </a:cubicBezTo>
                  <a:cubicBezTo>
                    <a:pt x="605" y="226"/>
                    <a:pt x="512" y="179"/>
                    <a:pt x="410" y="151"/>
                  </a:cubicBezTo>
                  <a:cubicBezTo>
                    <a:pt x="388" y="144"/>
                    <a:pt x="366" y="140"/>
                    <a:pt x="343" y="140"/>
                  </a:cubicBezTo>
                  <a:cubicBezTo>
                    <a:pt x="280" y="140"/>
                    <a:pt x="219" y="168"/>
                    <a:pt x="178" y="216"/>
                  </a:cubicBezTo>
                  <a:cubicBezTo>
                    <a:pt x="144" y="266"/>
                    <a:pt x="171" y="331"/>
                    <a:pt x="250" y="357"/>
                  </a:cubicBezTo>
                  <a:lnTo>
                    <a:pt x="250" y="357"/>
                  </a:lnTo>
                  <a:cubicBezTo>
                    <a:pt x="238" y="355"/>
                    <a:pt x="225" y="354"/>
                    <a:pt x="213" y="354"/>
                  </a:cubicBezTo>
                  <a:cubicBezTo>
                    <a:pt x="149" y="354"/>
                    <a:pt x="86" y="382"/>
                    <a:pt x="38" y="430"/>
                  </a:cubicBezTo>
                  <a:cubicBezTo>
                    <a:pt x="1" y="486"/>
                    <a:pt x="47" y="560"/>
                    <a:pt x="140" y="579"/>
                  </a:cubicBezTo>
                  <a:cubicBezTo>
                    <a:pt x="201" y="593"/>
                    <a:pt x="261" y="600"/>
                    <a:pt x="322" y="600"/>
                  </a:cubicBezTo>
                  <a:cubicBezTo>
                    <a:pt x="382" y="600"/>
                    <a:pt x="443" y="593"/>
                    <a:pt x="503" y="579"/>
                  </a:cubicBezTo>
                  <a:lnTo>
                    <a:pt x="503" y="579"/>
                  </a:lnTo>
                  <a:cubicBezTo>
                    <a:pt x="410" y="607"/>
                    <a:pt x="326" y="672"/>
                    <a:pt x="261" y="746"/>
                  </a:cubicBezTo>
                  <a:cubicBezTo>
                    <a:pt x="224" y="802"/>
                    <a:pt x="271" y="876"/>
                    <a:pt x="373" y="895"/>
                  </a:cubicBezTo>
                  <a:cubicBezTo>
                    <a:pt x="395" y="902"/>
                    <a:pt x="417" y="906"/>
                    <a:pt x="440" y="906"/>
                  </a:cubicBezTo>
                  <a:cubicBezTo>
                    <a:pt x="503" y="906"/>
                    <a:pt x="564" y="878"/>
                    <a:pt x="605" y="830"/>
                  </a:cubicBezTo>
                  <a:lnTo>
                    <a:pt x="605" y="830"/>
                  </a:lnTo>
                  <a:cubicBezTo>
                    <a:pt x="568" y="886"/>
                    <a:pt x="624" y="951"/>
                    <a:pt x="717" y="979"/>
                  </a:cubicBezTo>
                  <a:cubicBezTo>
                    <a:pt x="739" y="986"/>
                    <a:pt x="761" y="990"/>
                    <a:pt x="784" y="990"/>
                  </a:cubicBezTo>
                  <a:cubicBezTo>
                    <a:pt x="847" y="990"/>
                    <a:pt x="911" y="962"/>
                    <a:pt x="959" y="914"/>
                  </a:cubicBezTo>
                  <a:cubicBezTo>
                    <a:pt x="996" y="839"/>
                    <a:pt x="996" y="756"/>
                    <a:pt x="959" y="690"/>
                  </a:cubicBezTo>
                  <a:lnTo>
                    <a:pt x="959" y="690"/>
                  </a:lnTo>
                  <a:cubicBezTo>
                    <a:pt x="1033" y="765"/>
                    <a:pt x="1126" y="811"/>
                    <a:pt x="1228" y="839"/>
                  </a:cubicBezTo>
                  <a:cubicBezTo>
                    <a:pt x="1250" y="847"/>
                    <a:pt x="1273" y="850"/>
                    <a:pt x="1295" y="850"/>
                  </a:cubicBezTo>
                  <a:cubicBezTo>
                    <a:pt x="1358" y="850"/>
                    <a:pt x="1420" y="822"/>
                    <a:pt x="1461" y="774"/>
                  </a:cubicBezTo>
                  <a:cubicBezTo>
                    <a:pt x="1497" y="720"/>
                    <a:pt x="1454" y="657"/>
                    <a:pt x="1366" y="628"/>
                  </a:cubicBezTo>
                  <a:lnTo>
                    <a:pt x="1366" y="628"/>
                  </a:lnTo>
                  <a:cubicBezTo>
                    <a:pt x="1385" y="633"/>
                    <a:pt x="1405" y="636"/>
                    <a:pt x="1425" y="636"/>
                  </a:cubicBezTo>
                  <a:cubicBezTo>
                    <a:pt x="1489" y="636"/>
                    <a:pt x="1552" y="608"/>
                    <a:pt x="1600" y="560"/>
                  </a:cubicBezTo>
                  <a:cubicBezTo>
                    <a:pt x="1638" y="504"/>
                    <a:pt x="1591" y="439"/>
                    <a:pt x="1498" y="411"/>
                  </a:cubicBezTo>
                  <a:cubicBezTo>
                    <a:pt x="1438" y="398"/>
                    <a:pt x="1375" y="391"/>
                    <a:pt x="1312" y="391"/>
                  </a:cubicBezTo>
                  <a:cubicBezTo>
                    <a:pt x="1249" y="391"/>
                    <a:pt x="1187" y="398"/>
                    <a:pt x="1126" y="411"/>
                  </a:cubicBezTo>
                  <a:cubicBezTo>
                    <a:pt x="1228" y="384"/>
                    <a:pt x="1312" y="328"/>
                    <a:pt x="1377" y="244"/>
                  </a:cubicBezTo>
                  <a:cubicBezTo>
                    <a:pt x="1414" y="188"/>
                    <a:pt x="1368" y="123"/>
                    <a:pt x="1266" y="95"/>
                  </a:cubicBezTo>
                  <a:cubicBezTo>
                    <a:pt x="1244" y="88"/>
                    <a:pt x="1221" y="85"/>
                    <a:pt x="1199" y="85"/>
                  </a:cubicBezTo>
                  <a:cubicBezTo>
                    <a:pt x="1135" y="85"/>
                    <a:pt x="1072" y="112"/>
                    <a:pt x="1024" y="160"/>
                  </a:cubicBezTo>
                  <a:cubicBezTo>
                    <a:pt x="1061" y="105"/>
                    <a:pt x="1015" y="40"/>
                    <a:pt x="922" y="12"/>
                  </a:cubicBezTo>
                  <a:cubicBezTo>
                    <a:pt x="900" y="4"/>
                    <a:pt x="877" y="1"/>
                    <a:pt x="855"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30"/>
            <p:cNvSpPr/>
            <p:nvPr/>
          </p:nvSpPr>
          <p:spPr>
            <a:xfrm>
              <a:off x="2102603" y="3150877"/>
              <a:ext cx="278098" cy="129414"/>
            </a:xfrm>
            <a:custGeom>
              <a:avLst/>
              <a:gdLst/>
              <a:ahLst/>
              <a:cxnLst/>
              <a:rect l="l" t="t" r="r" b="b"/>
              <a:pathLst>
                <a:path w="2540" h="1182" extrusionOk="0">
                  <a:moveTo>
                    <a:pt x="1" y="1"/>
                  </a:moveTo>
                  <a:lnTo>
                    <a:pt x="1" y="373"/>
                  </a:lnTo>
                  <a:cubicBezTo>
                    <a:pt x="1" y="931"/>
                    <a:pt x="670" y="1182"/>
                    <a:pt x="1256" y="1182"/>
                  </a:cubicBezTo>
                  <a:cubicBezTo>
                    <a:pt x="1851" y="1182"/>
                    <a:pt x="2539" y="931"/>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30"/>
            <p:cNvSpPr/>
            <p:nvPr/>
          </p:nvSpPr>
          <p:spPr>
            <a:xfrm>
              <a:off x="2102603" y="3064382"/>
              <a:ext cx="278098" cy="176275"/>
            </a:xfrm>
            <a:custGeom>
              <a:avLst/>
              <a:gdLst/>
              <a:ahLst/>
              <a:cxnLst/>
              <a:rect l="l" t="t" r="r" b="b"/>
              <a:pathLst>
                <a:path w="2540" h="1610" extrusionOk="0">
                  <a:moveTo>
                    <a:pt x="1256" y="0"/>
                  </a:moveTo>
                  <a:cubicBezTo>
                    <a:pt x="698" y="0"/>
                    <a:pt x="1" y="233"/>
                    <a:pt x="1" y="791"/>
                  </a:cubicBezTo>
                  <a:cubicBezTo>
                    <a:pt x="1" y="1349"/>
                    <a:pt x="661" y="1609"/>
                    <a:pt x="1256" y="1609"/>
                  </a:cubicBezTo>
                  <a:cubicBezTo>
                    <a:pt x="1851" y="1609"/>
                    <a:pt x="2539" y="1358"/>
                    <a:pt x="2539" y="791"/>
                  </a:cubicBezTo>
                  <a:cubicBezTo>
                    <a:pt x="2539" y="233"/>
                    <a:pt x="1823" y="0"/>
                    <a:pt x="1256"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30"/>
            <p:cNvSpPr/>
            <p:nvPr/>
          </p:nvSpPr>
          <p:spPr>
            <a:xfrm>
              <a:off x="2117931" y="3071498"/>
              <a:ext cx="246456" cy="155910"/>
            </a:xfrm>
            <a:custGeom>
              <a:avLst/>
              <a:gdLst/>
              <a:ahLst/>
              <a:cxnLst/>
              <a:rect l="l" t="t" r="r" b="b"/>
              <a:pathLst>
                <a:path w="2251" h="1424" extrusionOk="0">
                  <a:moveTo>
                    <a:pt x="1116" y="1"/>
                  </a:moveTo>
                  <a:cubicBezTo>
                    <a:pt x="623" y="1"/>
                    <a:pt x="0" y="205"/>
                    <a:pt x="0" y="707"/>
                  </a:cubicBezTo>
                  <a:cubicBezTo>
                    <a:pt x="0" y="1200"/>
                    <a:pt x="586" y="1423"/>
                    <a:pt x="1116" y="1423"/>
                  </a:cubicBezTo>
                  <a:cubicBezTo>
                    <a:pt x="1646" y="1423"/>
                    <a:pt x="2251" y="1200"/>
                    <a:pt x="2251" y="707"/>
                  </a:cubicBezTo>
                  <a:cubicBezTo>
                    <a:pt x="2251" y="214"/>
                    <a:pt x="1618" y="1"/>
                    <a:pt x="1116"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30"/>
            <p:cNvSpPr/>
            <p:nvPr/>
          </p:nvSpPr>
          <p:spPr>
            <a:xfrm>
              <a:off x="2117931" y="3071498"/>
              <a:ext cx="246456" cy="85619"/>
            </a:xfrm>
            <a:custGeom>
              <a:avLst/>
              <a:gdLst/>
              <a:ahLst/>
              <a:cxnLst/>
              <a:rect l="l" t="t" r="r" b="b"/>
              <a:pathLst>
                <a:path w="2251" h="782" extrusionOk="0">
                  <a:moveTo>
                    <a:pt x="1116" y="1"/>
                  </a:moveTo>
                  <a:cubicBezTo>
                    <a:pt x="605" y="1"/>
                    <a:pt x="0" y="205"/>
                    <a:pt x="0" y="707"/>
                  </a:cubicBezTo>
                  <a:cubicBezTo>
                    <a:pt x="0" y="726"/>
                    <a:pt x="0" y="754"/>
                    <a:pt x="0" y="782"/>
                  </a:cubicBezTo>
                  <a:cubicBezTo>
                    <a:pt x="56" y="335"/>
                    <a:pt x="651" y="149"/>
                    <a:pt x="1116" y="149"/>
                  </a:cubicBezTo>
                  <a:cubicBezTo>
                    <a:pt x="1600" y="149"/>
                    <a:pt x="2186" y="335"/>
                    <a:pt x="2241" y="782"/>
                  </a:cubicBezTo>
                  <a:cubicBezTo>
                    <a:pt x="2251" y="754"/>
                    <a:pt x="2251" y="735"/>
                    <a:pt x="2251" y="707"/>
                  </a:cubicBezTo>
                  <a:cubicBezTo>
                    <a:pt x="2251" y="214"/>
                    <a:pt x="1618" y="1"/>
                    <a:pt x="111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30"/>
            <p:cNvSpPr/>
            <p:nvPr/>
          </p:nvSpPr>
          <p:spPr>
            <a:xfrm>
              <a:off x="2155595" y="3106097"/>
              <a:ext cx="173209" cy="108174"/>
            </a:xfrm>
            <a:custGeom>
              <a:avLst/>
              <a:gdLst/>
              <a:ahLst/>
              <a:cxnLst/>
              <a:rect l="l" t="t" r="r" b="b"/>
              <a:pathLst>
                <a:path w="1582" h="988" extrusionOk="0">
                  <a:moveTo>
                    <a:pt x="1339" y="633"/>
                  </a:moveTo>
                  <a:lnTo>
                    <a:pt x="1339" y="633"/>
                  </a:lnTo>
                  <a:cubicBezTo>
                    <a:pt x="1358" y="633"/>
                    <a:pt x="1381" y="637"/>
                    <a:pt x="1402" y="637"/>
                  </a:cubicBezTo>
                  <a:cubicBezTo>
                    <a:pt x="1413" y="637"/>
                    <a:pt x="1423" y="636"/>
                    <a:pt x="1432" y="633"/>
                  </a:cubicBezTo>
                  <a:lnTo>
                    <a:pt x="1432" y="633"/>
                  </a:lnTo>
                  <a:lnTo>
                    <a:pt x="1405" y="661"/>
                  </a:lnTo>
                  <a:cubicBezTo>
                    <a:pt x="1386" y="642"/>
                    <a:pt x="1367" y="633"/>
                    <a:pt x="1339" y="633"/>
                  </a:cubicBezTo>
                  <a:close/>
                  <a:moveTo>
                    <a:pt x="940" y="689"/>
                  </a:moveTo>
                  <a:lnTo>
                    <a:pt x="949" y="707"/>
                  </a:lnTo>
                  <a:lnTo>
                    <a:pt x="940" y="707"/>
                  </a:lnTo>
                  <a:lnTo>
                    <a:pt x="940" y="689"/>
                  </a:lnTo>
                  <a:close/>
                  <a:moveTo>
                    <a:pt x="832" y="1"/>
                  </a:moveTo>
                  <a:cubicBezTo>
                    <a:pt x="783" y="1"/>
                    <a:pt x="736" y="15"/>
                    <a:pt x="698" y="47"/>
                  </a:cubicBezTo>
                  <a:lnTo>
                    <a:pt x="633" y="56"/>
                  </a:lnTo>
                  <a:lnTo>
                    <a:pt x="633" y="149"/>
                  </a:lnTo>
                  <a:cubicBezTo>
                    <a:pt x="633" y="205"/>
                    <a:pt x="633" y="252"/>
                    <a:pt x="661" y="298"/>
                  </a:cubicBezTo>
                  <a:cubicBezTo>
                    <a:pt x="586" y="224"/>
                    <a:pt x="493" y="177"/>
                    <a:pt x="391" y="149"/>
                  </a:cubicBezTo>
                  <a:cubicBezTo>
                    <a:pt x="369" y="143"/>
                    <a:pt x="346" y="140"/>
                    <a:pt x="323" y="140"/>
                  </a:cubicBezTo>
                  <a:cubicBezTo>
                    <a:pt x="277" y="140"/>
                    <a:pt x="230" y="153"/>
                    <a:pt x="186" y="177"/>
                  </a:cubicBezTo>
                  <a:lnTo>
                    <a:pt x="140" y="131"/>
                  </a:lnTo>
                  <a:lnTo>
                    <a:pt x="140" y="252"/>
                  </a:lnTo>
                  <a:cubicBezTo>
                    <a:pt x="140" y="298"/>
                    <a:pt x="177" y="345"/>
                    <a:pt x="251" y="363"/>
                  </a:cubicBezTo>
                  <a:cubicBezTo>
                    <a:pt x="228" y="360"/>
                    <a:pt x="204" y="358"/>
                    <a:pt x="180" y="358"/>
                  </a:cubicBezTo>
                  <a:cubicBezTo>
                    <a:pt x="140" y="358"/>
                    <a:pt x="101" y="364"/>
                    <a:pt x="65" y="382"/>
                  </a:cubicBezTo>
                  <a:lnTo>
                    <a:pt x="0" y="345"/>
                  </a:lnTo>
                  <a:lnTo>
                    <a:pt x="0" y="475"/>
                  </a:lnTo>
                  <a:cubicBezTo>
                    <a:pt x="0" y="521"/>
                    <a:pt x="47" y="559"/>
                    <a:pt x="112" y="577"/>
                  </a:cubicBezTo>
                  <a:cubicBezTo>
                    <a:pt x="172" y="591"/>
                    <a:pt x="235" y="598"/>
                    <a:pt x="297" y="598"/>
                  </a:cubicBezTo>
                  <a:cubicBezTo>
                    <a:pt x="358" y="598"/>
                    <a:pt x="419" y="591"/>
                    <a:pt x="475" y="577"/>
                  </a:cubicBezTo>
                  <a:lnTo>
                    <a:pt x="475" y="577"/>
                  </a:lnTo>
                  <a:cubicBezTo>
                    <a:pt x="410" y="605"/>
                    <a:pt x="344" y="642"/>
                    <a:pt x="289" y="689"/>
                  </a:cubicBezTo>
                  <a:lnTo>
                    <a:pt x="224" y="661"/>
                  </a:lnTo>
                  <a:lnTo>
                    <a:pt x="224" y="773"/>
                  </a:lnTo>
                  <a:cubicBezTo>
                    <a:pt x="224" y="828"/>
                    <a:pt x="261" y="875"/>
                    <a:pt x="335" y="893"/>
                  </a:cubicBezTo>
                  <a:cubicBezTo>
                    <a:pt x="359" y="901"/>
                    <a:pt x="384" y="904"/>
                    <a:pt x="407" y="904"/>
                  </a:cubicBezTo>
                  <a:cubicBezTo>
                    <a:pt x="474" y="904"/>
                    <a:pt x="536" y="876"/>
                    <a:pt x="577" y="828"/>
                  </a:cubicBezTo>
                  <a:lnTo>
                    <a:pt x="577" y="828"/>
                  </a:lnTo>
                  <a:cubicBezTo>
                    <a:pt x="540" y="884"/>
                    <a:pt x="586" y="949"/>
                    <a:pt x="688" y="977"/>
                  </a:cubicBezTo>
                  <a:cubicBezTo>
                    <a:pt x="710" y="984"/>
                    <a:pt x="733" y="988"/>
                    <a:pt x="755" y="988"/>
                  </a:cubicBezTo>
                  <a:cubicBezTo>
                    <a:pt x="818" y="988"/>
                    <a:pt x="880" y="960"/>
                    <a:pt x="921" y="912"/>
                  </a:cubicBezTo>
                  <a:cubicBezTo>
                    <a:pt x="940" y="884"/>
                    <a:pt x="949" y="856"/>
                    <a:pt x="958" y="828"/>
                  </a:cubicBezTo>
                  <a:cubicBezTo>
                    <a:pt x="958" y="819"/>
                    <a:pt x="958" y="810"/>
                    <a:pt x="958" y="791"/>
                  </a:cubicBezTo>
                  <a:lnTo>
                    <a:pt x="958" y="726"/>
                  </a:lnTo>
                  <a:cubicBezTo>
                    <a:pt x="1023" y="782"/>
                    <a:pt x="1107" y="828"/>
                    <a:pt x="1200" y="847"/>
                  </a:cubicBezTo>
                  <a:cubicBezTo>
                    <a:pt x="1222" y="854"/>
                    <a:pt x="1244" y="858"/>
                    <a:pt x="1267" y="858"/>
                  </a:cubicBezTo>
                  <a:cubicBezTo>
                    <a:pt x="1330" y="858"/>
                    <a:pt x="1391" y="830"/>
                    <a:pt x="1432" y="782"/>
                  </a:cubicBezTo>
                  <a:cubicBezTo>
                    <a:pt x="1442" y="773"/>
                    <a:pt x="1451" y="754"/>
                    <a:pt x="1451" y="745"/>
                  </a:cubicBezTo>
                  <a:lnTo>
                    <a:pt x="1451" y="642"/>
                  </a:lnTo>
                  <a:cubicBezTo>
                    <a:pt x="1498" y="633"/>
                    <a:pt x="1535" y="605"/>
                    <a:pt x="1563" y="568"/>
                  </a:cubicBezTo>
                  <a:cubicBezTo>
                    <a:pt x="1572" y="559"/>
                    <a:pt x="1581" y="549"/>
                    <a:pt x="1581" y="540"/>
                  </a:cubicBezTo>
                  <a:lnTo>
                    <a:pt x="1581" y="410"/>
                  </a:lnTo>
                  <a:lnTo>
                    <a:pt x="1535" y="438"/>
                  </a:lnTo>
                  <a:cubicBezTo>
                    <a:pt x="1516" y="428"/>
                    <a:pt x="1498" y="419"/>
                    <a:pt x="1479" y="419"/>
                  </a:cubicBezTo>
                  <a:cubicBezTo>
                    <a:pt x="1418" y="405"/>
                    <a:pt x="1356" y="398"/>
                    <a:pt x="1293" y="398"/>
                  </a:cubicBezTo>
                  <a:cubicBezTo>
                    <a:pt x="1230" y="398"/>
                    <a:pt x="1167" y="405"/>
                    <a:pt x="1107" y="419"/>
                  </a:cubicBezTo>
                  <a:cubicBezTo>
                    <a:pt x="1209" y="382"/>
                    <a:pt x="1293" y="326"/>
                    <a:pt x="1358" y="252"/>
                  </a:cubicBezTo>
                  <a:cubicBezTo>
                    <a:pt x="1367" y="233"/>
                    <a:pt x="1367" y="215"/>
                    <a:pt x="1367" y="196"/>
                  </a:cubicBezTo>
                  <a:lnTo>
                    <a:pt x="1367" y="84"/>
                  </a:lnTo>
                  <a:lnTo>
                    <a:pt x="1321" y="122"/>
                  </a:lnTo>
                  <a:cubicBezTo>
                    <a:pt x="1302" y="112"/>
                    <a:pt x="1274" y="103"/>
                    <a:pt x="1246" y="94"/>
                  </a:cubicBezTo>
                  <a:cubicBezTo>
                    <a:pt x="1225" y="86"/>
                    <a:pt x="1202" y="83"/>
                    <a:pt x="1180" y="83"/>
                  </a:cubicBezTo>
                  <a:cubicBezTo>
                    <a:pt x="1116" y="83"/>
                    <a:pt x="1053" y="111"/>
                    <a:pt x="1005" y="159"/>
                  </a:cubicBezTo>
                  <a:cubicBezTo>
                    <a:pt x="1042" y="103"/>
                    <a:pt x="995" y="29"/>
                    <a:pt x="902" y="10"/>
                  </a:cubicBezTo>
                  <a:cubicBezTo>
                    <a:pt x="879" y="4"/>
                    <a:pt x="855" y="1"/>
                    <a:pt x="832"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30"/>
            <p:cNvSpPr/>
            <p:nvPr/>
          </p:nvSpPr>
          <p:spPr>
            <a:xfrm>
              <a:off x="2153515" y="3092739"/>
              <a:ext cx="179341" cy="109269"/>
            </a:xfrm>
            <a:custGeom>
              <a:avLst/>
              <a:gdLst/>
              <a:ahLst/>
              <a:cxnLst/>
              <a:rect l="l" t="t" r="r" b="b"/>
              <a:pathLst>
                <a:path w="1638" h="998" extrusionOk="0">
                  <a:moveTo>
                    <a:pt x="854" y="0"/>
                  </a:moveTo>
                  <a:cubicBezTo>
                    <a:pt x="791" y="0"/>
                    <a:pt x="728" y="28"/>
                    <a:pt x="680" y="76"/>
                  </a:cubicBezTo>
                  <a:cubicBezTo>
                    <a:pt x="642" y="151"/>
                    <a:pt x="642" y="234"/>
                    <a:pt x="680" y="309"/>
                  </a:cubicBezTo>
                  <a:cubicBezTo>
                    <a:pt x="605" y="234"/>
                    <a:pt x="512" y="178"/>
                    <a:pt x="410" y="151"/>
                  </a:cubicBezTo>
                  <a:cubicBezTo>
                    <a:pt x="388" y="143"/>
                    <a:pt x="366" y="140"/>
                    <a:pt x="343" y="140"/>
                  </a:cubicBezTo>
                  <a:cubicBezTo>
                    <a:pt x="280" y="140"/>
                    <a:pt x="219" y="168"/>
                    <a:pt x="177" y="216"/>
                  </a:cubicBezTo>
                  <a:cubicBezTo>
                    <a:pt x="144" y="274"/>
                    <a:pt x="178" y="333"/>
                    <a:pt x="253" y="358"/>
                  </a:cubicBezTo>
                  <a:lnTo>
                    <a:pt x="253" y="358"/>
                  </a:lnTo>
                  <a:cubicBezTo>
                    <a:pt x="240" y="355"/>
                    <a:pt x="226" y="354"/>
                    <a:pt x="213" y="354"/>
                  </a:cubicBezTo>
                  <a:cubicBezTo>
                    <a:pt x="149" y="354"/>
                    <a:pt x="86" y="381"/>
                    <a:pt x="38" y="430"/>
                  </a:cubicBezTo>
                  <a:cubicBezTo>
                    <a:pt x="1" y="495"/>
                    <a:pt x="47" y="560"/>
                    <a:pt x="140" y="578"/>
                  </a:cubicBezTo>
                  <a:cubicBezTo>
                    <a:pt x="201" y="592"/>
                    <a:pt x="261" y="599"/>
                    <a:pt x="322" y="599"/>
                  </a:cubicBezTo>
                  <a:cubicBezTo>
                    <a:pt x="382" y="599"/>
                    <a:pt x="442" y="592"/>
                    <a:pt x="503" y="578"/>
                  </a:cubicBezTo>
                  <a:lnTo>
                    <a:pt x="503" y="578"/>
                  </a:lnTo>
                  <a:cubicBezTo>
                    <a:pt x="410" y="616"/>
                    <a:pt x="326" y="671"/>
                    <a:pt x="261" y="746"/>
                  </a:cubicBezTo>
                  <a:cubicBezTo>
                    <a:pt x="224" y="811"/>
                    <a:pt x="270" y="876"/>
                    <a:pt x="373" y="895"/>
                  </a:cubicBezTo>
                  <a:cubicBezTo>
                    <a:pt x="395" y="902"/>
                    <a:pt x="417" y="905"/>
                    <a:pt x="440" y="905"/>
                  </a:cubicBezTo>
                  <a:cubicBezTo>
                    <a:pt x="503" y="905"/>
                    <a:pt x="566" y="878"/>
                    <a:pt x="614" y="829"/>
                  </a:cubicBezTo>
                  <a:lnTo>
                    <a:pt x="614" y="829"/>
                  </a:lnTo>
                  <a:cubicBezTo>
                    <a:pt x="577" y="885"/>
                    <a:pt x="624" y="960"/>
                    <a:pt x="717" y="978"/>
                  </a:cubicBezTo>
                  <a:cubicBezTo>
                    <a:pt x="745" y="992"/>
                    <a:pt x="773" y="998"/>
                    <a:pt x="800" y="998"/>
                  </a:cubicBezTo>
                  <a:cubicBezTo>
                    <a:pt x="943" y="998"/>
                    <a:pt x="1052" y="831"/>
                    <a:pt x="959" y="690"/>
                  </a:cubicBezTo>
                  <a:lnTo>
                    <a:pt x="959" y="690"/>
                  </a:lnTo>
                  <a:cubicBezTo>
                    <a:pt x="1033" y="764"/>
                    <a:pt x="1126" y="820"/>
                    <a:pt x="1228" y="839"/>
                  </a:cubicBezTo>
                  <a:cubicBezTo>
                    <a:pt x="1250" y="846"/>
                    <a:pt x="1273" y="849"/>
                    <a:pt x="1295" y="849"/>
                  </a:cubicBezTo>
                  <a:cubicBezTo>
                    <a:pt x="1359" y="849"/>
                    <a:pt x="1422" y="822"/>
                    <a:pt x="1470" y="774"/>
                  </a:cubicBezTo>
                  <a:cubicBezTo>
                    <a:pt x="1506" y="719"/>
                    <a:pt x="1463" y="656"/>
                    <a:pt x="1366" y="627"/>
                  </a:cubicBezTo>
                  <a:lnTo>
                    <a:pt x="1366" y="627"/>
                  </a:lnTo>
                  <a:cubicBezTo>
                    <a:pt x="1387" y="633"/>
                    <a:pt x="1409" y="636"/>
                    <a:pt x="1431" y="636"/>
                  </a:cubicBezTo>
                  <a:cubicBezTo>
                    <a:pt x="1497" y="636"/>
                    <a:pt x="1559" y="608"/>
                    <a:pt x="1600" y="560"/>
                  </a:cubicBezTo>
                  <a:cubicBezTo>
                    <a:pt x="1637" y="504"/>
                    <a:pt x="1591" y="439"/>
                    <a:pt x="1498" y="411"/>
                  </a:cubicBezTo>
                  <a:cubicBezTo>
                    <a:pt x="1437" y="402"/>
                    <a:pt x="1375" y="397"/>
                    <a:pt x="1312" y="397"/>
                  </a:cubicBezTo>
                  <a:cubicBezTo>
                    <a:pt x="1249" y="397"/>
                    <a:pt x="1186" y="402"/>
                    <a:pt x="1126" y="411"/>
                  </a:cubicBezTo>
                  <a:cubicBezTo>
                    <a:pt x="1228" y="383"/>
                    <a:pt x="1312" y="327"/>
                    <a:pt x="1377" y="244"/>
                  </a:cubicBezTo>
                  <a:cubicBezTo>
                    <a:pt x="1414" y="188"/>
                    <a:pt x="1368" y="123"/>
                    <a:pt x="1265" y="95"/>
                  </a:cubicBezTo>
                  <a:cubicBezTo>
                    <a:pt x="1244" y="87"/>
                    <a:pt x="1221" y="84"/>
                    <a:pt x="1199" y="84"/>
                  </a:cubicBezTo>
                  <a:cubicBezTo>
                    <a:pt x="1135" y="84"/>
                    <a:pt x="1072" y="112"/>
                    <a:pt x="1024" y="160"/>
                  </a:cubicBezTo>
                  <a:cubicBezTo>
                    <a:pt x="1061" y="104"/>
                    <a:pt x="1014" y="39"/>
                    <a:pt x="921" y="11"/>
                  </a:cubicBezTo>
                  <a:cubicBezTo>
                    <a:pt x="899" y="4"/>
                    <a:pt x="877" y="0"/>
                    <a:pt x="854"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30"/>
            <p:cNvSpPr/>
            <p:nvPr/>
          </p:nvSpPr>
          <p:spPr>
            <a:xfrm>
              <a:off x="2316433" y="3367773"/>
              <a:ext cx="278098" cy="129414"/>
            </a:xfrm>
            <a:custGeom>
              <a:avLst/>
              <a:gdLst/>
              <a:ahLst/>
              <a:cxnLst/>
              <a:rect l="l" t="t" r="r" b="b"/>
              <a:pathLst>
                <a:path w="2540" h="1182" extrusionOk="0">
                  <a:moveTo>
                    <a:pt x="1" y="1"/>
                  </a:moveTo>
                  <a:lnTo>
                    <a:pt x="1" y="373"/>
                  </a:lnTo>
                  <a:cubicBezTo>
                    <a:pt x="1" y="931"/>
                    <a:pt x="670" y="1182"/>
                    <a:pt x="1265" y="1182"/>
                  </a:cubicBezTo>
                  <a:cubicBezTo>
                    <a:pt x="1860" y="1182"/>
                    <a:pt x="2539" y="931"/>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30"/>
            <p:cNvSpPr/>
            <p:nvPr/>
          </p:nvSpPr>
          <p:spPr>
            <a:xfrm>
              <a:off x="2316433" y="3281278"/>
              <a:ext cx="278098" cy="176165"/>
            </a:xfrm>
            <a:custGeom>
              <a:avLst/>
              <a:gdLst/>
              <a:ahLst/>
              <a:cxnLst/>
              <a:rect l="l" t="t" r="r" b="b"/>
              <a:pathLst>
                <a:path w="2540" h="1609" extrusionOk="0">
                  <a:moveTo>
                    <a:pt x="1256" y="0"/>
                  </a:moveTo>
                  <a:cubicBezTo>
                    <a:pt x="698" y="0"/>
                    <a:pt x="1" y="233"/>
                    <a:pt x="1" y="800"/>
                  </a:cubicBezTo>
                  <a:cubicBezTo>
                    <a:pt x="1" y="1358"/>
                    <a:pt x="670" y="1609"/>
                    <a:pt x="1256" y="1609"/>
                  </a:cubicBezTo>
                  <a:cubicBezTo>
                    <a:pt x="1851" y="1609"/>
                    <a:pt x="2539" y="1358"/>
                    <a:pt x="2539" y="800"/>
                  </a:cubicBezTo>
                  <a:cubicBezTo>
                    <a:pt x="2539" y="233"/>
                    <a:pt x="1823" y="0"/>
                    <a:pt x="1256"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30"/>
            <p:cNvSpPr/>
            <p:nvPr/>
          </p:nvSpPr>
          <p:spPr>
            <a:xfrm>
              <a:off x="2331761" y="3288394"/>
              <a:ext cx="246456" cy="155910"/>
            </a:xfrm>
            <a:custGeom>
              <a:avLst/>
              <a:gdLst/>
              <a:ahLst/>
              <a:cxnLst/>
              <a:rect l="l" t="t" r="r" b="b"/>
              <a:pathLst>
                <a:path w="2251" h="1424" extrusionOk="0">
                  <a:moveTo>
                    <a:pt x="1116" y="0"/>
                  </a:moveTo>
                  <a:cubicBezTo>
                    <a:pt x="623" y="0"/>
                    <a:pt x="0" y="214"/>
                    <a:pt x="0" y="698"/>
                  </a:cubicBezTo>
                  <a:cubicBezTo>
                    <a:pt x="0" y="1191"/>
                    <a:pt x="595" y="1423"/>
                    <a:pt x="1125" y="1423"/>
                  </a:cubicBezTo>
                  <a:cubicBezTo>
                    <a:pt x="1646" y="1423"/>
                    <a:pt x="2251" y="1200"/>
                    <a:pt x="2251" y="707"/>
                  </a:cubicBezTo>
                  <a:cubicBezTo>
                    <a:pt x="2251" y="214"/>
                    <a:pt x="1627" y="0"/>
                    <a:pt x="1116"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30"/>
            <p:cNvSpPr/>
            <p:nvPr/>
          </p:nvSpPr>
          <p:spPr>
            <a:xfrm>
              <a:off x="2330667" y="3288394"/>
              <a:ext cx="247551" cy="85619"/>
            </a:xfrm>
            <a:custGeom>
              <a:avLst/>
              <a:gdLst/>
              <a:ahLst/>
              <a:cxnLst/>
              <a:rect l="l" t="t" r="r" b="b"/>
              <a:pathLst>
                <a:path w="2261" h="782" extrusionOk="0">
                  <a:moveTo>
                    <a:pt x="1126" y="0"/>
                  </a:moveTo>
                  <a:cubicBezTo>
                    <a:pt x="615" y="0"/>
                    <a:pt x="10" y="214"/>
                    <a:pt x="10" y="698"/>
                  </a:cubicBezTo>
                  <a:cubicBezTo>
                    <a:pt x="1" y="726"/>
                    <a:pt x="1" y="753"/>
                    <a:pt x="10" y="772"/>
                  </a:cubicBezTo>
                  <a:cubicBezTo>
                    <a:pt x="75" y="335"/>
                    <a:pt x="661" y="149"/>
                    <a:pt x="1126" y="149"/>
                  </a:cubicBezTo>
                  <a:cubicBezTo>
                    <a:pt x="1610" y="149"/>
                    <a:pt x="2205" y="335"/>
                    <a:pt x="2261" y="781"/>
                  </a:cubicBezTo>
                  <a:cubicBezTo>
                    <a:pt x="2261" y="763"/>
                    <a:pt x="2261" y="735"/>
                    <a:pt x="2261" y="707"/>
                  </a:cubicBezTo>
                  <a:cubicBezTo>
                    <a:pt x="2261" y="214"/>
                    <a:pt x="1628" y="0"/>
                    <a:pt x="112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30"/>
            <p:cNvSpPr/>
            <p:nvPr/>
          </p:nvSpPr>
          <p:spPr>
            <a:xfrm>
              <a:off x="2369425" y="3323212"/>
              <a:ext cx="173209" cy="107955"/>
            </a:xfrm>
            <a:custGeom>
              <a:avLst/>
              <a:gdLst/>
              <a:ahLst/>
              <a:cxnLst/>
              <a:rect l="l" t="t" r="r" b="b"/>
              <a:pathLst>
                <a:path w="1582" h="986" extrusionOk="0">
                  <a:moveTo>
                    <a:pt x="1339" y="631"/>
                  </a:moveTo>
                  <a:lnTo>
                    <a:pt x="1339" y="631"/>
                  </a:lnTo>
                  <a:cubicBezTo>
                    <a:pt x="1376" y="640"/>
                    <a:pt x="1404" y="640"/>
                    <a:pt x="1432" y="640"/>
                  </a:cubicBezTo>
                  <a:lnTo>
                    <a:pt x="1414" y="659"/>
                  </a:lnTo>
                  <a:cubicBezTo>
                    <a:pt x="1386" y="649"/>
                    <a:pt x="1367" y="640"/>
                    <a:pt x="1339" y="631"/>
                  </a:cubicBezTo>
                  <a:close/>
                  <a:moveTo>
                    <a:pt x="939" y="696"/>
                  </a:moveTo>
                  <a:lnTo>
                    <a:pt x="949" y="705"/>
                  </a:lnTo>
                  <a:cubicBezTo>
                    <a:pt x="939" y="705"/>
                    <a:pt x="939" y="696"/>
                    <a:pt x="939" y="696"/>
                  </a:cubicBezTo>
                  <a:close/>
                  <a:moveTo>
                    <a:pt x="848" y="0"/>
                  </a:moveTo>
                  <a:cubicBezTo>
                    <a:pt x="798" y="0"/>
                    <a:pt x="745" y="18"/>
                    <a:pt x="698" y="45"/>
                  </a:cubicBezTo>
                  <a:lnTo>
                    <a:pt x="633" y="54"/>
                  </a:lnTo>
                  <a:lnTo>
                    <a:pt x="633" y="157"/>
                  </a:lnTo>
                  <a:cubicBezTo>
                    <a:pt x="633" y="203"/>
                    <a:pt x="642" y="259"/>
                    <a:pt x="660" y="305"/>
                  </a:cubicBezTo>
                  <a:cubicBezTo>
                    <a:pt x="586" y="231"/>
                    <a:pt x="493" y="175"/>
                    <a:pt x="391" y="147"/>
                  </a:cubicBezTo>
                  <a:cubicBezTo>
                    <a:pt x="374" y="145"/>
                    <a:pt x="358" y="144"/>
                    <a:pt x="342" y="144"/>
                  </a:cubicBezTo>
                  <a:cubicBezTo>
                    <a:pt x="293" y="144"/>
                    <a:pt x="244" y="154"/>
                    <a:pt x="195" y="175"/>
                  </a:cubicBezTo>
                  <a:lnTo>
                    <a:pt x="140" y="129"/>
                  </a:lnTo>
                  <a:lnTo>
                    <a:pt x="140" y="259"/>
                  </a:lnTo>
                  <a:cubicBezTo>
                    <a:pt x="140" y="304"/>
                    <a:pt x="184" y="350"/>
                    <a:pt x="256" y="360"/>
                  </a:cubicBezTo>
                  <a:lnTo>
                    <a:pt x="256" y="360"/>
                  </a:lnTo>
                  <a:cubicBezTo>
                    <a:pt x="241" y="359"/>
                    <a:pt x="227" y="358"/>
                    <a:pt x="212" y="358"/>
                  </a:cubicBezTo>
                  <a:cubicBezTo>
                    <a:pt x="163" y="358"/>
                    <a:pt x="114" y="368"/>
                    <a:pt x="65" y="389"/>
                  </a:cubicBezTo>
                  <a:lnTo>
                    <a:pt x="0" y="352"/>
                  </a:lnTo>
                  <a:lnTo>
                    <a:pt x="0" y="473"/>
                  </a:lnTo>
                  <a:cubicBezTo>
                    <a:pt x="0" y="519"/>
                    <a:pt x="47" y="566"/>
                    <a:pt x="121" y="575"/>
                  </a:cubicBezTo>
                  <a:cubicBezTo>
                    <a:pt x="182" y="589"/>
                    <a:pt x="242" y="596"/>
                    <a:pt x="302" y="596"/>
                  </a:cubicBezTo>
                  <a:cubicBezTo>
                    <a:pt x="363" y="596"/>
                    <a:pt x="423" y="589"/>
                    <a:pt x="484" y="575"/>
                  </a:cubicBezTo>
                  <a:lnTo>
                    <a:pt x="484" y="575"/>
                  </a:lnTo>
                  <a:cubicBezTo>
                    <a:pt x="409" y="603"/>
                    <a:pt x="344" y="640"/>
                    <a:pt x="288" y="687"/>
                  </a:cubicBezTo>
                  <a:lnTo>
                    <a:pt x="223" y="659"/>
                  </a:lnTo>
                  <a:lnTo>
                    <a:pt x="223" y="780"/>
                  </a:lnTo>
                  <a:cubicBezTo>
                    <a:pt x="223" y="826"/>
                    <a:pt x="270" y="873"/>
                    <a:pt x="344" y="891"/>
                  </a:cubicBezTo>
                  <a:cubicBezTo>
                    <a:pt x="366" y="898"/>
                    <a:pt x="389" y="902"/>
                    <a:pt x="411" y="902"/>
                  </a:cubicBezTo>
                  <a:cubicBezTo>
                    <a:pt x="475" y="902"/>
                    <a:pt x="538" y="874"/>
                    <a:pt x="586" y="826"/>
                  </a:cubicBezTo>
                  <a:lnTo>
                    <a:pt x="586" y="826"/>
                  </a:lnTo>
                  <a:cubicBezTo>
                    <a:pt x="549" y="882"/>
                    <a:pt x="595" y="956"/>
                    <a:pt x="688" y="975"/>
                  </a:cubicBezTo>
                  <a:cubicBezTo>
                    <a:pt x="710" y="982"/>
                    <a:pt x="733" y="986"/>
                    <a:pt x="755" y="986"/>
                  </a:cubicBezTo>
                  <a:cubicBezTo>
                    <a:pt x="819" y="986"/>
                    <a:pt x="882" y="958"/>
                    <a:pt x="930" y="910"/>
                  </a:cubicBezTo>
                  <a:cubicBezTo>
                    <a:pt x="949" y="882"/>
                    <a:pt x="958" y="854"/>
                    <a:pt x="958" y="826"/>
                  </a:cubicBezTo>
                  <a:cubicBezTo>
                    <a:pt x="958" y="817"/>
                    <a:pt x="958" y="807"/>
                    <a:pt x="958" y="789"/>
                  </a:cubicBezTo>
                  <a:lnTo>
                    <a:pt x="958" y="714"/>
                  </a:lnTo>
                  <a:cubicBezTo>
                    <a:pt x="1023" y="770"/>
                    <a:pt x="1107" y="817"/>
                    <a:pt x="1200" y="845"/>
                  </a:cubicBezTo>
                  <a:cubicBezTo>
                    <a:pt x="1220" y="849"/>
                    <a:pt x="1241" y="851"/>
                    <a:pt x="1262" y="851"/>
                  </a:cubicBezTo>
                  <a:cubicBezTo>
                    <a:pt x="1327" y="851"/>
                    <a:pt x="1392" y="829"/>
                    <a:pt x="1442" y="780"/>
                  </a:cubicBezTo>
                  <a:cubicBezTo>
                    <a:pt x="1451" y="761"/>
                    <a:pt x="1451" y="752"/>
                    <a:pt x="1451" y="733"/>
                  </a:cubicBezTo>
                  <a:lnTo>
                    <a:pt x="1451" y="631"/>
                  </a:lnTo>
                  <a:cubicBezTo>
                    <a:pt x="1497" y="631"/>
                    <a:pt x="1544" y="603"/>
                    <a:pt x="1572" y="566"/>
                  </a:cubicBezTo>
                  <a:cubicBezTo>
                    <a:pt x="1572" y="556"/>
                    <a:pt x="1581" y="538"/>
                    <a:pt x="1581" y="528"/>
                  </a:cubicBezTo>
                  <a:lnTo>
                    <a:pt x="1581" y="398"/>
                  </a:lnTo>
                  <a:lnTo>
                    <a:pt x="1544" y="445"/>
                  </a:lnTo>
                  <a:cubicBezTo>
                    <a:pt x="1525" y="426"/>
                    <a:pt x="1497" y="417"/>
                    <a:pt x="1479" y="417"/>
                  </a:cubicBezTo>
                  <a:cubicBezTo>
                    <a:pt x="1418" y="403"/>
                    <a:pt x="1358" y="396"/>
                    <a:pt x="1297" y="396"/>
                  </a:cubicBezTo>
                  <a:cubicBezTo>
                    <a:pt x="1237" y="396"/>
                    <a:pt x="1177" y="403"/>
                    <a:pt x="1116" y="417"/>
                  </a:cubicBezTo>
                  <a:cubicBezTo>
                    <a:pt x="1209" y="389"/>
                    <a:pt x="1293" y="324"/>
                    <a:pt x="1358" y="250"/>
                  </a:cubicBezTo>
                  <a:cubicBezTo>
                    <a:pt x="1367" y="231"/>
                    <a:pt x="1376" y="212"/>
                    <a:pt x="1367" y="203"/>
                  </a:cubicBezTo>
                  <a:lnTo>
                    <a:pt x="1367" y="82"/>
                  </a:lnTo>
                  <a:lnTo>
                    <a:pt x="1330" y="129"/>
                  </a:lnTo>
                  <a:cubicBezTo>
                    <a:pt x="1302" y="110"/>
                    <a:pt x="1274" y="101"/>
                    <a:pt x="1256" y="91"/>
                  </a:cubicBezTo>
                  <a:cubicBezTo>
                    <a:pt x="1233" y="87"/>
                    <a:pt x="1210" y="85"/>
                    <a:pt x="1188" y="85"/>
                  </a:cubicBezTo>
                  <a:cubicBezTo>
                    <a:pt x="1120" y="85"/>
                    <a:pt x="1056" y="107"/>
                    <a:pt x="1014" y="157"/>
                  </a:cubicBezTo>
                  <a:cubicBezTo>
                    <a:pt x="1051" y="101"/>
                    <a:pt x="1005" y="36"/>
                    <a:pt x="902" y="8"/>
                  </a:cubicBezTo>
                  <a:cubicBezTo>
                    <a:pt x="885" y="3"/>
                    <a:pt x="867" y="0"/>
                    <a:pt x="848"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30"/>
            <p:cNvSpPr/>
            <p:nvPr/>
          </p:nvSpPr>
          <p:spPr>
            <a:xfrm>
              <a:off x="2367345" y="3309088"/>
              <a:ext cx="180326" cy="109816"/>
            </a:xfrm>
            <a:custGeom>
              <a:avLst/>
              <a:gdLst/>
              <a:ahLst/>
              <a:cxnLst/>
              <a:rect l="l" t="t" r="r" b="b"/>
              <a:pathLst>
                <a:path w="1647" h="1003" extrusionOk="0">
                  <a:moveTo>
                    <a:pt x="845" y="0"/>
                  </a:moveTo>
                  <a:cubicBezTo>
                    <a:pt x="699" y="0"/>
                    <a:pt x="584" y="170"/>
                    <a:pt x="679" y="313"/>
                  </a:cubicBezTo>
                  <a:cubicBezTo>
                    <a:pt x="605" y="239"/>
                    <a:pt x="512" y="183"/>
                    <a:pt x="410" y="155"/>
                  </a:cubicBezTo>
                  <a:cubicBezTo>
                    <a:pt x="389" y="151"/>
                    <a:pt x="369" y="148"/>
                    <a:pt x="348" y="148"/>
                  </a:cubicBezTo>
                  <a:cubicBezTo>
                    <a:pt x="283" y="148"/>
                    <a:pt x="220" y="171"/>
                    <a:pt x="177" y="220"/>
                  </a:cubicBezTo>
                  <a:cubicBezTo>
                    <a:pt x="141" y="284"/>
                    <a:pt x="184" y="347"/>
                    <a:pt x="272" y="376"/>
                  </a:cubicBezTo>
                  <a:lnTo>
                    <a:pt x="272" y="376"/>
                  </a:lnTo>
                  <a:cubicBezTo>
                    <a:pt x="250" y="370"/>
                    <a:pt x="227" y="366"/>
                    <a:pt x="205" y="366"/>
                  </a:cubicBezTo>
                  <a:cubicBezTo>
                    <a:pt x="144" y="366"/>
                    <a:pt x="84" y="391"/>
                    <a:pt x="38" y="444"/>
                  </a:cubicBezTo>
                  <a:cubicBezTo>
                    <a:pt x="1" y="499"/>
                    <a:pt x="47" y="564"/>
                    <a:pt x="149" y="592"/>
                  </a:cubicBezTo>
                  <a:cubicBezTo>
                    <a:pt x="205" y="602"/>
                    <a:pt x="266" y="606"/>
                    <a:pt x="327" y="606"/>
                  </a:cubicBezTo>
                  <a:cubicBezTo>
                    <a:pt x="389" y="606"/>
                    <a:pt x="452" y="602"/>
                    <a:pt x="512" y="592"/>
                  </a:cubicBezTo>
                  <a:lnTo>
                    <a:pt x="512" y="592"/>
                  </a:lnTo>
                  <a:cubicBezTo>
                    <a:pt x="410" y="620"/>
                    <a:pt x="326" y="676"/>
                    <a:pt x="261" y="750"/>
                  </a:cubicBezTo>
                  <a:cubicBezTo>
                    <a:pt x="224" y="816"/>
                    <a:pt x="280" y="881"/>
                    <a:pt x="373" y="899"/>
                  </a:cubicBezTo>
                  <a:cubicBezTo>
                    <a:pt x="397" y="907"/>
                    <a:pt x="422" y="912"/>
                    <a:pt x="447" y="912"/>
                  </a:cubicBezTo>
                  <a:cubicBezTo>
                    <a:pt x="508" y="912"/>
                    <a:pt x="568" y="887"/>
                    <a:pt x="614" y="834"/>
                  </a:cubicBezTo>
                  <a:lnTo>
                    <a:pt x="614" y="834"/>
                  </a:lnTo>
                  <a:cubicBezTo>
                    <a:pt x="577" y="899"/>
                    <a:pt x="624" y="964"/>
                    <a:pt x="717" y="983"/>
                  </a:cubicBezTo>
                  <a:cubicBezTo>
                    <a:pt x="745" y="996"/>
                    <a:pt x="773" y="1002"/>
                    <a:pt x="800" y="1002"/>
                  </a:cubicBezTo>
                  <a:cubicBezTo>
                    <a:pt x="942" y="1002"/>
                    <a:pt x="1052" y="835"/>
                    <a:pt x="958" y="695"/>
                  </a:cubicBezTo>
                  <a:lnTo>
                    <a:pt x="958" y="695"/>
                  </a:lnTo>
                  <a:cubicBezTo>
                    <a:pt x="1033" y="769"/>
                    <a:pt x="1126" y="825"/>
                    <a:pt x="1228" y="853"/>
                  </a:cubicBezTo>
                  <a:cubicBezTo>
                    <a:pt x="1248" y="857"/>
                    <a:pt x="1268" y="859"/>
                    <a:pt x="1288" y="859"/>
                  </a:cubicBezTo>
                  <a:cubicBezTo>
                    <a:pt x="1354" y="859"/>
                    <a:pt x="1420" y="835"/>
                    <a:pt x="1470" y="778"/>
                  </a:cubicBezTo>
                  <a:cubicBezTo>
                    <a:pt x="1506" y="724"/>
                    <a:pt x="1463" y="661"/>
                    <a:pt x="1366" y="632"/>
                  </a:cubicBezTo>
                  <a:lnTo>
                    <a:pt x="1366" y="632"/>
                  </a:lnTo>
                  <a:cubicBezTo>
                    <a:pt x="1391" y="638"/>
                    <a:pt x="1415" y="642"/>
                    <a:pt x="1439" y="642"/>
                  </a:cubicBezTo>
                  <a:cubicBezTo>
                    <a:pt x="1502" y="642"/>
                    <a:pt x="1561" y="617"/>
                    <a:pt x="1600" y="564"/>
                  </a:cubicBezTo>
                  <a:cubicBezTo>
                    <a:pt x="1647" y="509"/>
                    <a:pt x="1591" y="444"/>
                    <a:pt x="1498" y="416"/>
                  </a:cubicBezTo>
                  <a:cubicBezTo>
                    <a:pt x="1437" y="406"/>
                    <a:pt x="1377" y="402"/>
                    <a:pt x="1316" y="402"/>
                  </a:cubicBezTo>
                  <a:cubicBezTo>
                    <a:pt x="1256" y="402"/>
                    <a:pt x="1196" y="406"/>
                    <a:pt x="1135" y="416"/>
                  </a:cubicBezTo>
                  <a:cubicBezTo>
                    <a:pt x="1228" y="388"/>
                    <a:pt x="1312" y="332"/>
                    <a:pt x="1377" y="248"/>
                  </a:cubicBezTo>
                  <a:cubicBezTo>
                    <a:pt x="1414" y="193"/>
                    <a:pt x="1368" y="127"/>
                    <a:pt x="1275" y="100"/>
                  </a:cubicBezTo>
                  <a:cubicBezTo>
                    <a:pt x="1252" y="95"/>
                    <a:pt x="1229" y="93"/>
                    <a:pt x="1207" y="93"/>
                  </a:cubicBezTo>
                  <a:cubicBezTo>
                    <a:pt x="1139" y="93"/>
                    <a:pt x="1075" y="115"/>
                    <a:pt x="1033" y="165"/>
                  </a:cubicBezTo>
                  <a:cubicBezTo>
                    <a:pt x="1070" y="109"/>
                    <a:pt x="1024" y="44"/>
                    <a:pt x="921" y="16"/>
                  </a:cubicBezTo>
                  <a:cubicBezTo>
                    <a:pt x="896" y="5"/>
                    <a:pt x="870" y="0"/>
                    <a:pt x="845"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30"/>
            <p:cNvSpPr/>
            <p:nvPr/>
          </p:nvSpPr>
          <p:spPr>
            <a:xfrm>
              <a:off x="2497636" y="3403467"/>
              <a:ext cx="278098" cy="130400"/>
            </a:xfrm>
            <a:custGeom>
              <a:avLst/>
              <a:gdLst/>
              <a:ahLst/>
              <a:cxnLst/>
              <a:rect l="l" t="t" r="r" b="b"/>
              <a:pathLst>
                <a:path w="2540" h="1191" extrusionOk="0">
                  <a:moveTo>
                    <a:pt x="2540" y="0"/>
                  </a:moveTo>
                  <a:lnTo>
                    <a:pt x="1" y="9"/>
                  </a:lnTo>
                  <a:lnTo>
                    <a:pt x="1" y="381"/>
                  </a:lnTo>
                  <a:cubicBezTo>
                    <a:pt x="1" y="939"/>
                    <a:pt x="670" y="1190"/>
                    <a:pt x="1256" y="1190"/>
                  </a:cubicBezTo>
                  <a:cubicBezTo>
                    <a:pt x="1851" y="1190"/>
                    <a:pt x="2540" y="939"/>
                    <a:pt x="2540" y="381"/>
                  </a:cubicBezTo>
                  <a:lnTo>
                    <a:pt x="2540"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30"/>
            <p:cNvSpPr/>
            <p:nvPr/>
          </p:nvSpPr>
          <p:spPr>
            <a:xfrm>
              <a:off x="2497636" y="3317847"/>
              <a:ext cx="278098" cy="176275"/>
            </a:xfrm>
            <a:custGeom>
              <a:avLst/>
              <a:gdLst/>
              <a:ahLst/>
              <a:cxnLst/>
              <a:rect l="l" t="t" r="r" b="b"/>
              <a:pathLst>
                <a:path w="2540" h="1610" extrusionOk="0">
                  <a:moveTo>
                    <a:pt x="1256" y="1"/>
                  </a:moveTo>
                  <a:cubicBezTo>
                    <a:pt x="698" y="1"/>
                    <a:pt x="1" y="233"/>
                    <a:pt x="1" y="791"/>
                  </a:cubicBezTo>
                  <a:cubicBezTo>
                    <a:pt x="1" y="1359"/>
                    <a:pt x="661" y="1610"/>
                    <a:pt x="1256" y="1610"/>
                  </a:cubicBezTo>
                  <a:cubicBezTo>
                    <a:pt x="1851" y="1610"/>
                    <a:pt x="2540" y="1359"/>
                    <a:pt x="2540" y="791"/>
                  </a:cubicBezTo>
                  <a:cubicBezTo>
                    <a:pt x="2540" y="233"/>
                    <a:pt x="1824"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30"/>
            <p:cNvSpPr/>
            <p:nvPr/>
          </p:nvSpPr>
          <p:spPr>
            <a:xfrm>
              <a:off x="2512964" y="3325073"/>
              <a:ext cx="246456" cy="155801"/>
            </a:xfrm>
            <a:custGeom>
              <a:avLst/>
              <a:gdLst/>
              <a:ahLst/>
              <a:cxnLst/>
              <a:rect l="l" t="t" r="r" b="b"/>
              <a:pathLst>
                <a:path w="2251" h="1423" extrusionOk="0">
                  <a:moveTo>
                    <a:pt x="1116" y="0"/>
                  </a:moveTo>
                  <a:cubicBezTo>
                    <a:pt x="623" y="0"/>
                    <a:pt x="0" y="205"/>
                    <a:pt x="0" y="697"/>
                  </a:cubicBezTo>
                  <a:cubicBezTo>
                    <a:pt x="0" y="1190"/>
                    <a:pt x="596" y="1423"/>
                    <a:pt x="1116" y="1423"/>
                  </a:cubicBezTo>
                  <a:cubicBezTo>
                    <a:pt x="1646" y="1423"/>
                    <a:pt x="2251" y="1200"/>
                    <a:pt x="2251" y="697"/>
                  </a:cubicBezTo>
                  <a:cubicBezTo>
                    <a:pt x="2251" y="205"/>
                    <a:pt x="1618" y="0"/>
                    <a:pt x="1116"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30"/>
            <p:cNvSpPr/>
            <p:nvPr/>
          </p:nvSpPr>
          <p:spPr>
            <a:xfrm>
              <a:off x="2511979" y="3325073"/>
              <a:ext cx="247442" cy="85619"/>
            </a:xfrm>
            <a:custGeom>
              <a:avLst/>
              <a:gdLst/>
              <a:ahLst/>
              <a:cxnLst/>
              <a:rect l="l" t="t" r="r" b="b"/>
              <a:pathLst>
                <a:path w="2260" h="782" extrusionOk="0">
                  <a:moveTo>
                    <a:pt x="1116" y="0"/>
                  </a:moveTo>
                  <a:cubicBezTo>
                    <a:pt x="614" y="0"/>
                    <a:pt x="0" y="205"/>
                    <a:pt x="0" y="697"/>
                  </a:cubicBezTo>
                  <a:lnTo>
                    <a:pt x="0" y="772"/>
                  </a:lnTo>
                  <a:cubicBezTo>
                    <a:pt x="74" y="325"/>
                    <a:pt x="660" y="140"/>
                    <a:pt x="1125" y="140"/>
                  </a:cubicBezTo>
                  <a:cubicBezTo>
                    <a:pt x="1609" y="140"/>
                    <a:pt x="2195" y="335"/>
                    <a:pt x="2251" y="781"/>
                  </a:cubicBezTo>
                  <a:cubicBezTo>
                    <a:pt x="2260" y="753"/>
                    <a:pt x="2260" y="725"/>
                    <a:pt x="2251" y="707"/>
                  </a:cubicBezTo>
                  <a:cubicBezTo>
                    <a:pt x="2251" y="214"/>
                    <a:pt x="1627"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30"/>
            <p:cNvSpPr/>
            <p:nvPr/>
          </p:nvSpPr>
          <p:spPr>
            <a:xfrm>
              <a:off x="2550628" y="3359671"/>
              <a:ext cx="173209" cy="108174"/>
            </a:xfrm>
            <a:custGeom>
              <a:avLst/>
              <a:gdLst/>
              <a:ahLst/>
              <a:cxnLst/>
              <a:rect l="l" t="t" r="r" b="b"/>
              <a:pathLst>
                <a:path w="1582" h="988" extrusionOk="0">
                  <a:moveTo>
                    <a:pt x="1340" y="623"/>
                  </a:moveTo>
                  <a:lnTo>
                    <a:pt x="1340" y="623"/>
                  </a:lnTo>
                  <a:cubicBezTo>
                    <a:pt x="1367" y="633"/>
                    <a:pt x="1405" y="633"/>
                    <a:pt x="1433" y="633"/>
                  </a:cubicBezTo>
                  <a:lnTo>
                    <a:pt x="1405" y="660"/>
                  </a:lnTo>
                  <a:cubicBezTo>
                    <a:pt x="1386" y="642"/>
                    <a:pt x="1367" y="633"/>
                    <a:pt x="1340" y="623"/>
                  </a:cubicBezTo>
                  <a:close/>
                  <a:moveTo>
                    <a:pt x="940" y="688"/>
                  </a:moveTo>
                  <a:lnTo>
                    <a:pt x="949" y="698"/>
                  </a:lnTo>
                  <a:lnTo>
                    <a:pt x="940" y="707"/>
                  </a:lnTo>
                  <a:cubicBezTo>
                    <a:pt x="940" y="698"/>
                    <a:pt x="940" y="698"/>
                    <a:pt x="940" y="688"/>
                  </a:cubicBezTo>
                  <a:close/>
                  <a:moveTo>
                    <a:pt x="833" y="0"/>
                  </a:moveTo>
                  <a:cubicBezTo>
                    <a:pt x="785" y="0"/>
                    <a:pt x="735" y="13"/>
                    <a:pt x="698" y="37"/>
                  </a:cubicBezTo>
                  <a:lnTo>
                    <a:pt x="633" y="56"/>
                  </a:lnTo>
                  <a:lnTo>
                    <a:pt x="633" y="149"/>
                  </a:lnTo>
                  <a:cubicBezTo>
                    <a:pt x="633" y="205"/>
                    <a:pt x="642" y="251"/>
                    <a:pt x="661" y="298"/>
                  </a:cubicBezTo>
                  <a:cubicBezTo>
                    <a:pt x="586" y="223"/>
                    <a:pt x="493" y="177"/>
                    <a:pt x="391" y="149"/>
                  </a:cubicBezTo>
                  <a:cubicBezTo>
                    <a:pt x="369" y="143"/>
                    <a:pt x="347" y="140"/>
                    <a:pt x="324" y="140"/>
                  </a:cubicBezTo>
                  <a:cubicBezTo>
                    <a:pt x="278" y="140"/>
                    <a:pt x="233" y="152"/>
                    <a:pt x="196" y="177"/>
                  </a:cubicBezTo>
                  <a:lnTo>
                    <a:pt x="140" y="130"/>
                  </a:lnTo>
                  <a:lnTo>
                    <a:pt x="140" y="251"/>
                  </a:lnTo>
                  <a:cubicBezTo>
                    <a:pt x="140" y="298"/>
                    <a:pt x="186" y="344"/>
                    <a:pt x="252" y="363"/>
                  </a:cubicBezTo>
                  <a:cubicBezTo>
                    <a:pt x="231" y="359"/>
                    <a:pt x="208" y="357"/>
                    <a:pt x="185" y="357"/>
                  </a:cubicBezTo>
                  <a:cubicBezTo>
                    <a:pt x="144" y="357"/>
                    <a:pt x="101" y="364"/>
                    <a:pt x="66" y="381"/>
                  </a:cubicBezTo>
                  <a:lnTo>
                    <a:pt x="0" y="344"/>
                  </a:lnTo>
                  <a:lnTo>
                    <a:pt x="0" y="474"/>
                  </a:lnTo>
                  <a:cubicBezTo>
                    <a:pt x="0" y="521"/>
                    <a:pt x="47" y="558"/>
                    <a:pt x="121" y="577"/>
                  </a:cubicBezTo>
                  <a:cubicBezTo>
                    <a:pt x="177" y="591"/>
                    <a:pt x="238" y="598"/>
                    <a:pt x="299" y="598"/>
                  </a:cubicBezTo>
                  <a:cubicBezTo>
                    <a:pt x="361" y="598"/>
                    <a:pt x="424" y="591"/>
                    <a:pt x="484" y="577"/>
                  </a:cubicBezTo>
                  <a:lnTo>
                    <a:pt x="484" y="577"/>
                  </a:lnTo>
                  <a:cubicBezTo>
                    <a:pt x="410" y="605"/>
                    <a:pt x="345" y="642"/>
                    <a:pt x="289" y="688"/>
                  </a:cubicBezTo>
                  <a:lnTo>
                    <a:pt x="224" y="660"/>
                  </a:lnTo>
                  <a:lnTo>
                    <a:pt x="224" y="781"/>
                  </a:lnTo>
                  <a:cubicBezTo>
                    <a:pt x="224" y="828"/>
                    <a:pt x="261" y="874"/>
                    <a:pt x="345" y="893"/>
                  </a:cubicBezTo>
                  <a:cubicBezTo>
                    <a:pt x="366" y="900"/>
                    <a:pt x="389" y="904"/>
                    <a:pt x="411" y="904"/>
                  </a:cubicBezTo>
                  <a:cubicBezTo>
                    <a:pt x="474" y="904"/>
                    <a:pt x="536" y="876"/>
                    <a:pt x="577" y="828"/>
                  </a:cubicBezTo>
                  <a:lnTo>
                    <a:pt x="577" y="828"/>
                  </a:lnTo>
                  <a:cubicBezTo>
                    <a:pt x="540" y="884"/>
                    <a:pt x="586" y="958"/>
                    <a:pt x="689" y="977"/>
                  </a:cubicBezTo>
                  <a:cubicBezTo>
                    <a:pt x="710" y="984"/>
                    <a:pt x="733" y="987"/>
                    <a:pt x="755" y="987"/>
                  </a:cubicBezTo>
                  <a:cubicBezTo>
                    <a:pt x="819" y="987"/>
                    <a:pt x="882" y="960"/>
                    <a:pt x="930" y="912"/>
                  </a:cubicBezTo>
                  <a:cubicBezTo>
                    <a:pt x="940" y="884"/>
                    <a:pt x="949" y="856"/>
                    <a:pt x="958" y="828"/>
                  </a:cubicBezTo>
                  <a:lnTo>
                    <a:pt x="958" y="819"/>
                  </a:lnTo>
                  <a:cubicBezTo>
                    <a:pt x="958" y="809"/>
                    <a:pt x="958" y="800"/>
                    <a:pt x="958" y="791"/>
                  </a:cubicBezTo>
                  <a:lnTo>
                    <a:pt x="958" y="707"/>
                  </a:lnTo>
                  <a:cubicBezTo>
                    <a:pt x="1023" y="772"/>
                    <a:pt x="1107" y="819"/>
                    <a:pt x="1200" y="837"/>
                  </a:cubicBezTo>
                  <a:cubicBezTo>
                    <a:pt x="1222" y="844"/>
                    <a:pt x="1244" y="848"/>
                    <a:pt x="1267" y="848"/>
                  </a:cubicBezTo>
                  <a:cubicBezTo>
                    <a:pt x="1330" y="848"/>
                    <a:pt x="1394" y="820"/>
                    <a:pt x="1442" y="772"/>
                  </a:cubicBezTo>
                  <a:cubicBezTo>
                    <a:pt x="1442" y="763"/>
                    <a:pt x="1451" y="744"/>
                    <a:pt x="1451" y="735"/>
                  </a:cubicBezTo>
                  <a:lnTo>
                    <a:pt x="1451" y="633"/>
                  </a:lnTo>
                  <a:cubicBezTo>
                    <a:pt x="1498" y="623"/>
                    <a:pt x="1535" y="595"/>
                    <a:pt x="1563" y="558"/>
                  </a:cubicBezTo>
                  <a:cubicBezTo>
                    <a:pt x="1572" y="549"/>
                    <a:pt x="1581" y="540"/>
                    <a:pt x="1581" y="530"/>
                  </a:cubicBezTo>
                  <a:lnTo>
                    <a:pt x="1581" y="400"/>
                  </a:lnTo>
                  <a:lnTo>
                    <a:pt x="1535" y="437"/>
                  </a:lnTo>
                  <a:cubicBezTo>
                    <a:pt x="1516" y="428"/>
                    <a:pt x="1498" y="419"/>
                    <a:pt x="1479" y="419"/>
                  </a:cubicBezTo>
                  <a:cubicBezTo>
                    <a:pt x="1419" y="405"/>
                    <a:pt x="1356" y="398"/>
                    <a:pt x="1293" y="398"/>
                  </a:cubicBezTo>
                  <a:cubicBezTo>
                    <a:pt x="1230" y="398"/>
                    <a:pt x="1168" y="405"/>
                    <a:pt x="1107" y="419"/>
                  </a:cubicBezTo>
                  <a:cubicBezTo>
                    <a:pt x="1209" y="381"/>
                    <a:pt x="1293" y="326"/>
                    <a:pt x="1358" y="242"/>
                  </a:cubicBezTo>
                  <a:cubicBezTo>
                    <a:pt x="1367" y="233"/>
                    <a:pt x="1367" y="214"/>
                    <a:pt x="1367" y="195"/>
                  </a:cubicBezTo>
                  <a:lnTo>
                    <a:pt x="1367" y="84"/>
                  </a:lnTo>
                  <a:lnTo>
                    <a:pt x="1321" y="121"/>
                  </a:lnTo>
                  <a:cubicBezTo>
                    <a:pt x="1302" y="112"/>
                    <a:pt x="1274" y="102"/>
                    <a:pt x="1247" y="93"/>
                  </a:cubicBezTo>
                  <a:cubicBezTo>
                    <a:pt x="1225" y="86"/>
                    <a:pt x="1202" y="82"/>
                    <a:pt x="1180" y="82"/>
                  </a:cubicBezTo>
                  <a:cubicBezTo>
                    <a:pt x="1117" y="82"/>
                    <a:pt x="1055" y="110"/>
                    <a:pt x="1014" y="158"/>
                  </a:cubicBezTo>
                  <a:cubicBezTo>
                    <a:pt x="1051" y="93"/>
                    <a:pt x="1005" y="28"/>
                    <a:pt x="902" y="9"/>
                  </a:cubicBezTo>
                  <a:cubicBezTo>
                    <a:pt x="881" y="3"/>
                    <a:pt x="857" y="0"/>
                    <a:pt x="833"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30"/>
            <p:cNvSpPr/>
            <p:nvPr/>
          </p:nvSpPr>
          <p:spPr>
            <a:xfrm>
              <a:off x="2548548" y="3346204"/>
              <a:ext cx="179341" cy="109378"/>
            </a:xfrm>
            <a:custGeom>
              <a:avLst/>
              <a:gdLst/>
              <a:ahLst/>
              <a:cxnLst/>
              <a:rect l="l" t="t" r="r" b="b"/>
              <a:pathLst>
                <a:path w="1638" h="999" extrusionOk="0">
                  <a:moveTo>
                    <a:pt x="859" y="1"/>
                  </a:moveTo>
                  <a:cubicBezTo>
                    <a:pt x="792" y="1"/>
                    <a:pt x="730" y="29"/>
                    <a:pt x="689" y="77"/>
                  </a:cubicBezTo>
                  <a:cubicBezTo>
                    <a:pt x="643" y="151"/>
                    <a:pt x="643" y="235"/>
                    <a:pt x="689" y="309"/>
                  </a:cubicBezTo>
                  <a:cubicBezTo>
                    <a:pt x="615" y="235"/>
                    <a:pt x="522" y="179"/>
                    <a:pt x="419" y="160"/>
                  </a:cubicBezTo>
                  <a:cubicBezTo>
                    <a:pt x="392" y="152"/>
                    <a:pt x="365" y="148"/>
                    <a:pt x="339" y="148"/>
                  </a:cubicBezTo>
                  <a:cubicBezTo>
                    <a:pt x="275" y="148"/>
                    <a:pt x="217" y="173"/>
                    <a:pt x="178" y="225"/>
                  </a:cubicBezTo>
                  <a:cubicBezTo>
                    <a:pt x="141" y="280"/>
                    <a:pt x="184" y="343"/>
                    <a:pt x="272" y="372"/>
                  </a:cubicBezTo>
                  <a:lnTo>
                    <a:pt x="272" y="372"/>
                  </a:lnTo>
                  <a:cubicBezTo>
                    <a:pt x="250" y="365"/>
                    <a:pt x="228" y="362"/>
                    <a:pt x="205" y="362"/>
                  </a:cubicBezTo>
                  <a:cubicBezTo>
                    <a:pt x="144" y="362"/>
                    <a:pt x="84" y="387"/>
                    <a:pt x="38" y="439"/>
                  </a:cubicBezTo>
                  <a:cubicBezTo>
                    <a:pt x="1" y="495"/>
                    <a:pt x="57" y="560"/>
                    <a:pt x="150" y="588"/>
                  </a:cubicBezTo>
                  <a:cubicBezTo>
                    <a:pt x="210" y="597"/>
                    <a:pt x="271" y="602"/>
                    <a:pt x="331" y="602"/>
                  </a:cubicBezTo>
                  <a:cubicBezTo>
                    <a:pt x="391" y="602"/>
                    <a:pt x="452" y="597"/>
                    <a:pt x="512" y="588"/>
                  </a:cubicBezTo>
                  <a:lnTo>
                    <a:pt x="512" y="588"/>
                  </a:lnTo>
                  <a:cubicBezTo>
                    <a:pt x="410" y="616"/>
                    <a:pt x="326" y="672"/>
                    <a:pt x="271" y="746"/>
                  </a:cubicBezTo>
                  <a:cubicBezTo>
                    <a:pt x="233" y="811"/>
                    <a:pt x="280" y="876"/>
                    <a:pt x="373" y="895"/>
                  </a:cubicBezTo>
                  <a:cubicBezTo>
                    <a:pt x="397" y="903"/>
                    <a:pt x="422" y="907"/>
                    <a:pt x="447" y="907"/>
                  </a:cubicBezTo>
                  <a:cubicBezTo>
                    <a:pt x="508" y="907"/>
                    <a:pt x="568" y="883"/>
                    <a:pt x="615" y="830"/>
                  </a:cubicBezTo>
                  <a:lnTo>
                    <a:pt x="615" y="830"/>
                  </a:lnTo>
                  <a:cubicBezTo>
                    <a:pt x="577" y="895"/>
                    <a:pt x="624" y="960"/>
                    <a:pt x="717" y="979"/>
                  </a:cubicBezTo>
                  <a:cubicBezTo>
                    <a:pt x="747" y="992"/>
                    <a:pt x="776" y="998"/>
                    <a:pt x="803" y="998"/>
                  </a:cubicBezTo>
                  <a:cubicBezTo>
                    <a:pt x="949" y="998"/>
                    <a:pt x="1052" y="831"/>
                    <a:pt x="959" y="690"/>
                  </a:cubicBezTo>
                  <a:lnTo>
                    <a:pt x="959" y="690"/>
                  </a:lnTo>
                  <a:cubicBezTo>
                    <a:pt x="1033" y="765"/>
                    <a:pt x="1126" y="821"/>
                    <a:pt x="1228" y="839"/>
                  </a:cubicBezTo>
                  <a:cubicBezTo>
                    <a:pt x="1253" y="847"/>
                    <a:pt x="1278" y="852"/>
                    <a:pt x="1303" y="852"/>
                  </a:cubicBezTo>
                  <a:cubicBezTo>
                    <a:pt x="1364" y="852"/>
                    <a:pt x="1424" y="827"/>
                    <a:pt x="1470" y="774"/>
                  </a:cubicBezTo>
                  <a:cubicBezTo>
                    <a:pt x="1507" y="719"/>
                    <a:pt x="1463" y="656"/>
                    <a:pt x="1373" y="636"/>
                  </a:cubicBezTo>
                  <a:lnTo>
                    <a:pt x="1373" y="636"/>
                  </a:lnTo>
                  <a:cubicBezTo>
                    <a:pt x="1391" y="639"/>
                    <a:pt x="1410" y="641"/>
                    <a:pt x="1428" y="641"/>
                  </a:cubicBezTo>
                  <a:cubicBezTo>
                    <a:pt x="1493" y="641"/>
                    <a:pt x="1558" y="617"/>
                    <a:pt x="1600" y="560"/>
                  </a:cubicBezTo>
                  <a:cubicBezTo>
                    <a:pt x="1638" y="504"/>
                    <a:pt x="1591" y="439"/>
                    <a:pt x="1498" y="411"/>
                  </a:cubicBezTo>
                  <a:cubicBezTo>
                    <a:pt x="1438" y="398"/>
                    <a:pt x="1377" y="391"/>
                    <a:pt x="1317" y="391"/>
                  </a:cubicBezTo>
                  <a:cubicBezTo>
                    <a:pt x="1256" y="391"/>
                    <a:pt x="1196" y="398"/>
                    <a:pt x="1135" y="411"/>
                  </a:cubicBezTo>
                  <a:cubicBezTo>
                    <a:pt x="1228" y="384"/>
                    <a:pt x="1312" y="318"/>
                    <a:pt x="1377" y="244"/>
                  </a:cubicBezTo>
                  <a:cubicBezTo>
                    <a:pt x="1414" y="188"/>
                    <a:pt x="1368" y="114"/>
                    <a:pt x="1275" y="95"/>
                  </a:cubicBezTo>
                  <a:cubicBezTo>
                    <a:pt x="1253" y="88"/>
                    <a:pt x="1230" y="85"/>
                    <a:pt x="1207" y="85"/>
                  </a:cubicBezTo>
                  <a:cubicBezTo>
                    <a:pt x="1141" y="85"/>
                    <a:pt x="1074" y="112"/>
                    <a:pt x="1033" y="160"/>
                  </a:cubicBezTo>
                  <a:cubicBezTo>
                    <a:pt x="1070" y="105"/>
                    <a:pt x="1024" y="30"/>
                    <a:pt x="931" y="12"/>
                  </a:cubicBezTo>
                  <a:cubicBezTo>
                    <a:pt x="906" y="4"/>
                    <a:pt x="882" y="1"/>
                    <a:pt x="859"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30"/>
            <p:cNvSpPr/>
            <p:nvPr/>
          </p:nvSpPr>
          <p:spPr>
            <a:xfrm>
              <a:off x="2742013" y="3475729"/>
              <a:ext cx="278098" cy="129414"/>
            </a:xfrm>
            <a:custGeom>
              <a:avLst/>
              <a:gdLst/>
              <a:ahLst/>
              <a:cxnLst/>
              <a:rect l="l" t="t" r="r" b="b"/>
              <a:pathLst>
                <a:path w="2540" h="1182" extrusionOk="0">
                  <a:moveTo>
                    <a:pt x="1" y="0"/>
                  </a:moveTo>
                  <a:lnTo>
                    <a:pt x="1" y="372"/>
                  </a:lnTo>
                  <a:cubicBezTo>
                    <a:pt x="1" y="930"/>
                    <a:pt x="661" y="1181"/>
                    <a:pt x="1256" y="1181"/>
                  </a:cubicBezTo>
                  <a:cubicBezTo>
                    <a:pt x="1851" y="1181"/>
                    <a:pt x="2539" y="930"/>
                    <a:pt x="2539" y="372"/>
                  </a:cubicBezTo>
                  <a:lnTo>
                    <a:pt x="2539"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30"/>
            <p:cNvSpPr/>
            <p:nvPr/>
          </p:nvSpPr>
          <p:spPr>
            <a:xfrm>
              <a:off x="2741028" y="3389124"/>
              <a:ext cx="278098" cy="176275"/>
            </a:xfrm>
            <a:custGeom>
              <a:avLst/>
              <a:gdLst/>
              <a:ahLst/>
              <a:cxnLst/>
              <a:rect l="l" t="t" r="r" b="b"/>
              <a:pathLst>
                <a:path w="2540" h="1610" extrusionOk="0">
                  <a:moveTo>
                    <a:pt x="1256" y="1"/>
                  </a:moveTo>
                  <a:cubicBezTo>
                    <a:pt x="707" y="1"/>
                    <a:pt x="0" y="233"/>
                    <a:pt x="0" y="801"/>
                  </a:cubicBezTo>
                  <a:cubicBezTo>
                    <a:pt x="0" y="1359"/>
                    <a:pt x="670" y="1610"/>
                    <a:pt x="1265" y="1610"/>
                  </a:cubicBezTo>
                  <a:cubicBezTo>
                    <a:pt x="1860" y="1610"/>
                    <a:pt x="2539" y="1359"/>
                    <a:pt x="2539" y="801"/>
                  </a:cubicBezTo>
                  <a:cubicBezTo>
                    <a:pt x="2539" y="233"/>
                    <a:pt x="1832"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30"/>
            <p:cNvSpPr/>
            <p:nvPr/>
          </p:nvSpPr>
          <p:spPr>
            <a:xfrm>
              <a:off x="2757342" y="3396240"/>
              <a:ext cx="246456" cy="157005"/>
            </a:xfrm>
            <a:custGeom>
              <a:avLst/>
              <a:gdLst/>
              <a:ahLst/>
              <a:cxnLst/>
              <a:rect l="l" t="t" r="r" b="b"/>
              <a:pathLst>
                <a:path w="2251" h="1434" extrusionOk="0">
                  <a:moveTo>
                    <a:pt x="1116" y="1"/>
                  </a:moveTo>
                  <a:cubicBezTo>
                    <a:pt x="623" y="1"/>
                    <a:pt x="0" y="206"/>
                    <a:pt x="0" y="708"/>
                  </a:cubicBezTo>
                  <a:cubicBezTo>
                    <a:pt x="0" y="1201"/>
                    <a:pt x="586" y="1433"/>
                    <a:pt x="1116" y="1433"/>
                  </a:cubicBezTo>
                  <a:cubicBezTo>
                    <a:pt x="1646" y="1433"/>
                    <a:pt x="2251" y="1210"/>
                    <a:pt x="2251" y="708"/>
                  </a:cubicBezTo>
                  <a:cubicBezTo>
                    <a:pt x="2251" y="215"/>
                    <a:pt x="1618" y="1"/>
                    <a:pt x="1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30"/>
            <p:cNvSpPr/>
            <p:nvPr/>
          </p:nvSpPr>
          <p:spPr>
            <a:xfrm>
              <a:off x="2756247" y="3396240"/>
              <a:ext cx="246566" cy="85729"/>
            </a:xfrm>
            <a:custGeom>
              <a:avLst/>
              <a:gdLst/>
              <a:ahLst/>
              <a:cxnLst/>
              <a:rect l="l" t="t" r="r" b="b"/>
              <a:pathLst>
                <a:path w="2252" h="783" extrusionOk="0">
                  <a:moveTo>
                    <a:pt x="1117" y="1"/>
                  </a:moveTo>
                  <a:cubicBezTo>
                    <a:pt x="615" y="1"/>
                    <a:pt x="1" y="206"/>
                    <a:pt x="1" y="708"/>
                  </a:cubicBezTo>
                  <a:lnTo>
                    <a:pt x="1" y="782"/>
                  </a:lnTo>
                  <a:cubicBezTo>
                    <a:pt x="66" y="336"/>
                    <a:pt x="652" y="150"/>
                    <a:pt x="1126" y="150"/>
                  </a:cubicBezTo>
                  <a:cubicBezTo>
                    <a:pt x="1600" y="150"/>
                    <a:pt x="2196" y="336"/>
                    <a:pt x="2251" y="782"/>
                  </a:cubicBezTo>
                  <a:cubicBezTo>
                    <a:pt x="2251" y="764"/>
                    <a:pt x="2251" y="736"/>
                    <a:pt x="2251" y="708"/>
                  </a:cubicBezTo>
                  <a:cubicBezTo>
                    <a:pt x="2251" y="215"/>
                    <a:pt x="1628" y="1"/>
                    <a:pt x="1117"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30"/>
            <p:cNvSpPr/>
            <p:nvPr/>
          </p:nvSpPr>
          <p:spPr>
            <a:xfrm>
              <a:off x="2795005" y="3431167"/>
              <a:ext cx="172114" cy="108064"/>
            </a:xfrm>
            <a:custGeom>
              <a:avLst/>
              <a:gdLst/>
              <a:ahLst/>
              <a:cxnLst/>
              <a:rect l="l" t="t" r="r" b="b"/>
              <a:pathLst>
                <a:path w="1572" h="987" extrusionOk="0">
                  <a:moveTo>
                    <a:pt x="1361" y="636"/>
                  </a:moveTo>
                  <a:cubicBezTo>
                    <a:pt x="1382" y="640"/>
                    <a:pt x="1405" y="640"/>
                    <a:pt x="1432" y="640"/>
                  </a:cubicBezTo>
                  <a:lnTo>
                    <a:pt x="1404" y="658"/>
                  </a:lnTo>
                  <a:cubicBezTo>
                    <a:pt x="1392" y="652"/>
                    <a:pt x="1376" y="642"/>
                    <a:pt x="1361" y="636"/>
                  </a:cubicBezTo>
                  <a:close/>
                  <a:moveTo>
                    <a:pt x="940" y="696"/>
                  </a:moveTo>
                  <a:lnTo>
                    <a:pt x="949" y="705"/>
                  </a:lnTo>
                  <a:lnTo>
                    <a:pt x="940" y="705"/>
                  </a:lnTo>
                  <a:cubicBezTo>
                    <a:pt x="940" y="705"/>
                    <a:pt x="940" y="696"/>
                    <a:pt x="940" y="696"/>
                  </a:cubicBezTo>
                  <a:close/>
                  <a:moveTo>
                    <a:pt x="843" y="0"/>
                  </a:moveTo>
                  <a:cubicBezTo>
                    <a:pt x="789" y="0"/>
                    <a:pt x="736" y="17"/>
                    <a:pt x="688" y="45"/>
                  </a:cubicBezTo>
                  <a:lnTo>
                    <a:pt x="633" y="54"/>
                  </a:lnTo>
                  <a:lnTo>
                    <a:pt x="633" y="156"/>
                  </a:lnTo>
                  <a:cubicBezTo>
                    <a:pt x="623" y="203"/>
                    <a:pt x="633" y="259"/>
                    <a:pt x="661" y="305"/>
                  </a:cubicBezTo>
                  <a:cubicBezTo>
                    <a:pt x="586" y="231"/>
                    <a:pt x="493" y="175"/>
                    <a:pt x="391" y="147"/>
                  </a:cubicBezTo>
                  <a:cubicBezTo>
                    <a:pt x="375" y="145"/>
                    <a:pt x="358" y="143"/>
                    <a:pt x="341" y="143"/>
                  </a:cubicBezTo>
                  <a:cubicBezTo>
                    <a:pt x="289" y="143"/>
                    <a:pt x="235" y="154"/>
                    <a:pt x="186" y="175"/>
                  </a:cubicBezTo>
                  <a:lnTo>
                    <a:pt x="140" y="128"/>
                  </a:lnTo>
                  <a:lnTo>
                    <a:pt x="140" y="259"/>
                  </a:lnTo>
                  <a:cubicBezTo>
                    <a:pt x="140" y="304"/>
                    <a:pt x="175" y="350"/>
                    <a:pt x="247" y="360"/>
                  </a:cubicBezTo>
                  <a:lnTo>
                    <a:pt x="247" y="360"/>
                  </a:lnTo>
                  <a:cubicBezTo>
                    <a:pt x="232" y="358"/>
                    <a:pt x="217" y="357"/>
                    <a:pt x="203" y="357"/>
                  </a:cubicBezTo>
                  <a:cubicBezTo>
                    <a:pt x="154" y="357"/>
                    <a:pt x="107" y="368"/>
                    <a:pt x="65" y="389"/>
                  </a:cubicBezTo>
                  <a:lnTo>
                    <a:pt x="0" y="352"/>
                  </a:lnTo>
                  <a:lnTo>
                    <a:pt x="0" y="472"/>
                  </a:lnTo>
                  <a:cubicBezTo>
                    <a:pt x="0" y="519"/>
                    <a:pt x="37" y="565"/>
                    <a:pt x="112" y="584"/>
                  </a:cubicBezTo>
                  <a:cubicBezTo>
                    <a:pt x="172" y="593"/>
                    <a:pt x="233" y="598"/>
                    <a:pt x="293" y="598"/>
                  </a:cubicBezTo>
                  <a:cubicBezTo>
                    <a:pt x="354" y="598"/>
                    <a:pt x="414" y="593"/>
                    <a:pt x="475" y="584"/>
                  </a:cubicBezTo>
                  <a:lnTo>
                    <a:pt x="475" y="584"/>
                  </a:lnTo>
                  <a:cubicBezTo>
                    <a:pt x="409" y="603"/>
                    <a:pt x="344" y="640"/>
                    <a:pt x="279" y="686"/>
                  </a:cubicBezTo>
                  <a:lnTo>
                    <a:pt x="223" y="658"/>
                  </a:lnTo>
                  <a:lnTo>
                    <a:pt x="223" y="779"/>
                  </a:lnTo>
                  <a:cubicBezTo>
                    <a:pt x="223" y="826"/>
                    <a:pt x="261" y="872"/>
                    <a:pt x="335" y="891"/>
                  </a:cubicBezTo>
                  <a:cubicBezTo>
                    <a:pt x="362" y="899"/>
                    <a:pt x="389" y="903"/>
                    <a:pt x="415" y="903"/>
                  </a:cubicBezTo>
                  <a:cubicBezTo>
                    <a:pt x="479" y="903"/>
                    <a:pt x="537" y="878"/>
                    <a:pt x="577" y="826"/>
                  </a:cubicBezTo>
                  <a:lnTo>
                    <a:pt x="577" y="826"/>
                  </a:lnTo>
                  <a:cubicBezTo>
                    <a:pt x="540" y="891"/>
                    <a:pt x="586" y="956"/>
                    <a:pt x="679" y="975"/>
                  </a:cubicBezTo>
                  <a:cubicBezTo>
                    <a:pt x="706" y="983"/>
                    <a:pt x="733" y="987"/>
                    <a:pt x="760" y="987"/>
                  </a:cubicBezTo>
                  <a:cubicBezTo>
                    <a:pt x="823" y="987"/>
                    <a:pt x="881" y="962"/>
                    <a:pt x="921" y="909"/>
                  </a:cubicBezTo>
                  <a:cubicBezTo>
                    <a:pt x="940" y="891"/>
                    <a:pt x="949" y="863"/>
                    <a:pt x="949" y="826"/>
                  </a:cubicBezTo>
                  <a:cubicBezTo>
                    <a:pt x="949" y="816"/>
                    <a:pt x="949" y="807"/>
                    <a:pt x="949" y="798"/>
                  </a:cubicBezTo>
                  <a:lnTo>
                    <a:pt x="949" y="714"/>
                  </a:lnTo>
                  <a:cubicBezTo>
                    <a:pt x="1023" y="779"/>
                    <a:pt x="1107" y="826"/>
                    <a:pt x="1191" y="844"/>
                  </a:cubicBezTo>
                  <a:cubicBezTo>
                    <a:pt x="1215" y="852"/>
                    <a:pt x="1239" y="855"/>
                    <a:pt x="1263" y="855"/>
                  </a:cubicBezTo>
                  <a:cubicBezTo>
                    <a:pt x="1330" y="855"/>
                    <a:pt x="1391" y="827"/>
                    <a:pt x="1432" y="779"/>
                  </a:cubicBezTo>
                  <a:cubicBezTo>
                    <a:pt x="1442" y="770"/>
                    <a:pt x="1451" y="751"/>
                    <a:pt x="1442" y="742"/>
                  </a:cubicBezTo>
                  <a:lnTo>
                    <a:pt x="1442" y="640"/>
                  </a:lnTo>
                  <a:cubicBezTo>
                    <a:pt x="1488" y="630"/>
                    <a:pt x="1535" y="603"/>
                    <a:pt x="1563" y="565"/>
                  </a:cubicBezTo>
                  <a:cubicBezTo>
                    <a:pt x="1572" y="556"/>
                    <a:pt x="1572" y="547"/>
                    <a:pt x="1572" y="538"/>
                  </a:cubicBezTo>
                  <a:lnTo>
                    <a:pt x="1572" y="407"/>
                  </a:lnTo>
                  <a:lnTo>
                    <a:pt x="1535" y="445"/>
                  </a:lnTo>
                  <a:cubicBezTo>
                    <a:pt x="1516" y="426"/>
                    <a:pt x="1497" y="417"/>
                    <a:pt x="1470" y="417"/>
                  </a:cubicBezTo>
                  <a:cubicBezTo>
                    <a:pt x="1409" y="403"/>
                    <a:pt x="1349" y="396"/>
                    <a:pt x="1288" y="396"/>
                  </a:cubicBezTo>
                  <a:cubicBezTo>
                    <a:pt x="1228" y="396"/>
                    <a:pt x="1167" y="403"/>
                    <a:pt x="1107" y="417"/>
                  </a:cubicBezTo>
                  <a:cubicBezTo>
                    <a:pt x="1200" y="389"/>
                    <a:pt x="1293" y="324"/>
                    <a:pt x="1349" y="249"/>
                  </a:cubicBezTo>
                  <a:cubicBezTo>
                    <a:pt x="1358" y="231"/>
                    <a:pt x="1367" y="212"/>
                    <a:pt x="1367" y="203"/>
                  </a:cubicBezTo>
                  <a:lnTo>
                    <a:pt x="1367" y="82"/>
                  </a:lnTo>
                  <a:lnTo>
                    <a:pt x="1321" y="128"/>
                  </a:lnTo>
                  <a:cubicBezTo>
                    <a:pt x="1302" y="110"/>
                    <a:pt x="1274" y="100"/>
                    <a:pt x="1246" y="91"/>
                  </a:cubicBezTo>
                  <a:cubicBezTo>
                    <a:pt x="1225" y="84"/>
                    <a:pt x="1202" y="80"/>
                    <a:pt x="1180" y="80"/>
                  </a:cubicBezTo>
                  <a:cubicBezTo>
                    <a:pt x="1116" y="80"/>
                    <a:pt x="1053" y="108"/>
                    <a:pt x="1005" y="156"/>
                  </a:cubicBezTo>
                  <a:cubicBezTo>
                    <a:pt x="1042" y="100"/>
                    <a:pt x="995" y="35"/>
                    <a:pt x="902" y="7"/>
                  </a:cubicBezTo>
                  <a:cubicBezTo>
                    <a:pt x="882" y="2"/>
                    <a:pt x="862" y="0"/>
                    <a:pt x="843"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30"/>
            <p:cNvSpPr/>
            <p:nvPr/>
          </p:nvSpPr>
          <p:spPr>
            <a:xfrm>
              <a:off x="2792925" y="3417481"/>
              <a:ext cx="179341" cy="109925"/>
            </a:xfrm>
            <a:custGeom>
              <a:avLst/>
              <a:gdLst/>
              <a:ahLst/>
              <a:cxnLst/>
              <a:rect l="l" t="t" r="r" b="b"/>
              <a:pathLst>
                <a:path w="1638" h="1004" extrusionOk="0">
                  <a:moveTo>
                    <a:pt x="854" y="1"/>
                  </a:moveTo>
                  <a:cubicBezTo>
                    <a:pt x="791" y="1"/>
                    <a:pt x="728" y="29"/>
                    <a:pt x="680" y="77"/>
                  </a:cubicBezTo>
                  <a:cubicBezTo>
                    <a:pt x="642" y="151"/>
                    <a:pt x="642" y="244"/>
                    <a:pt x="680" y="309"/>
                  </a:cubicBezTo>
                  <a:cubicBezTo>
                    <a:pt x="605" y="235"/>
                    <a:pt x="512" y="188"/>
                    <a:pt x="410" y="160"/>
                  </a:cubicBezTo>
                  <a:cubicBezTo>
                    <a:pt x="388" y="153"/>
                    <a:pt x="365" y="150"/>
                    <a:pt x="343" y="150"/>
                  </a:cubicBezTo>
                  <a:cubicBezTo>
                    <a:pt x="279" y="150"/>
                    <a:pt x="216" y="177"/>
                    <a:pt x="168" y="225"/>
                  </a:cubicBezTo>
                  <a:cubicBezTo>
                    <a:pt x="132" y="280"/>
                    <a:pt x="175" y="343"/>
                    <a:pt x="273" y="372"/>
                  </a:cubicBezTo>
                  <a:lnTo>
                    <a:pt x="273" y="372"/>
                  </a:lnTo>
                  <a:cubicBezTo>
                    <a:pt x="251" y="366"/>
                    <a:pt x="229" y="363"/>
                    <a:pt x="207" y="363"/>
                  </a:cubicBezTo>
                  <a:cubicBezTo>
                    <a:pt x="141" y="363"/>
                    <a:pt x="79" y="391"/>
                    <a:pt x="38" y="439"/>
                  </a:cubicBezTo>
                  <a:cubicBezTo>
                    <a:pt x="1" y="495"/>
                    <a:pt x="47" y="570"/>
                    <a:pt x="140" y="588"/>
                  </a:cubicBezTo>
                  <a:cubicBezTo>
                    <a:pt x="201" y="602"/>
                    <a:pt x="261" y="609"/>
                    <a:pt x="322" y="609"/>
                  </a:cubicBezTo>
                  <a:cubicBezTo>
                    <a:pt x="382" y="609"/>
                    <a:pt x="442" y="602"/>
                    <a:pt x="503" y="588"/>
                  </a:cubicBezTo>
                  <a:lnTo>
                    <a:pt x="503" y="588"/>
                  </a:lnTo>
                  <a:cubicBezTo>
                    <a:pt x="410" y="616"/>
                    <a:pt x="326" y="672"/>
                    <a:pt x="261" y="755"/>
                  </a:cubicBezTo>
                  <a:cubicBezTo>
                    <a:pt x="224" y="811"/>
                    <a:pt x="270" y="876"/>
                    <a:pt x="363" y="904"/>
                  </a:cubicBezTo>
                  <a:cubicBezTo>
                    <a:pt x="388" y="912"/>
                    <a:pt x="412" y="915"/>
                    <a:pt x="436" y="915"/>
                  </a:cubicBezTo>
                  <a:cubicBezTo>
                    <a:pt x="502" y="915"/>
                    <a:pt x="564" y="887"/>
                    <a:pt x="605" y="839"/>
                  </a:cubicBezTo>
                  <a:lnTo>
                    <a:pt x="605" y="839"/>
                  </a:lnTo>
                  <a:cubicBezTo>
                    <a:pt x="568" y="895"/>
                    <a:pt x="614" y="960"/>
                    <a:pt x="707" y="988"/>
                  </a:cubicBezTo>
                  <a:cubicBezTo>
                    <a:pt x="735" y="999"/>
                    <a:pt x="761" y="1004"/>
                    <a:pt x="787" y="1004"/>
                  </a:cubicBezTo>
                  <a:cubicBezTo>
                    <a:pt x="936" y="1004"/>
                    <a:pt x="1046" y="835"/>
                    <a:pt x="959" y="700"/>
                  </a:cubicBezTo>
                  <a:lnTo>
                    <a:pt x="959" y="700"/>
                  </a:lnTo>
                  <a:cubicBezTo>
                    <a:pt x="1024" y="774"/>
                    <a:pt x="1117" y="821"/>
                    <a:pt x="1219" y="848"/>
                  </a:cubicBezTo>
                  <a:cubicBezTo>
                    <a:pt x="1243" y="856"/>
                    <a:pt x="1267" y="859"/>
                    <a:pt x="1291" y="859"/>
                  </a:cubicBezTo>
                  <a:cubicBezTo>
                    <a:pt x="1358" y="859"/>
                    <a:pt x="1419" y="831"/>
                    <a:pt x="1461" y="783"/>
                  </a:cubicBezTo>
                  <a:cubicBezTo>
                    <a:pt x="1494" y="725"/>
                    <a:pt x="1460" y="666"/>
                    <a:pt x="1385" y="642"/>
                  </a:cubicBezTo>
                  <a:lnTo>
                    <a:pt x="1385" y="642"/>
                  </a:lnTo>
                  <a:cubicBezTo>
                    <a:pt x="1398" y="644"/>
                    <a:pt x="1412" y="645"/>
                    <a:pt x="1425" y="645"/>
                  </a:cubicBezTo>
                  <a:cubicBezTo>
                    <a:pt x="1489" y="645"/>
                    <a:pt x="1552" y="618"/>
                    <a:pt x="1600" y="570"/>
                  </a:cubicBezTo>
                  <a:cubicBezTo>
                    <a:pt x="1637" y="504"/>
                    <a:pt x="1591" y="439"/>
                    <a:pt x="1489" y="411"/>
                  </a:cubicBezTo>
                  <a:cubicBezTo>
                    <a:pt x="1428" y="402"/>
                    <a:pt x="1368" y="397"/>
                    <a:pt x="1307" y="397"/>
                  </a:cubicBezTo>
                  <a:cubicBezTo>
                    <a:pt x="1247" y="397"/>
                    <a:pt x="1186" y="402"/>
                    <a:pt x="1126" y="411"/>
                  </a:cubicBezTo>
                  <a:cubicBezTo>
                    <a:pt x="1219" y="384"/>
                    <a:pt x="1312" y="328"/>
                    <a:pt x="1368" y="244"/>
                  </a:cubicBezTo>
                  <a:cubicBezTo>
                    <a:pt x="1405" y="188"/>
                    <a:pt x="1358" y="123"/>
                    <a:pt x="1265" y="95"/>
                  </a:cubicBezTo>
                  <a:cubicBezTo>
                    <a:pt x="1244" y="88"/>
                    <a:pt x="1221" y="84"/>
                    <a:pt x="1199" y="84"/>
                  </a:cubicBezTo>
                  <a:cubicBezTo>
                    <a:pt x="1135" y="84"/>
                    <a:pt x="1072" y="112"/>
                    <a:pt x="1024" y="160"/>
                  </a:cubicBezTo>
                  <a:cubicBezTo>
                    <a:pt x="1061" y="105"/>
                    <a:pt x="1014" y="39"/>
                    <a:pt x="921" y="12"/>
                  </a:cubicBezTo>
                  <a:cubicBezTo>
                    <a:pt x="899" y="4"/>
                    <a:pt x="877" y="1"/>
                    <a:pt x="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30"/>
            <p:cNvSpPr/>
            <p:nvPr/>
          </p:nvSpPr>
          <p:spPr>
            <a:xfrm>
              <a:off x="2846903" y="3602954"/>
              <a:ext cx="278098" cy="129414"/>
            </a:xfrm>
            <a:custGeom>
              <a:avLst/>
              <a:gdLst/>
              <a:ahLst/>
              <a:cxnLst/>
              <a:rect l="l" t="t" r="r" b="b"/>
              <a:pathLst>
                <a:path w="2540" h="1182" extrusionOk="0">
                  <a:moveTo>
                    <a:pt x="1" y="1"/>
                  </a:moveTo>
                  <a:lnTo>
                    <a:pt x="1" y="373"/>
                  </a:lnTo>
                  <a:cubicBezTo>
                    <a:pt x="1" y="931"/>
                    <a:pt x="670" y="1182"/>
                    <a:pt x="1265" y="1182"/>
                  </a:cubicBezTo>
                  <a:cubicBezTo>
                    <a:pt x="1851" y="1182"/>
                    <a:pt x="2539" y="931"/>
                    <a:pt x="2539" y="373"/>
                  </a:cubicBezTo>
                  <a:lnTo>
                    <a:pt x="2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30"/>
            <p:cNvSpPr/>
            <p:nvPr/>
          </p:nvSpPr>
          <p:spPr>
            <a:xfrm>
              <a:off x="2846903" y="3516458"/>
              <a:ext cx="278098" cy="175180"/>
            </a:xfrm>
            <a:custGeom>
              <a:avLst/>
              <a:gdLst/>
              <a:ahLst/>
              <a:cxnLst/>
              <a:rect l="l" t="t" r="r" b="b"/>
              <a:pathLst>
                <a:path w="2540" h="1600" extrusionOk="0">
                  <a:moveTo>
                    <a:pt x="1256" y="0"/>
                  </a:moveTo>
                  <a:cubicBezTo>
                    <a:pt x="698" y="0"/>
                    <a:pt x="1" y="233"/>
                    <a:pt x="1" y="791"/>
                  </a:cubicBezTo>
                  <a:cubicBezTo>
                    <a:pt x="1" y="1349"/>
                    <a:pt x="661" y="1600"/>
                    <a:pt x="1256" y="1600"/>
                  </a:cubicBezTo>
                  <a:cubicBezTo>
                    <a:pt x="1851" y="1600"/>
                    <a:pt x="2539" y="1349"/>
                    <a:pt x="2539" y="791"/>
                  </a:cubicBezTo>
                  <a:cubicBezTo>
                    <a:pt x="2539" y="223"/>
                    <a:pt x="1823"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30"/>
            <p:cNvSpPr/>
            <p:nvPr/>
          </p:nvSpPr>
          <p:spPr>
            <a:xfrm>
              <a:off x="2862231" y="3523575"/>
              <a:ext cx="246456" cy="155910"/>
            </a:xfrm>
            <a:custGeom>
              <a:avLst/>
              <a:gdLst/>
              <a:ahLst/>
              <a:cxnLst/>
              <a:rect l="l" t="t" r="r" b="b"/>
              <a:pathLst>
                <a:path w="2251" h="1424" extrusionOk="0">
                  <a:moveTo>
                    <a:pt x="1116" y="0"/>
                  </a:moveTo>
                  <a:cubicBezTo>
                    <a:pt x="623" y="0"/>
                    <a:pt x="0" y="205"/>
                    <a:pt x="0" y="698"/>
                  </a:cubicBezTo>
                  <a:cubicBezTo>
                    <a:pt x="0" y="1200"/>
                    <a:pt x="595" y="1423"/>
                    <a:pt x="1116" y="1423"/>
                  </a:cubicBezTo>
                  <a:cubicBezTo>
                    <a:pt x="1646" y="1423"/>
                    <a:pt x="2250" y="1200"/>
                    <a:pt x="2250" y="707"/>
                  </a:cubicBezTo>
                  <a:cubicBezTo>
                    <a:pt x="2250" y="205"/>
                    <a:pt x="1627" y="0"/>
                    <a:pt x="1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30"/>
            <p:cNvSpPr/>
            <p:nvPr/>
          </p:nvSpPr>
          <p:spPr>
            <a:xfrm>
              <a:off x="2862231" y="3523575"/>
              <a:ext cx="246456" cy="85619"/>
            </a:xfrm>
            <a:custGeom>
              <a:avLst/>
              <a:gdLst/>
              <a:ahLst/>
              <a:cxnLst/>
              <a:rect l="l" t="t" r="r" b="b"/>
              <a:pathLst>
                <a:path w="2251" h="782" extrusionOk="0">
                  <a:moveTo>
                    <a:pt x="1116" y="0"/>
                  </a:moveTo>
                  <a:cubicBezTo>
                    <a:pt x="604" y="0"/>
                    <a:pt x="0" y="205"/>
                    <a:pt x="0" y="698"/>
                  </a:cubicBezTo>
                  <a:lnTo>
                    <a:pt x="0" y="772"/>
                  </a:lnTo>
                  <a:cubicBezTo>
                    <a:pt x="65" y="335"/>
                    <a:pt x="651" y="140"/>
                    <a:pt x="1116" y="140"/>
                  </a:cubicBezTo>
                  <a:cubicBezTo>
                    <a:pt x="1600" y="140"/>
                    <a:pt x="2185" y="335"/>
                    <a:pt x="2250" y="782"/>
                  </a:cubicBezTo>
                  <a:cubicBezTo>
                    <a:pt x="2250" y="754"/>
                    <a:pt x="2250" y="726"/>
                    <a:pt x="2250" y="707"/>
                  </a:cubicBezTo>
                  <a:cubicBezTo>
                    <a:pt x="2250" y="214"/>
                    <a:pt x="161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30"/>
            <p:cNvSpPr/>
            <p:nvPr/>
          </p:nvSpPr>
          <p:spPr>
            <a:xfrm>
              <a:off x="2900880" y="3558173"/>
              <a:ext cx="172114" cy="108174"/>
            </a:xfrm>
            <a:custGeom>
              <a:avLst/>
              <a:gdLst/>
              <a:ahLst/>
              <a:cxnLst/>
              <a:rect l="l" t="t" r="r" b="b"/>
              <a:pathLst>
                <a:path w="1572" h="988" extrusionOk="0">
                  <a:moveTo>
                    <a:pt x="1339" y="624"/>
                  </a:moveTo>
                  <a:lnTo>
                    <a:pt x="1339" y="624"/>
                  </a:lnTo>
                  <a:cubicBezTo>
                    <a:pt x="1367" y="633"/>
                    <a:pt x="1395" y="633"/>
                    <a:pt x="1432" y="633"/>
                  </a:cubicBezTo>
                  <a:lnTo>
                    <a:pt x="1405" y="661"/>
                  </a:lnTo>
                  <a:cubicBezTo>
                    <a:pt x="1386" y="642"/>
                    <a:pt x="1358" y="633"/>
                    <a:pt x="1339" y="624"/>
                  </a:cubicBezTo>
                  <a:close/>
                  <a:moveTo>
                    <a:pt x="940" y="689"/>
                  </a:moveTo>
                  <a:lnTo>
                    <a:pt x="949" y="698"/>
                  </a:lnTo>
                  <a:lnTo>
                    <a:pt x="940" y="707"/>
                  </a:lnTo>
                  <a:cubicBezTo>
                    <a:pt x="940" y="698"/>
                    <a:pt x="940" y="698"/>
                    <a:pt x="940" y="689"/>
                  </a:cubicBezTo>
                  <a:close/>
                  <a:moveTo>
                    <a:pt x="828" y="1"/>
                  </a:moveTo>
                  <a:cubicBezTo>
                    <a:pt x="779" y="1"/>
                    <a:pt x="732" y="13"/>
                    <a:pt x="689" y="38"/>
                  </a:cubicBezTo>
                  <a:lnTo>
                    <a:pt x="633" y="56"/>
                  </a:lnTo>
                  <a:lnTo>
                    <a:pt x="633" y="149"/>
                  </a:lnTo>
                  <a:cubicBezTo>
                    <a:pt x="623" y="205"/>
                    <a:pt x="633" y="252"/>
                    <a:pt x="661" y="298"/>
                  </a:cubicBezTo>
                  <a:cubicBezTo>
                    <a:pt x="586" y="224"/>
                    <a:pt x="493" y="177"/>
                    <a:pt x="391" y="149"/>
                  </a:cubicBezTo>
                  <a:cubicBezTo>
                    <a:pt x="369" y="143"/>
                    <a:pt x="347" y="140"/>
                    <a:pt x="323" y="140"/>
                  </a:cubicBezTo>
                  <a:cubicBezTo>
                    <a:pt x="277" y="140"/>
                    <a:pt x="230" y="152"/>
                    <a:pt x="186" y="177"/>
                  </a:cubicBezTo>
                  <a:lnTo>
                    <a:pt x="131" y="131"/>
                  </a:lnTo>
                  <a:lnTo>
                    <a:pt x="131" y="252"/>
                  </a:lnTo>
                  <a:cubicBezTo>
                    <a:pt x="131" y="298"/>
                    <a:pt x="177" y="345"/>
                    <a:pt x="251" y="363"/>
                  </a:cubicBezTo>
                  <a:cubicBezTo>
                    <a:pt x="228" y="360"/>
                    <a:pt x="204" y="358"/>
                    <a:pt x="180" y="358"/>
                  </a:cubicBezTo>
                  <a:cubicBezTo>
                    <a:pt x="140" y="358"/>
                    <a:pt x="101" y="364"/>
                    <a:pt x="65" y="382"/>
                  </a:cubicBezTo>
                  <a:lnTo>
                    <a:pt x="0" y="345"/>
                  </a:lnTo>
                  <a:lnTo>
                    <a:pt x="0" y="466"/>
                  </a:lnTo>
                  <a:cubicBezTo>
                    <a:pt x="0" y="512"/>
                    <a:pt x="38" y="559"/>
                    <a:pt x="112" y="577"/>
                  </a:cubicBezTo>
                  <a:cubicBezTo>
                    <a:pt x="172" y="591"/>
                    <a:pt x="233" y="598"/>
                    <a:pt x="293" y="598"/>
                  </a:cubicBezTo>
                  <a:cubicBezTo>
                    <a:pt x="354" y="598"/>
                    <a:pt x="414" y="591"/>
                    <a:pt x="475" y="577"/>
                  </a:cubicBezTo>
                  <a:lnTo>
                    <a:pt x="475" y="577"/>
                  </a:lnTo>
                  <a:cubicBezTo>
                    <a:pt x="410" y="605"/>
                    <a:pt x="344" y="642"/>
                    <a:pt x="279" y="689"/>
                  </a:cubicBezTo>
                  <a:lnTo>
                    <a:pt x="224" y="661"/>
                  </a:lnTo>
                  <a:lnTo>
                    <a:pt x="224" y="772"/>
                  </a:lnTo>
                  <a:cubicBezTo>
                    <a:pt x="224" y="828"/>
                    <a:pt x="261" y="875"/>
                    <a:pt x="335" y="893"/>
                  </a:cubicBezTo>
                  <a:cubicBezTo>
                    <a:pt x="359" y="901"/>
                    <a:pt x="384" y="904"/>
                    <a:pt x="407" y="904"/>
                  </a:cubicBezTo>
                  <a:cubicBezTo>
                    <a:pt x="474" y="904"/>
                    <a:pt x="536" y="876"/>
                    <a:pt x="577" y="828"/>
                  </a:cubicBezTo>
                  <a:lnTo>
                    <a:pt x="577" y="828"/>
                  </a:lnTo>
                  <a:cubicBezTo>
                    <a:pt x="540" y="884"/>
                    <a:pt x="586" y="949"/>
                    <a:pt x="679" y="977"/>
                  </a:cubicBezTo>
                  <a:cubicBezTo>
                    <a:pt x="704" y="984"/>
                    <a:pt x="728" y="988"/>
                    <a:pt x="752" y="988"/>
                  </a:cubicBezTo>
                  <a:cubicBezTo>
                    <a:pt x="818" y="988"/>
                    <a:pt x="880" y="960"/>
                    <a:pt x="921" y="912"/>
                  </a:cubicBezTo>
                  <a:cubicBezTo>
                    <a:pt x="940" y="884"/>
                    <a:pt x="949" y="856"/>
                    <a:pt x="949" y="828"/>
                  </a:cubicBezTo>
                  <a:cubicBezTo>
                    <a:pt x="949" y="819"/>
                    <a:pt x="949" y="800"/>
                    <a:pt x="949" y="791"/>
                  </a:cubicBezTo>
                  <a:lnTo>
                    <a:pt x="949" y="717"/>
                  </a:lnTo>
                  <a:cubicBezTo>
                    <a:pt x="1023" y="782"/>
                    <a:pt x="1107" y="819"/>
                    <a:pt x="1191" y="847"/>
                  </a:cubicBezTo>
                  <a:cubicBezTo>
                    <a:pt x="1213" y="851"/>
                    <a:pt x="1235" y="854"/>
                    <a:pt x="1256" y="854"/>
                  </a:cubicBezTo>
                  <a:cubicBezTo>
                    <a:pt x="1326" y="854"/>
                    <a:pt x="1390" y="829"/>
                    <a:pt x="1432" y="772"/>
                  </a:cubicBezTo>
                  <a:cubicBezTo>
                    <a:pt x="1442" y="763"/>
                    <a:pt x="1442" y="754"/>
                    <a:pt x="1442" y="735"/>
                  </a:cubicBezTo>
                  <a:lnTo>
                    <a:pt x="1442" y="633"/>
                  </a:lnTo>
                  <a:cubicBezTo>
                    <a:pt x="1488" y="633"/>
                    <a:pt x="1535" y="605"/>
                    <a:pt x="1563" y="568"/>
                  </a:cubicBezTo>
                  <a:cubicBezTo>
                    <a:pt x="1572" y="559"/>
                    <a:pt x="1572" y="540"/>
                    <a:pt x="1572" y="531"/>
                  </a:cubicBezTo>
                  <a:lnTo>
                    <a:pt x="1572" y="400"/>
                  </a:lnTo>
                  <a:lnTo>
                    <a:pt x="1535" y="438"/>
                  </a:lnTo>
                  <a:cubicBezTo>
                    <a:pt x="1516" y="428"/>
                    <a:pt x="1498" y="419"/>
                    <a:pt x="1470" y="410"/>
                  </a:cubicBezTo>
                  <a:cubicBezTo>
                    <a:pt x="1409" y="400"/>
                    <a:pt x="1349" y="396"/>
                    <a:pt x="1288" y="396"/>
                  </a:cubicBezTo>
                  <a:cubicBezTo>
                    <a:pt x="1228" y="396"/>
                    <a:pt x="1167" y="400"/>
                    <a:pt x="1107" y="410"/>
                  </a:cubicBezTo>
                  <a:cubicBezTo>
                    <a:pt x="1200" y="382"/>
                    <a:pt x="1293" y="326"/>
                    <a:pt x="1349" y="242"/>
                  </a:cubicBezTo>
                  <a:cubicBezTo>
                    <a:pt x="1358" y="233"/>
                    <a:pt x="1367" y="214"/>
                    <a:pt x="1367" y="196"/>
                  </a:cubicBezTo>
                  <a:lnTo>
                    <a:pt x="1367" y="84"/>
                  </a:lnTo>
                  <a:lnTo>
                    <a:pt x="1321" y="121"/>
                  </a:lnTo>
                  <a:cubicBezTo>
                    <a:pt x="1302" y="112"/>
                    <a:pt x="1274" y="103"/>
                    <a:pt x="1247" y="94"/>
                  </a:cubicBezTo>
                  <a:cubicBezTo>
                    <a:pt x="1225" y="86"/>
                    <a:pt x="1202" y="83"/>
                    <a:pt x="1180" y="83"/>
                  </a:cubicBezTo>
                  <a:cubicBezTo>
                    <a:pt x="1116" y="83"/>
                    <a:pt x="1053" y="111"/>
                    <a:pt x="1005" y="159"/>
                  </a:cubicBezTo>
                  <a:cubicBezTo>
                    <a:pt x="1042" y="94"/>
                    <a:pt x="995" y="28"/>
                    <a:pt x="902" y="10"/>
                  </a:cubicBezTo>
                  <a:cubicBezTo>
                    <a:pt x="878" y="4"/>
                    <a:pt x="853" y="1"/>
                    <a:pt x="828"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30"/>
            <p:cNvSpPr/>
            <p:nvPr/>
          </p:nvSpPr>
          <p:spPr>
            <a:xfrm>
              <a:off x="2897815" y="3544816"/>
              <a:ext cx="179341" cy="109159"/>
            </a:xfrm>
            <a:custGeom>
              <a:avLst/>
              <a:gdLst/>
              <a:ahLst/>
              <a:cxnLst/>
              <a:rect l="l" t="t" r="r" b="b"/>
              <a:pathLst>
                <a:path w="1638" h="997" extrusionOk="0">
                  <a:moveTo>
                    <a:pt x="854" y="0"/>
                  </a:moveTo>
                  <a:cubicBezTo>
                    <a:pt x="791" y="0"/>
                    <a:pt x="727" y="28"/>
                    <a:pt x="679" y="76"/>
                  </a:cubicBezTo>
                  <a:cubicBezTo>
                    <a:pt x="642" y="150"/>
                    <a:pt x="642" y="234"/>
                    <a:pt x="679" y="299"/>
                  </a:cubicBezTo>
                  <a:cubicBezTo>
                    <a:pt x="614" y="225"/>
                    <a:pt x="521" y="178"/>
                    <a:pt x="419" y="150"/>
                  </a:cubicBezTo>
                  <a:cubicBezTo>
                    <a:pt x="395" y="143"/>
                    <a:pt x="370" y="140"/>
                    <a:pt x="347" y="140"/>
                  </a:cubicBezTo>
                  <a:cubicBezTo>
                    <a:pt x="280" y="140"/>
                    <a:pt x="218" y="167"/>
                    <a:pt x="177" y="216"/>
                  </a:cubicBezTo>
                  <a:cubicBezTo>
                    <a:pt x="143" y="266"/>
                    <a:pt x="179" y="332"/>
                    <a:pt x="255" y="358"/>
                  </a:cubicBezTo>
                  <a:lnTo>
                    <a:pt x="255" y="358"/>
                  </a:lnTo>
                  <a:cubicBezTo>
                    <a:pt x="241" y="355"/>
                    <a:pt x="227" y="354"/>
                    <a:pt x="213" y="354"/>
                  </a:cubicBezTo>
                  <a:cubicBezTo>
                    <a:pt x="149" y="354"/>
                    <a:pt x="86" y="381"/>
                    <a:pt x="38" y="429"/>
                  </a:cubicBezTo>
                  <a:cubicBezTo>
                    <a:pt x="1" y="485"/>
                    <a:pt x="47" y="560"/>
                    <a:pt x="149" y="578"/>
                  </a:cubicBezTo>
                  <a:cubicBezTo>
                    <a:pt x="205" y="592"/>
                    <a:pt x="266" y="599"/>
                    <a:pt x="327" y="599"/>
                  </a:cubicBezTo>
                  <a:cubicBezTo>
                    <a:pt x="389" y="599"/>
                    <a:pt x="452" y="592"/>
                    <a:pt x="512" y="578"/>
                  </a:cubicBezTo>
                  <a:lnTo>
                    <a:pt x="512" y="578"/>
                  </a:lnTo>
                  <a:cubicBezTo>
                    <a:pt x="410" y="606"/>
                    <a:pt x="326" y="671"/>
                    <a:pt x="261" y="746"/>
                  </a:cubicBezTo>
                  <a:cubicBezTo>
                    <a:pt x="224" y="801"/>
                    <a:pt x="279" y="876"/>
                    <a:pt x="372" y="894"/>
                  </a:cubicBezTo>
                  <a:cubicBezTo>
                    <a:pt x="394" y="902"/>
                    <a:pt x="417" y="905"/>
                    <a:pt x="439" y="905"/>
                  </a:cubicBezTo>
                  <a:cubicBezTo>
                    <a:pt x="503" y="905"/>
                    <a:pt x="566" y="877"/>
                    <a:pt x="614" y="829"/>
                  </a:cubicBezTo>
                  <a:lnTo>
                    <a:pt x="614" y="829"/>
                  </a:lnTo>
                  <a:cubicBezTo>
                    <a:pt x="577" y="885"/>
                    <a:pt x="624" y="950"/>
                    <a:pt x="717" y="978"/>
                  </a:cubicBezTo>
                  <a:cubicBezTo>
                    <a:pt x="744" y="991"/>
                    <a:pt x="771" y="997"/>
                    <a:pt x="798" y="997"/>
                  </a:cubicBezTo>
                  <a:cubicBezTo>
                    <a:pt x="941" y="997"/>
                    <a:pt x="1053" y="823"/>
                    <a:pt x="958" y="690"/>
                  </a:cubicBezTo>
                  <a:lnTo>
                    <a:pt x="958" y="690"/>
                  </a:lnTo>
                  <a:cubicBezTo>
                    <a:pt x="1033" y="764"/>
                    <a:pt x="1126" y="811"/>
                    <a:pt x="1228" y="839"/>
                  </a:cubicBezTo>
                  <a:cubicBezTo>
                    <a:pt x="1250" y="846"/>
                    <a:pt x="1272" y="849"/>
                    <a:pt x="1295" y="849"/>
                  </a:cubicBezTo>
                  <a:cubicBezTo>
                    <a:pt x="1358" y="849"/>
                    <a:pt x="1422" y="822"/>
                    <a:pt x="1470" y="774"/>
                  </a:cubicBezTo>
                  <a:cubicBezTo>
                    <a:pt x="1504" y="723"/>
                    <a:pt x="1468" y="657"/>
                    <a:pt x="1385" y="631"/>
                  </a:cubicBezTo>
                  <a:lnTo>
                    <a:pt x="1385" y="631"/>
                  </a:lnTo>
                  <a:cubicBezTo>
                    <a:pt x="1400" y="634"/>
                    <a:pt x="1416" y="635"/>
                    <a:pt x="1430" y="635"/>
                  </a:cubicBezTo>
                  <a:cubicBezTo>
                    <a:pt x="1497" y="635"/>
                    <a:pt x="1559" y="608"/>
                    <a:pt x="1600" y="560"/>
                  </a:cubicBezTo>
                  <a:cubicBezTo>
                    <a:pt x="1637" y="504"/>
                    <a:pt x="1591" y="439"/>
                    <a:pt x="1498" y="411"/>
                  </a:cubicBezTo>
                  <a:cubicBezTo>
                    <a:pt x="1437" y="397"/>
                    <a:pt x="1374" y="390"/>
                    <a:pt x="1313" y="390"/>
                  </a:cubicBezTo>
                  <a:cubicBezTo>
                    <a:pt x="1251" y="390"/>
                    <a:pt x="1191" y="397"/>
                    <a:pt x="1135" y="411"/>
                  </a:cubicBezTo>
                  <a:cubicBezTo>
                    <a:pt x="1228" y="383"/>
                    <a:pt x="1312" y="327"/>
                    <a:pt x="1377" y="243"/>
                  </a:cubicBezTo>
                  <a:cubicBezTo>
                    <a:pt x="1414" y="188"/>
                    <a:pt x="1367" y="123"/>
                    <a:pt x="1265" y="95"/>
                  </a:cubicBezTo>
                  <a:cubicBezTo>
                    <a:pt x="1243" y="87"/>
                    <a:pt x="1221" y="84"/>
                    <a:pt x="1198" y="84"/>
                  </a:cubicBezTo>
                  <a:cubicBezTo>
                    <a:pt x="1135" y="84"/>
                    <a:pt x="1074" y="112"/>
                    <a:pt x="1033" y="160"/>
                  </a:cubicBezTo>
                  <a:cubicBezTo>
                    <a:pt x="1070" y="104"/>
                    <a:pt x="1023" y="39"/>
                    <a:pt x="921" y="11"/>
                  </a:cubicBezTo>
                  <a:cubicBezTo>
                    <a:pt x="899" y="4"/>
                    <a:pt x="877" y="0"/>
                    <a:pt x="8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30"/>
            <p:cNvSpPr/>
            <p:nvPr/>
          </p:nvSpPr>
          <p:spPr>
            <a:xfrm>
              <a:off x="2650372" y="3701712"/>
              <a:ext cx="277113" cy="129414"/>
            </a:xfrm>
            <a:custGeom>
              <a:avLst/>
              <a:gdLst/>
              <a:ahLst/>
              <a:cxnLst/>
              <a:rect l="l" t="t" r="r" b="b"/>
              <a:pathLst>
                <a:path w="2531" h="1182" extrusionOk="0">
                  <a:moveTo>
                    <a:pt x="1" y="1"/>
                  </a:moveTo>
                  <a:lnTo>
                    <a:pt x="1" y="373"/>
                  </a:lnTo>
                  <a:cubicBezTo>
                    <a:pt x="1" y="931"/>
                    <a:pt x="661" y="1182"/>
                    <a:pt x="1256" y="1182"/>
                  </a:cubicBezTo>
                  <a:cubicBezTo>
                    <a:pt x="1851" y="1182"/>
                    <a:pt x="2530" y="931"/>
                    <a:pt x="2530" y="373"/>
                  </a:cubicBezTo>
                  <a:lnTo>
                    <a:pt x="253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30"/>
            <p:cNvSpPr/>
            <p:nvPr/>
          </p:nvSpPr>
          <p:spPr>
            <a:xfrm>
              <a:off x="2649386" y="3615217"/>
              <a:ext cx="278098" cy="176275"/>
            </a:xfrm>
            <a:custGeom>
              <a:avLst/>
              <a:gdLst/>
              <a:ahLst/>
              <a:cxnLst/>
              <a:rect l="l" t="t" r="r" b="b"/>
              <a:pathLst>
                <a:path w="2540" h="1610" extrusionOk="0">
                  <a:moveTo>
                    <a:pt x="1256" y="0"/>
                  </a:moveTo>
                  <a:cubicBezTo>
                    <a:pt x="707" y="0"/>
                    <a:pt x="0" y="233"/>
                    <a:pt x="0" y="791"/>
                  </a:cubicBezTo>
                  <a:cubicBezTo>
                    <a:pt x="0" y="1358"/>
                    <a:pt x="670" y="1609"/>
                    <a:pt x="1265" y="1609"/>
                  </a:cubicBezTo>
                  <a:cubicBezTo>
                    <a:pt x="1860" y="1609"/>
                    <a:pt x="2539" y="1358"/>
                    <a:pt x="2539" y="791"/>
                  </a:cubicBezTo>
                  <a:cubicBezTo>
                    <a:pt x="2539" y="233"/>
                    <a:pt x="1832"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9" name="Google Shape;889;p30"/>
            <p:cNvSpPr/>
            <p:nvPr/>
          </p:nvSpPr>
          <p:spPr>
            <a:xfrm>
              <a:off x="2665700" y="3622334"/>
              <a:ext cx="246456" cy="155910"/>
            </a:xfrm>
            <a:custGeom>
              <a:avLst/>
              <a:gdLst/>
              <a:ahLst/>
              <a:cxnLst/>
              <a:rect l="l" t="t" r="r" b="b"/>
              <a:pathLst>
                <a:path w="2251" h="1424" extrusionOk="0">
                  <a:moveTo>
                    <a:pt x="1107" y="0"/>
                  </a:moveTo>
                  <a:cubicBezTo>
                    <a:pt x="623" y="0"/>
                    <a:pt x="0" y="205"/>
                    <a:pt x="0" y="707"/>
                  </a:cubicBezTo>
                  <a:cubicBezTo>
                    <a:pt x="0" y="1200"/>
                    <a:pt x="586" y="1423"/>
                    <a:pt x="1116" y="1423"/>
                  </a:cubicBezTo>
                  <a:cubicBezTo>
                    <a:pt x="1646" y="1423"/>
                    <a:pt x="2251" y="1200"/>
                    <a:pt x="2251" y="707"/>
                  </a:cubicBezTo>
                  <a:cubicBezTo>
                    <a:pt x="2251" y="214"/>
                    <a:pt x="1618" y="0"/>
                    <a:pt x="11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30"/>
            <p:cNvSpPr/>
            <p:nvPr/>
          </p:nvSpPr>
          <p:spPr>
            <a:xfrm>
              <a:off x="2664605" y="3622334"/>
              <a:ext cx="246566" cy="85619"/>
            </a:xfrm>
            <a:custGeom>
              <a:avLst/>
              <a:gdLst/>
              <a:ahLst/>
              <a:cxnLst/>
              <a:rect l="l" t="t" r="r" b="b"/>
              <a:pathLst>
                <a:path w="2252" h="782" extrusionOk="0">
                  <a:moveTo>
                    <a:pt x="1117" y="0"/>
                  </a:moveTo>
                  <a:cubicBezTo>
                    <a:pt x="605" y="0"/>
                    <a:pt x="1" y="205"/>
                    <a:pt x="1" y="707"/>
                  </a:cubicBezTo>
                  <a:cubicBezTo>
                    <a:pt x="1" y="726"/>
                    <a:pt x="1" y="754"/>
                    <a:pt x="1" y="782"/>
                  </a:cubicBezTo>
                  <a:cubicBezTo>
                    <a:pt x="66" y="335"/>
                    <a:pt x="652" y="140"/>
                    <a:pt x="1117" y="140"/>
                  </a:cubicBezTo>
                  <a:cubicBezTo>
                    <a:pt x="1600" y="140"/>
                    <a:pt x="2196" y="335"/>
                    <a:pt x="2251" y="782"/>
                  </a:cubicBezTo>
                  <a:cubicBezTo>
                    <a:pt x="2251" y="754"/>
                    <a:pt x="2251" y="735"/>
                    <a:pt x="2251" y="707"/>
                  </a:cubicBezTo>
                  <a:cubicBezTo>
                    <a:pt x="2251" y="214"/>
                    <a:pt x="1619" y="0"/>
                    <a:pt x="1117"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30"/>
            <p:cNvSpPr/>
            <p:nvPr/>
          </p:nvSpPr>
          <p:spPr>
            <a:xfrm>
              <a:off x="2703364" y="3656932"/>
              <a:ext cx="172114" cy="108174"/>
            </a:xfrm>
            <a:custGeom>
              <a:avLst/>
              <a:gdLst/>
              <a:ahLst/>
              <a:cxnLst/>
              <a:rect l="l" t="t" r="r" b="b"/>
              <a:pathLst>
                <a:path w="1572" h="988" extrusionOk="0">
                  <a:moveTo>
                    <a:pt x="1339" y="633"/>
                  </a:moveTo>
                  <a:cubicBezTo>
                    <a:pt x="1358" y="633"/>
                    <a:pt x="1377" y="637"/>
                    <a:pt x="1398" y="637"/>
                  </a:cubicBezTo>
                  <a:cubicBezTo>
                    <a:pt x="1409" y="637"/>
                    <a:pt x="1420" y="636"/>
                    <a:pt x="1432" y="633"/>
                  </a:cubicBezTo>
                  <a:lnTo>
                    <a:pt x="1432" y="633"/>
                  </a:lnTo>
                  <a:lnTo>
                    <a:pt x="1405" y="661"/>
                  </a:lnTo>
                  <a:cubicBezTo>
                    <a:pt x="1386" y="642"/>
                    <a:pt x="1358" y="633"/>
                    <a:pt x="1339" y="633"/>
                  </a:cubicBezTo>
                  <a:close/>
                  <a:moveTo>
                    <a:pt x="940" y="689"/>
                  </a:moveTo>
                  <a:lnTo>
                    <a:pt x="949" y="707"/>
                  </a:lnTo>
                  <a:lnTo>
                    <a:pt x="940" y="707"/>
                  </a:lnTo>
                  <a:lnTo>
                    <a:pt x="940" y="689"/>
                  </a:lnTo>
                  <a:close/>
                  <a:moveTo>
                    <a:pt x="832" y="1"/>
                  </a:moveTo>
                  <a:cubicBezTo>
                    <a:pt x="782" y="1"/>
                    <a:pt x="733" y="15"/>
                    <a:pt x="688" y="47"/>
                  </a:cubicBezTo>
                  <a:lnTo>
                    <a:pt x="633" y="56"/>
                  </a:lnTo>
                  <a:lnTo>
                    <a:pt x="633" y="149"/>
                  </a:lnTo>
                  <a:cubicBezTo>
                    <a:pt x="623" y="205"/>
                    <a:pt x="633" y="252"/>
                    <a:pt x="651" y="298"/>
                  </a:cubicBezTo>
                  <a:cubicBezTo>
                    <a:pt x="586" y="224"/>
                    <a:pt x="484" y="177"/>
                    <a:pt x="382" y="149"/>
                  </a:cubicBezTo>
                  <a:cubicBezTo>
                    <a:pt x="360" y="143"/>
                    <a:pt x="338" y="140"/>
                    <a:pt x="317" y="140"/>
                  </a:cubicBezTo>
                  <a:cubicBezTo>
                    <a:pt x="273" y="140"/>
                    <a:pt x="230" y="152"/>
                    <a:pt x="186" y="177"/>
                  </a:cubicBezTo>
                  <a:lnTo>
                    <a:pt x="131" y="131"/>
                  </a:lnTo>
                  <a:lnTo>
                    <a:pt x="131" y="252"/>
                  </a:lnTo>
                  <a:cubicBezTo>
                    <a:pt x="131" y="307"/>
                    <a:pt x="177" y="345"/>
                    <a:pt x="251" y="363"/>
                  </a:cubicBezTo>
                  <a:cubicBezTo>
                    <a:pt x="228" y="360"/>
                    <a:pt x="204" y="358"/>
                    <a:pt x="180" y="358"/>
                  </a:cubicBezTo>
                  <a:cubicBezTo>
                    <a:pt x="139" y="358"/>
                    <a:pt x="97" y="364"/>
                    <a:pt x="56" y="382"/>
                  </a:cubicBezTo>
                  <a:lnTo>
                    <a:pt x="0" y="345"/>
                  </a:lnTo>
                  <a:lnTo>
                    <a:pt x="0" y="475"/>
                  </a:lnTo>
                  <a:cubicBezTo>
                    <a:pt x="0" y="521"/>
                    <a:pt x="38" y="559"/>
                    <a:pt x="112" y="577"/>
                  </a:cubicBezTo>
                  <a:cubicBezTo>
                    <a:pt x="172" y="591"/>
                    <a:pt x="233" y="598"/>
                    <a:pt x="293" y="598"/>
                  </a:cubicBezTo>
                  <a:cubicBezTo>
                    <a:pt x="354" y="598"/>
                    <a:pt x="414" y="591"/>
                    <a:pt x="475" y="577"/>
                  </a:cubicBezTo>
                  <a:lnTo>
                    <a:pt x="475" y="577"/>
                  </a:lnTo>
                  <a:cubicBezTo>
                    <a:pt x="400" y="605"/>
                    <a:pt x="344" y="642"/>
                    <a:pt x="279" y="689"/>
                  </a:cubicBezTo>
                  <a:lnTo>
                    <a:pt x="224" y="661"/>
                  </a:lnTo>
                  <a:lnTo>
                    <a:pt x="224" y="782"/>
                  </a:lnTo>
                  <a:cubicBezTo>
                    <a:pt x="224" y="828"/>
                    <a:pt x="261" y="875"/>
                    <a:pt x="335" y="893"/>
                  </a:cubicBezTo>
                  <a:cubicBezTo>
                    <a:pt x="357" y="901"/>
                    <a:pt x="380" y="904"/>
                    <a:pt x="402" y="904"/>
                  </a:cubicBezTo>
                  <a:cubicBezTo>
                    <a:pt x="466" y="904"/>
                    <a:pt x="529" y="876"/>
                    <a:pt x="577" y="828"/>
                  </a:cubicBezTo>
                  <a:lnTo>
                    <a:pt x="577" y="828"/>
                  </a:lnTo>
                  <a:cubicBezTo>
                    <a:pt x="540" y="893"/>
                    <a:pt x="586" y="958"/>
                    <a:pt x="679" y="977"/>
                  </a:cubicBezTo>
                  <a:cubicBezTo>
                    <a:pt x="703" y="984"/>
                    <a:pt x="728" y="988"/>
                    <a:pt x="751" y="988"/>
                  </a:cubicBezTo>
                  <a:cubicBezTo>
                    <a:pt x="818" y="988"/>
                    <a:pt x="880" y="960"/>
                    <a:pt x="921" y="912"/>
                  </a:cubicBezTo>
                  <a:cubicBezTo>
                    <a:pt x="940" y="884"/>
                    <a:pt x="949" y="856"/>
                    <a:pt x="949" y="828"/>
                  </a:cubicBezTo>
                  <a:lnTo>
                    <a:pt x="949" y="717"/>
                  </a:lnTo>
                  <a:cubicBezTo>
                    <a:pt x="1023" y="772"/>
                    <a:pt x="1098" y="819"/>
                    <a:pt x="1191" y="838"/>
                  </a:cubicBezTo>
                  <a:cubicBezTo>
                    <a:pt x="1213" y="845"/>
                    <a:pt x="1235" y="848"/>
                    <a:pt x="1258" y="848"/>
                  </a:cubicBezTo>
                  <a:cubicBezTo>
                    <a:pt x="1321" y="848"/>
                    <a:pt x="1384" y="821"/>
                    <a:pt x="1432" y="772"/>
                  </a:cubicBezTo>
                  <a:cubicBezTo>
                    <a:pt x="1442" y="763"/>
                    <a:pt x="1442" y="745"/>
                    <a:pt x="1442" y="735"/>
                  </a:cubicBezTo>
                  <a:lnTo>
                    <a:pt x="1442" y="633"/>
                  </a:lnTo>
                  <a:cubicBezTo>
                    <a:pt x="1488" y="624"/>
                    <a:pt x="1535" y="596"/>
                    <a:pt x="1563" y="559"/>
                  </a:cubicBezTo>
                  <a:cubicBezTo>
                    <a:pt x="1572" y="549"/>
                    <a:pt x="1572" y="540"/>
                    <a:pt x="1572" y="531"/>
                  </a:cubicBezTo>
                  <a:lnTo>
                    <a:pt x="1572" y="400"/>
                  </a:lnTo>
                  <a:lnTo>
                    <a:pt x="1535" y="438"/>
                  </a:lnTo>
                  <a:cubicBezTo>
                    <a:pt x="1516" y="428"/>
                    <a:pt x="1498" y="419"/>
                    <a:pt x="1470" y="419"/>
                  </a:cubicBezTo>
                  <a:cubicBezTo>
                    <a:pt x="1409" y="405"/>
                    <a:pt x="1349" y="398"/>
                    <a:pt x="1288" y="398"/>
                  </a:cubicBezTo>
                  <a:cubicBezTo>
                    <a:pt x="1228" y="398"/>
                    <a:pt x="1167" y="405"/>
                    <a:pt x="1107" y="419"/>
                  </a:cubicBezTo>
                  <a:cubicBezTo>
                    <a:pt x="1200" y="382"/>
                    <a:pt x="1293" y="326"/>
                    <a:pt x="1349" y="252"/>
                  </a:cubicBezTo>
                  <a:cubicBezTo>
                    <a:pt x="1358" y="233"/>
                    <a:pt x="1367" y="214"/>
                    <a:pt x="1367" y="196"/>
                  </a:cubicBezTo>
                  <a:lnTo>
                    <a:pt x="1367" y="84"/>
                  </a:lnTo>
                  <a:lnTo>
                    <a:pt x="1321" y="121"/>
                  </a:lnTo>
                  <a:cubicBezTo>
                    <a:pt x="1302" y="112"/>
                    <a:pt x="1274" y="103"/>
                    <a:pt x="1246" y="94"/>
                  </a:cubicBezTo>
                  <a:cubicBezTo>
                    <a:pt x="1225" y="86"/>
                    <a:pt x="1202" y="83"/>
                    <a:pt x="1180" y="83"/>
                  </a:cubicBezTo>
                  <a:cubicBezTo>
                    <a:pt x="1116" y="83"/>
                    <a:pt x="1053" y="111"/>
                    <a:pt x="1005" y="159"/>
                  </a:cubicBezTo>
                  <a:cubicBezTo>
                    <a:pt x="1042" y="103"/>
                    <a:pt x="995" y="28"/>
                    <a:pt x="902" y="10"/>
                  </a:cubicBezTo>
                  <a:cubicBezTo>
                    <a:pt x="879" y="4"/>
                    <a:pt x="855" y="1"/>
                    <a:pt x="832"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30"/>
            <p:cNvSpPr/>
            <p:nvPr/>
          </p:nvSpPr>
          <p:spPr>
            <a:xfrm>
              <a:off x="2701284" y="3643574"/>
              <a:ext cx="179341" cy="108502"/>
            </a:xfrm>
            <a:custGeom>
              <a:avLst/>
              <a:gdLst/>
              <a:ahLst/>
              <a:cxnLst/>
              <a:rect l="l" t="t" r="r" b="b"/>
              <a:pathLst>
                <a:path w="1638" h="991" extrusionOk="0">
                  <a:moveTo>
                    <a:pt x="854" y="0"/>
                  </a:moveTo>
                  <a:cubicBezTo>
                    <a:pt x="791" y="0"/>
                    <a:pt x="728" y="28"/>
                    <a:pt x="680" y="76"/>
                  </a:cubicBezTo>
                  <a:cubicBezTo>
                    <a:pt x="642" y="150"/>
                    <a:pt x="642" y="234"/>
                    <a:pt x="680" y="309"/>
                  </a:cubicBezTo>
                  <a:cubicBezTo>
                    <a:pt x="605" y="234"/>
                    <a:pt x="512" y="178"/>
                    <a:pt x="410" y="160"/>
                  </a:cubicBezTo>
                  <a:cubicBezTo>
                    <a:pt x="388" y="152"/>
                    <a:pt x="366" y="149"/>
                    <a:pt x="343" y="149"/>
                  </a:cubicBezTo>
                  <a:cubicBezTo>
                    <a:pt x="280" y="149"/>
                    <a:pt x="216" y="177"/>
                    <a:pt x="168" y="225"/>
                  </a:cubicBezTo>
                  <a:cubicBezTo>
                    <a:pt x="132" y="279"/>
                    <a:pt x="175" y="343"/>
                    <a:pt x="273" y="372"/>
                  </a:cubicBezTo>
                  <a:lnTo>
                    <a:pt x="273" y="372"/>
                  </a:lnTo>
                  <a:cubicBezTo>
                    <a:pt x="251" y="366"/>
                    <a:pt x="229" y="363"/>
                    <a:pt x="207" y="363"/>
                  </a:cubicBezTo>
                  <a:cubicBezTo>
                    <a:pt x="141" y="363"/>
                    <a:pt x="79" y="391"/>
                    <a:pt x="38" y="439"/>
                  </a:cubicBezTo>
                  <a:cubicBezTo>
                    <a:pt x="1" y="495"/>
                    <a:pt x="47" y="560"/>
                    <a:pt x="140" y="588"/>
                  </a:cubicBezTo>
                  <a:cubicBezTo>
                    <a:pt x="201" y="597"/>
                    <a:pt x="261" y="602"/>
                    <a:pt x="322" y="602"/>
                  </a:cubicBezTo>
                  <a:cubicBezTo>
                    <a:pt x="382" y="602"/>
                    <a:pt x="442" y="597"/>
                    <a:pt x="503" y="588"/>
                  </a:cubicBezTo>
                  <a:lnTo>
                    <a:pt x="503" y="588"/>
                  </a:lnTo>
                  <a:cubicBezTo>
                    <a:pt x="410" y="615"/>
                    <a:pt x="326" y="671"/>
                    <a:pt x="261" y="746"/>
                  </a:cubicBezTo>
                  <a:cubicBezTo>
                    <a:pt x="224" y="811"/>
                    <a:pt x="270" y="876"/>
                    <a:pt x="363" y="904"/>
                  </a:cubicBezTo>
                  <a:cubicBezTo>
                    <a:pt x="385" y="908"/>
                    <a:pt x="407" y="910"/>
                    <a:pt x="429" y="910"/>
                  </a:cubicBezTo>
                  <a:cubicBezTo>
                    <a:pt x="498" y="910"/>
                    <a:pt x="563" y="886"/>
                    <a:pt x="605" y="829"/>
                  </a:cubicBezTo>
                  <a:lnTo>
                    <a:pt x="605" y="829"/>
                  </a:lnTo>
                  <a:cubicBezTo>
                    <a:pt x="568" y="894"/>
                    <a:pt x="614" y="960"/>
                    <a:pt x="717" y="978"/>
                  </a:cubicBezTo>
                  <a:cubicBezTo>
                    <a:pt x="741" y="986"/>
                    <a:pt x="766" y="990"/>
                    <a:pt x="791" y="990"/>
                  </a:cubicBezTo>
                  <a:cubicBezTo>
                    <a:pt x="852" y="990"/>
                    <a:pt x="910" y="966"/>
                    <a:pt x="949" y="913"/>
                  </a:cubicBezTo>
                  <a:cubicBezTo>
                    <a:pt x="986" y="848"/>
                    <a:pt x="986" y="764"/>
                    <a:pt x="949" y="690"/>
                  </a:cubicBezTo>
                  <a:lnTo>
                    <a:pt x="949" y="690"/>
                  </a:lnTo>
                  <a:cubicBezTo>
                    <a:pt x="1024" y="764"/>
                    <a:pt x="1117" y="820"/>
                    <a:pt x="1219" y="848"/>
                  </a:cubicBezTo>
                  <a:cubicBezTo>
                    <a:pt x="1239" y="852"/>
                    <a:pt x="1260" y="855"/>
                    <a:pt x="1281" y="855"/>
                  </a:cubicBezTo>
                  <a:cubicBezTo>
                    <a:pt x="1346" y="855"/>
                    <a:pt x="1411" y="832"/>
                    <a:pt x="1461" y="783"/>
                  </a:cubicBezTo>
                  <a:cubicBezTo>
                    <a:pt x="1497" y="719"/>
                    <a:pt x="1453" y="655"/>
                    <a:pt x="1364" y="635"/>
                  </a:cubicBezTo>
                  <a:lnTo>
                    <a:pt x="1364" y="635"/>
                  </a:lnTo>
                  <a:cubicBezTo>
                    <a:pt x="1382" y="639"/>
                    <a:pt x="1400" y="641"/>
                    <a:pt x="1419" y="641"/>
                  </a:cubicBezTo>
                  <a:cubicBezTo>
                    <a:pt x="1484" y="641"/>
                    <a:pt x="1550" y="616"/>
                    <a:pt x="1600" y="560"/>
                  </a:cubicBezTo>
                  <a:cubicBezTo>
                    <a:pt x="1637" y="504"/>
                    <a:pt x="1582" y="439"/>
                    <a:pt x="1489" y="411"/>
                  </a:cubicBezTo>
                  <a:cubicBezTo>
                    <a:pt x="1428" y="402"/>
                    <a:pt x="1368" y="397"/>
                    <a:pt x="1307" y="397"/>
                  </a:cubicBezTo>
                  <a:cubicBezTo>
                    <a:pt x="1247" y="397"/>
                    <a:pt x="1186" y="402"/>
                    <a:pt x="1126" y="411"/>
                  </a:cubicBezTo>
                  <a:cubicBezTo>
                    <a:pt x="1219" y="383"/>
                    <a:pt x="1303" y="327"/>
                    <a:pt x="1368" y="243"/>
                  </a:cubicBezTo>
                  <a:cubicBezTo>
                    <a:pt x="1405" y="188"/>
                    <a:pt x="1358" y="123"/>
                    <a:pt x="1265" y="95"/>
                  </a:cubicBezTo>
                  <a:cubicBezTo>
                    <a:pt x="1244" y="87"/>
                    <a:pt x="1221" y="84"/>
                    <a:pt x="1199" y="84"/>
                  </a:cubicBezTo>
                  <a:cubicBezTo>
                    <a:pt x="1135" y="84"/>
                    <a:pt x="1072" y="112"/>
                    <a:pt x="1024" y="160"/>
                  </a:cubicBezTo>
                  <a:cubicBezTo>
                    <a:pt x="1061" y="104"/>
                    <a:pt x="1014" y="39"/>
                    <a:pt x="921" y="11"/>
                  </a:cubicBezTo>
                  <a:cubicBezTo>
                    <a:pt x="899" y="4"/>
                    <a:pt x="877" y="0"/>
                    <a:pt x="854"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30"/>
            <p:cNvSpPr/>
            <p:nvPr/>
          </p:nvSpPr>
          <p:spPr>
            <a:xfrm>
              <a:off x="2375447" y="3868682"/>
              <a:ext cx="278098" cy="129414"/>
            </a:xfrm>
            <a:custGeom>
              <a:avLst/>
              <a:gdLst/>
              <a:ahLst/>
              <a:cxnLst/>
              <a:rect l="l" t="t" r="r" b="b"/>
              <a:pathLst>
                <a:path w="2540" h="1182" extrusionOk="0">
                  <a:moveTo>
                    <a:pt x="1" y="1"/>
                  </a:moveTo>
                  <a:lnTo>
                    <a:pt x="1" y="373"/>
                  </a:lnTo>
                  <a:cubicBezTo>
                    <a:pt x="1" y="931"/>
                    <a:pt x="671" y="1182"/>
                    <a:pt x="1266" y="1182"/>
                  </a:cubicBezTo>
                  <a:cubicBezTo>
                    <a:pt x="1861" y="1182"/>
                    <a:pt x="2540" y="931"/>
                    <a:pt x="2540" y="373"/>
                  </a:cubicBezTo>
                  <a:lnTo>
                    <a:pt x="25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30"/>
            <p:cNvSpPr/>
            <p:nvPr/>
          </p:nvSpPr>
          <p:spPr>
            <a:xfrm>
              <a:off x="2375447" y="3783172"/>
              <a:ext cx="278098" cy="176275"/>
            </a:xfrm>
            <a:custGeom>
              <a:avLst/>
              <a:gdLst/>
              <a:ahLst/>
              <a:cxnLst/>
              <a:rect l="l" t="t" r="r" b="b"/>
              <a:pathLst>
                <a:path w="2540" h="1610" extrusionOk="0">
                  <a:moveTo>
                    <a:pt x="1256" y="1"/>
                  </a:moveTo>
                  <a:cubicBezTo>
                    <a:pt x="698" y="1"/>
                    <a:pt x="1" y="233"/>
                    <a:pt x="1" y="791"/>
                  </a:cubicBezTo>
                  <a:cubicBezTo>
                    <a:pt x="1" y="1358"/>
                    <a:pt x="671" y="1609"/>
                    <a:pt x="1266" y="1609"/>
                  </a:cubicBezTo>
                  <a:cubicBezTo>
                    <a:pt x="1852" y="1609"/>
                    <a:pt x="2540" y="1358"/>
                    <a:pt x="2540" y="791"/>
                  </a:cubicBezTo>
                  <a:cubicBezTo>
                    <a:pt x="2540" y="233"/>
                    <a:pt x="1833"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30"/>
            <p:cNvSpPr/>
            <p:nvPr/>
          </p:nvSpPr>
          <p:spPr>
            <a:xfrm>
              <a:off x="2390776" y="3789303"/>
              <a:ext cx="246456" cy="155910"/>
            </a:xfrm>
            <a:custGeom>
              <a:avLst/>
              <a:gdLst/>
              <a:ahLst/>
              <a:cxnLst/>
              <a:rect l="l" t="t" r="r" b="b"/>
              <a:pathLst>
                <a:path w="2251" h="1424" extrusionOk="0">
                  <a:moveTo>
                    <a:pt x="1116" y="0"/>
                  </a:moveTo>
                  <a:cubicBezTo>
                    <a:pt x="624" y="0"/>
                    <a:pt x="0" y="214"/>
                    <a:pt x="0" y="698"/>
                  </a:cubicBezTo>
                  <a:cubicBezTo>
                    <a:pt x="0" y="1191"/>
                    <a:pt x="596" y="1423"/>
                    <a:pt x="1126" y="1423"/>
                  </a:cubicBezTo>
                  <a:cubicBezTo>
                    <a:pt x="1646" y="1423"/>
                    <a:pt x="2251" y="1200"/>
                    <a:pt x="2251" y="707"/>
                  </a:cubicBezTo>
                  <a:cubicBezTo>
                    <a:pt x="2251" y="205"/>
                    <a:pt x="1628" y="0"/>
                    <a:pt x="1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30"/>
            <p:cNvSpPr/>
            <p:nvPr/>
          </p:nvSpPr>
          <p:spPr>
            <a:xfrm>
              <a:off x="2389790" y="3789303"/>
              <a:ext cx="247442" cy="85619"/>
            </a:xfrm>
            <a:custGeom>
              <a:avLst/>
              <a:gdLst/>
              <a:ahLst/>
              <a:cxnLst/>
              <a:rect l="l" t="t" r="r" b="b"/>
              <a:pathLst>
                <a:path w="2260" h="782" extrusionOk="0">
                  <a:moveTo>
                    <a:pt x="1125" y="0"/>
                  </a:moveTo>
                  <a:cubicBezTo>
                    <a:pt x="614" y="0"/>
                    <a:pt x="9" y="214"/>
                    <a:pt x="9" y="698"/>
                  </a:cubicBezTo>
                  <a:cubicBezTo>
                    <a:pt x="0" y="726"/>
                    <a:pt x="0" y="754"/>
                    <a:pt x="9" y="772"/>
                  </a:cubicBezTo>
                  <a:cubicBezTo>
                    <a:pt x="75" y="335"/>
                    <a:pt x="660" y="149"/>
                    <a:pt x="1125" y="149"/>
                  </a:cubicBezTo>
                  <a:cubicBezTo>
                    <a:pt x="1609" y="149"/>
                    <a:pt x="2204" y="335"/>
                    <a:pt x="2260" y="782"/>
                  </a:cubicBezTo>
                  <a:cubicBezTo>
                    <a:pt x="2260" y="763"/>
                    <a:pt x="2260" y="735"/>
                    <a:pt x="2260" y="707"/>
                  </a:cubicBezTo>
                  <a:cubicBezTo>
                    <a:pt x="2260" y="214"/>
                    <a:pt x="1628" y="0"/>
                    <a:pt x="1125"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30"/>
            <p:cNvSpPr/>
            <p:nvPr/>
          </p:nvSpPr>
          <p:spPr>
            <a:xfrm>
              <a:off x="2428439" y="3823901"/>
              <a:ext cx="173209" cy="108174"/>
            </a:xfrm>
            <a:custGeom>
              <a:avLst/>
              <a:gdLst/>
              <a:ahLst/>
              <a:cxnLst/>
              <a:rect l="l" t="t" r="r" b="b"/>
              <a:pathLst>
                <a:path w="1582" h="988" extrusionOk="0">
                  <a:moveTo>
                    <a:pt x="1340" y="633"/>
                  </a:moveTo>
                  <a:cubicBezTo>
                    <a:pt x="1364" y="633"/>
                    <a:pt x="1385" y="637"/>
                    <a:pt x="1404" y="637"/>
                  </a:cubicBezTo>
                  <a:cubicBezTo>
                    <a:pt x="1414" y="637"/>
                    <a:pt x="1423" y="636"/>
                    <a:pt x="1433" y="633"/>
                  </a:cubicBezTo>
                  <a:lnTo>
                    <a:pt x="1433" y="633"/>
                  </a:lnTo>
                  <a:lnTo>
                    <a:pt x="1414" y="661"/>
                  </a:lnTo>
                  <a:cubicBezTo>
                    <a:pt x="1386" y="642"/>
                    <a:pt x="1368" y="633"/>
                    <a:pt x="1340" y="633"/>
                  </a:cubicBezTo>
                  <a:close/>
                  <a:moveTo>
                    <a:pt x="949" y="698"/>
                  </a:moveTo>
                  <a:lnTo>
                    <a:pt x="958" y="707"/>
                  </a:lnTo>
                  <a:lnTo>
                    <a:pt x="949" y="707"/>
                  </a:lnTo>
                  <a:cubicBezTo>
                    <a:pt x="949" y="707"/>
                    <a:pt x="949" y="698"/>
                    <a:pt x="949" y="698"/>
                  </a:cubicBezTo>
                  <a:close/>
                  <a:moveTo>
                    <a:pt x="839" y="1"/>
                  </a:moveTo>
                  <a:cubicBezTo>
                    <a:pt x="791" y="1"/>
                    <a:pt x="742" y="15"/>
                    <a:pt x="698" y="47"/>
                  </a:cubicBezTo>
                  <a:lnTo>
                    <a:pt x="633" y="56"/>
                  </a:lnTo>
                  <a:lnTo>
                    <a:pt x="633" y="149"/>
                  </a:lnTo>
                  <a:cubicBezTo>
                    <a:pt x="633" y="205"/>
                    <a:pt x="642" y="261"/>
                    <a:pt x="661" y="308"/>
                  </a:cubicBezTo>
                  <a:cubicBezTo>
                    <a:pt x="586" y="233"/>
                    <a:pt x="493" y="177"/>
                    <a:pt x="391" y="149"/>
                  </a:cubicBezTo>
                  <a:cubicBezTo>
                    <a:pt x="369" y="143"/>
                    <a:pt x="348" y="140"/>
                    <a:pt x="326" y="140"/>
                  </a:cubicBezTo>
                  <a:cubicBezTo>
                    <a:pt x="283" y="140"/>
                    <a:pt x="239" y="153"/>
                    <a:pt x="196" y="177"/>
                  </a:cubicBezTo>
                  <a:lnTo>
                    <a:pt x="140" y="131"/>
                  </a:lnTo>
                  <a:lnTo>
                    <a:pt x="140" y="261"/>
                  </a:lnTo>
                  <a:cubicBezTo>
                    <a:pt x="140" y="308"/>
                    <a:pt x="187" y="345"/>
                    <a:pt x="261" y="363"/>
                  </a:cubicBezTo>
                  <a:cubicBezTo>
                    <a:pt x="245" y="361"/>
                    <a:pt x="228" y="360"/>
                    <a:pt x="212" y="360"/>
                  </a:cubicBezTo>
                  <a:cubicBezTo>
                    <a:pt x="163" y="360"/>
                    <a:pt x="114" y="370"/>
                    <a:pt x="66" y="391"/>
                  </a:cubicBezTo>
                  <a:lnTo>
                    <a:pt x="1" y="345"/>
                  </a:lnTo>
                  <a:lnTo>
                    <a:pt x="1" y="475"/>
                  </a:lnTo>
                  <a:cubicBezTo>
                    <a:pt x="1" y="521"/>
                    <a:pt x="47" y="559"/>
                    <a:pt x="121" y="577"/>
                  </a:cubicBezTo>
                  <a:cubicBezTo>
                    <a:pt x="182" y="591"/>
                    <a:pt x="242" y="598"/>
                    <a:pt x="303" y="598"/>
                  </a:cubicBezTo>
                  <a:cubicBezTo>
                    <a:pt x="363" y="598"/>
                    <a:pt x="424" y="591"/>
                    <a:pt x="484" y="577"/>
                  </a:cubicBezTo>
                  <a:lnTo>
                    <a:pt x="484" y="577"/>
                  </a:lnTo>
                  <a:cubicBezTo>
                    <a:pt x="410" y="605"/>
                    <a:pt x="345" y="642"/>
                    <a:pt x="289" y="689"/>
                  </a:cubicBezTo>
                  <a:lnTo>
                    <a:pt x="224" y="661"/>
                  </a:lnTo>
                  <a:lnTo>
                    <a:pt x="224" y="782"/>
                  </a:lnTo>
                  <a:cubicBezTo>
                    <a:pt x="224" y="828"/>
                    <a:pt x="270" y="875"/>
                    <a:pt x="345" y="893"/>
                  </a:cubicBezTo>
                  <a:cubicBezTo>
                    <a:pt x="366" y="901"/>
                    <a:pt x="389" y="904"/>
                    <a:pt x="411" y="904"/>
                  </a:cubicBezTo>
                  <a:cubicBezTo>
                    <a:pt x="475" y="904"/>
                    <a:pt x="538" y="876"/>
                    <a:pt x="586" y="828"/>
                  </a:cubicBezTo>
                  <a:lnTo>
                    <a:pt x="586" y="828"/>
                  </a:lnTo>
                  <a:cubicBezTo>
                    <a:pt x="549" y="893"/>
                    <a:pt x="596" y="958"/>
                    <a:pt x="689" y="977"/>
                  </a:cubicBezTo>
                  <a:cubicBezTo>
                    <a:pt x="711" y="984"/>
                    <a:pt x="733" y="988"/>
                    <a:pt x="756" y="988"/>
                  </a:cubicBezTo>
                  <a:cubicBezTo>
                    <a:pt x="819" y="988"/>
                    <a:pt x="882" y="960"/>
                    <a:pt x="930" y="912"/>
                  </a:cubicBezTo>
                  <a:cubicBezTo>
                    <a:pt x="949" y="884"/>
                    <a:pt x="958" y="856"/>
                    <a:pt x="958" y="828"/>
                  </a:cubicBezTo>
                  <a:cubicBezTo>
                    <a:pt x="958" y="819"/>
                    <a:pt x="958" y="810"/>
                    <a:pt x="958" y="791"/>
                  </a:cubicBezTo>
                  <a:lnTo>
                    <a:pt x="958" y="717"/>
                  </a:lnTo>
                  <a:cubicBezTo>
                    <a:pt x="1023" y="782"/>
                    <a:pt x="1107" y="828"/>
                    <a:pt x="1200" y="847"/>
                  </a:cubicBezTo>
                  <a:cubicBezTo>
                    <a:pt x="1222" y="854"/>
                    <a:pt x="1245" y="858"/>
                    <a:pt x="1267" y="858"/>
                  </a:cubicBezTo>
                  <a:cubicBezTo>
                    <a:pt x="1331" y="858"/>
                    <a:pt x="1394" y="830"/>
                    <a:pt x="1442" y="782"/>
                  </a:cubicBezTo>
                  <a:cubicBezTo>
                    <a:pt x="1451" y="763"/>
                    <a:pt x="1451" y="754"/>
                    <a:pt x="1451" y="735"/>
                  </a:cubicBezTo>
                  <a:lnTo>
                    <a:pt x="1451" y="642"/>
                  </a:lnTo>
                  <a:cubicBezTo>
                    <a:pt x="1498" y="633"/>
                    <a:pt x="1544" y="605"/>
                    <a:pt x="1572" y="568"/>
                  </a:cubicBezTo>
                  <a:cubicBezTo>
                    <a:pt x="1572" y="559"/>
                    <a:pt x="1581" y="549"/>
                    <a:pt x="1581" y="531"/>
                  </a:cubicBezTo>
                  <a:lnTo>
                    <a:pt x="1581" y="401"/>
                  </a:lnTo>
                  <a:lnTo>
                    <a:pt x="1544" y="447"/>
                  </a:lnTo>
                  <a:cubicBezTo>
                    <a:pt x="1526" y="428"/>
                    <a:pt x="1498" y="419"/>
                    <a:pt x="1479" y="419"/>
                  </a:cubicBezTo>
                  <a:cubicBezTo>
                    <a:pt x="1419" y="405"/>
                    <a:pt x="1358" y="398"/>
                    <a:pt x="1298" y="398"/>
                  </a:cubicBezTo>
                  <a:cubicBezTo>
                    <a:pt x="1237" y="398"/>
                    <a:pt x="1177" y="405"/>
                    <a:pt x="1116" y="419"/>
                  </a:cubicBezTo>
                  <a:cubicBezTo>
                    <a:pt x="1209" y="391"/>
                    <a:pt x="1293" y="326"/>
                    <a:pt x="1358" y="252"/>
                  </a:cubicBezTo>
                  <a:cubicBezTo>
                    <a:pt x="1368" y="233"/>
                    <a:pt x="1377" y="215"/>
                    <a:pt x="1368" y="196"/>
                  </a:cubicBezTo>
                  <a:lnTo>
                    <a:pt x="1368" y="84"/>
                  </a:lnTo>
                  <a:lnTo>
                    <a:pt x="1330" y="131"/>
                  </a:lnTo>
                  <a:cubicBezTo>
                    <a:pt x="1302" y="112"/>
                    <a:pt x="1275" y="103"/>
                    <a:pt x="1256" y="94"/>
                  </a:cubicBezTo>
                  <a:cubicBezTo>
                    <a:pt x="1232" y="86"/>
                    <a:pt x="1207" y="83"/>
                    <a:pt x="1184" y="83"/>
                  </a:cubicBezTo>
                  <a:cubicBezTo>
                    <a:pt x="1117" y="83"/>
                    <a:pt x="1055" y="111"/>
                    <a:pt x="1014" y="159"/>
                  </a:cubicBezTo>
                  <a:cubicBezTo>
                    <a:pt x="1051" y="103"/>
                    <a:pt x="1005" y="38"/>
                    <a:pt x="903" y="10"/>
                  </a:cubicBezTo>
                  <a:cubicBezTo>
                    <a:pt x="882" y="4"/>
                    <a:pt x="860" y="1"/>
                    <a:pt x="839"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30"/>
            <p:cNvSpPr/>
            <p:nvPr/>
          </p:nvSpPr>
          <p:spPr>
            <a:xfrm>
              <a:off x="2426359" y="3811420"/>
              <a:ext cx="179341" cy="109378"/>
            </a:xfrm>
            <a:custGeom>
              <a:avLst/>
              <a:gdLst/>
              <a:ahLst/>
              <a:cxnLst/>
              <a:rect l="l" t="t" r="r" b="b"/>
              <a:pathLst>
                <a:path w="1638" h="999" extrusionOk="0">
                  <a:moveTo>
                    <a:pt x="847" y="0"/>
                  </a:moveTo>
                  <a:cubicBezTo>
                    <a:pt x="787" y="0"/>
                    <a:pt x="729" y="25"/>
                    <a:pt x="689" y="77"/>
                  </a:cubicBezTo>
                  <a:cubicBezTo>
                    <a:pt x="643" y="143"/>
                    <a:pt x="643" y="236"/>
                    <a:pt x="689" y="310"/>
                  </a:cubicBezTo>
                  <a:cubicBezTo>
                    <a:pt x="615" y="226"/>
                    <a:pt x="522" y="180"/>
                    <a:pt x="419" y="152"/>
                  </a:cubicBezTo>
                  <a:cubicBezTo>
                    <a:pt x="395" y="145"/>
                    <a:pt x="371" y="141"/>
                    <a:pt x="347" y="141"/>
                  </a:cubicBezTo>
                  <a:cubicBezTo>
                    <a:pt x="280" y="141"/>
                    <a:pt x="219" y="169"/>
                    <a:pt x="178" y="217"/>
                  </a:cubicBezTo>
                  <a:cubicBezTo>
                    <a:pt x="144" y="276"/>
                    <a:pt x="178" y="334"/>
                    <a:pt x="253" y="359"/>
                  </a:cubicBezTo>
                  <a:lnTo>
                    <a:pt x="253" y="359"/>
                  </a:lnTo>
                  <a:cubicBezTo>
                    <a:pt x="240" y="356"/>
                    <a:pt x="227" y="355"/>
                    <a:pt x="213" y="355"/>
                  </a:cubicBezTo>
                  <a:cubicBezTo>
                    <a:pt x="150" y="355"/>
                    <a:pt x="86" y="383"/>
                    <a:pt x="38" y="431"/>
                  </a:cubicBezTo>
                  <a:cubicBezTo>
                    <a:pt x="1" y="487"/>
                    <a:pt x="47" y="561"/>
                    <a:pt x="150" y="580"/>
                  </a:cubicBezTo>
                  <a:cubicBezTo>
                    <a:pt x="206" y="594"/>
                    <a:pt x="266" y="601"/>
                    <a:pt x="328" y="601"/>
                  </a:cubicBezTo>
                  <a:cubicBezTo>
                    <a:pt x="389" y="601"/>
                    <a:pt x="452" y="594"/>
                    <a:pt x="512" y="580"/>
                  </a:cubicBezTo>
                  <a:lnTo>
                    <a:pt x="512" y="580"/>
                  </a:lnTo>
                  <a:cubicBezTo>
                    <a:pt x="410" y="608"/>
                    <a:pt x="326" y="673"/>
                    <a:pt x="271" y="747"/>
                  </a:cubicBezTo>
                  <a:cubicBezTo>
                    <a:pt x="233" y="803"/>
                    <a:pt x="280" y="877"/>
                    <a:pt x="373" y="896"/>
                  </a:cubicBezTo>
                  <a:cubicBezTo>
                    <a:pt x="395" y="903"/>
                    <a:pt x="417" y="907"/>
                    <a:pt x="440" y="907"/>
                  </a:cubicBezTo>
                  <a:cubicBezTo>
                    <a:pt x="503" y="907"/>
                    <a:pt x="567" y="879"/>
                    <a:pt x="615" y="831"/>
                  </a:cubicBezTo>
                  <a:lnTo>
                    <a:pt x="615" y="831"/>
                  </a:lnTo>
                  <a:cubicBezTo>
                    <a:pt x="577" y="887"/>
                    <a:pt x="624" y="952"/>
                    <a:pt x="717" y="980"/>
                  </a:cubicBezTo>
                  <a:cubicBezTo>
                    <a:pt x="744" y="992"/>
                    <a:pt x="772" y="998"/>
                    <a:pt x="798" y="998"/>
                  </a:cubicBezTo>
                  <a:cubicBezTo>
                    <a:pt x="941" y="998"/>
                    <a:pt x="1053" y="825"/>
                    <a:pt x="959" y="691"/>
                  </a:cubicBezTo>
                  <a:lnTo>
                    <a:pt x="959" y="691"/>
                  </a:lnTo>
                  <a:cubicBezTo>
                    <a:pt x="1033" y="766"/>
                    <a:pt x="1126" y="812"/>
                    <a:pt x="1228" y="840"/>
                  </a:cubicBezTo>
                  <a:cubicBezTo>
                    <a:pt x="1250" y="847"/>
                    <a:pt x="1273" y="851"/>
                    <a:pt x="1295" y="851"/>
                  </a:cubicBezTo>
                  <a:cubicBezTo>
                    <a:pt x="1359" y="851"/>
                    <a:pt x="1422" y="823"/>
                    <a:pt x="1470" y="775"/>
                  </a:cubicBezTo>
                  <a:cubicBezTo>
                    <a:pt x="1506" y="721"/>
                    <a:pt x="1463" y="657"/>
                    <a:pt x="1375" y="628"/>
                  </a:cubicBezTo>
                  <a:lnTo>
                    <a:pt x="1375" y="628"/>
                  </a:lnTo>
                  <a:cubicBezTo>
                    <a:pt x="1395" y="634"/>
                    <a:pt x="1415" y="637"/>
                    <a:pt x="1435" y="637"/>
                  </a:cubicBezTo>
                  <a:cubicBezTo>
                    <a:pt x="1498" y="637"/>
                    <a:pt x="1559" y="609"/>
                    <a:pt x="1600" y="561"/>
                  </a:cubicBezTo>
                  <a:cubicBezTo>
                    <a:pt x="1638" y="496"/>
                    <a:pt x="1591" y="431"/>
                    <a:pt x="1498" y="403"/>
                  </a:cubicBezTo>
                  <a:cubicBezTo>
                    <a:pt x="1438" y="394"/>
                    <a:pt x="1377" y="389"/>
                    <a:pt x="1317" y="389"/>
                  </a:cubicBezTo>
                  <a:cubicBezTo>
                    <a:pt x="1256" y="389"/>
                    <a:pt x="1196" y="394"/>
                    <a:pt x="1135" y="403"/>
                  </a:cubicBezTo>
                  <a:cubicBezTo>
                    <a:pt x="1228" y="375"/>
                    <a:pt x="1312" y="319"/>
                    <a:pt x="1377" y="236"/>
                  </a:cubicBezTo>
                  <a:cubicBezTo>
                    <a:pt x="1414" y="180"/>
                    <a:pt x="1368" y="115"/>
                    <a:pt x="1275" y="87"/>
                  </a:cubicBezTo>
                  <a:cubicBezTo>
                    <a:pt x="1253" y="82"/>
                    <a:pt x="1231" y="80"/>
                    <a:pt x="1210" y="80"/>
                  </a:cubicBezTo>
                  <a:cubicBezTo>
                    <a:pt x="1140" y="80"/>
                    <a:pt x="1076" y="104"/>
                    <a:pt x="1033" y="161"/>
                  </a:cubicBezTo>
                  <a:cubicBezTo>
                    <a:pt x="1070" y="96"/>
                    <a:pt x="1024" y="31"/>
                    <a:pt x="922" y="12"/>
                  </a:cubicBezTo>
                  <a:cubicBezTo>
                    <a:pt x="897" y="4"/>
                    <a:pt x="872" y="0"/>
                    <a:pt x="84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30"/>
            <p:cNvSpPr/>
            <p:nvPr/>
          </p:nvSpPr>
          <p:spPr>
            <a:xfrm>
              <a:off x="1636293" y="3273066"/>
              <a:ext cx="278098" cy="129414"/>
            </a:xfrm>
            <a:custGeom>
              <a:avLst/>
              <a:gdLst/>
              <a:ahLst/>
              <a:cxnLst/>
              <a:rect l="l" t="t" r="r" b="b"/>
              <a:pathLst>
                <a:path w="2540" h="1182" extrusionOk="0">
                  <a:moveTo>
                    <a:pt x="1" y="1"/>
                  </a:moveTo>
                  <a:lnTo>
                    <a:pt x="1" y="373"/>
                  </a:lnTo>
                  <a:cubicBezTo>
                    <a:pt x="1" y="931"/>
                    <a:pt x="670" y="1182"/>
                    <a:pt x="1265" y="1182"/>
                  </a:cubicBezTo>
                  <a:cubicBezTo>
                    <a:pt x="1861" y="1182"/>
                    <a:pt x="2539" y="931"/>
                    <a:pt x="2539" y="373"/>
                  </a:cubicBezTo>
                  <a:lnTo>
                    <a:pt x="2539" y="1"/>
                  </a:lnTo>
                  <a:close/>
                </a:path>
              </a:pathLst>
            </a:custGeom>
            <a:solidFill>
              <a:srgbClr val="F2D5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30"/>
            <p:cNvSpPr/>
            <p:nvPr/>
          </p:nvSpPr>
          <p:spPr>
            <a:xfrm>
              <a:off x="1636293" y="3186570"/>
              <a:ext cx="278098" cy="176275"/>
            </a:xfrm>
            <a:custGeom>
              <a:avLst/>
              <a:gdLst/>
              <a:ahLst/>
              <a:cxnLst/>
              <a:rect l="l" t="t" r="r" b="b"/>
              <a:pathLst>
                <a:path w="2540" h="1610" extrusionOk="0">
                  <a:moveTo>
                    <a:pt x="1256" y="0"/>
                  </a:moveTo>
                  <a:cubicBezTo>
                    <a:pt x="698" y="0"/>
                    <a:pt x="1" y="233"/>
                    <a:pt x="1" y="791"/>
                  </a:cubicBezTo>
                  <a:cubicBezTo>
                    <a:pt x="1" y="1358"/>
                    <a:pt x="670" y="1609"/>
                    <a:pt x="1256" y="1609"/>
                  </a:cubicBezTo>
                  <a:cubicBezTo>
                    <a:pt x="1851" y="1609"/>
                    <a:pt x="2539" y="1358"/>
                    <a:pt x="2539" y="791"/>
                  </a:cubicBezTo>
                  <a:cubicBezTo>
                    <a:pt x="2539" y="233"/>
                    <a:pt x="1823" y="0"/>
                    <a:pt x="1256"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30"/>
            <p:cNvSpPr/>
            <p:nvPr/>
          </p:nvSpPr>
          <p:spPr>
            <a:xfrm>
              <a:off x="1651622" y="3193687"/>
              <a:ext cx="246456" cy="155910"/>
            </a:xfrm>
            <a:custGeom>
              <a:avLst/>
              <a:gdLst/>
              <a:ahLst/>
              <a:cxnLst/>
              <a:rect l="l" t="t" r="r" b="b"/>
              <a:pathLst>
                <a:path w="2251" h="1424" extrusionOk="0">
                  <a:moveTo>
                    <a:pt x="1116" y="0"/>
                  </a:moveTo>
                  <a:cubicBezTo>
                    <a:pt x="623" y="0"/>
                    <a:pt x="0" y="205"/>
                    <a:pt x="0" y="707"/>
                  </a:cubicBezTo>
                  <a:cubicBezTo>
                    <a:pt x="0" y="1200"/>
                    <a:pt x="595" y="1423"/>
                    <a:pt x="1116" y="1423"/>
                  </a:cubicBezTo>
                  <a:cubicBezTo>
                    <a:pt x="1646" y="1423"/>
                    <a:pt x="2251" y="1200"/>
                    <a:pt x="2251" y="707"/>
                  </a:cubicBezTo>
                  <a:cubicBezTo>
                    <a:pt x="2251" y="214"/>
                    <a:pt x="1628" y="0"/>
                    <a:pt x="1116"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30"/>
            <p:cNvSpPr/>
            <p:nvPr/>
          </p:nvSpPr>
          <p:spPr>
            <a:xfrm>
              <a:off x="1650527" y="3193687"/>
              <a:ext cx="247551" cy="85619"/>
            </a:xfrm>
            <a:custGeom>
              <a:avLst/>
              <a:gdLst/>
              <a:ahLst/>
              <a:cxnLst/>
              <a:rect l="l" t="t" r="r" b="b"/>
              <a:pathLst>
                <a:path w="2261" h="782" extrusionOk="0">
                  <a:moveTo>
                    <a:pt x="1117" y="0"/>
                  </a:moveTo>
                  <a:cubicBezTo>
                    <a:pt x="615" y="0"/>
                    <a:pt x="10" y="205"/>
                    <a:pt x="10" y="707"/>
                  </a:cubicBezTo>
                  <a:cubicBezTo>
                    <a:pt x="1" y="726"/>
                    <a:pt x="1" y="754"/>
                    <a:pt x="10" y="782"/>
                  </a:cubicBezTo>
                  <a:cubicBezTo>
                    <a:pt x="75" y="335"/>
                    <a:pt x="661" y="140"/>
                    <a:pt x="1126" y="140"/>
                  </a:cubicBezTo>
                  <a:cubicBezTo>
                    <a:pt x="1610" y="140"/>
                    <a:pt x="2196" y="335"/>
                    <a:pt x="2261" y="782"/>
                  </a:cubicBezTo>
                  <a:cubicBezTo>
                    <a:pt x="2261" y="754"/>
                    <a:pt x="2261" y="735"/>
                    <a:pt x="2261" y="707"/>
                  </a:cubicBezTo>
                  <a:cubicBezTo>
                    <a:pt x="2261" y="214"/>
                    <a:pt x="1628" y="0"/>
                    <a:pt x="1117"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30"/>
            <p:cNvSpPr/>
            <p:nvPr/>
          </p:nvSpPr>
          <p:spPr>
            <a:xfrm>
              <a:off x="1689285" y="3229271"/>
              <a:ext cx="173209" cy="108283"/>
            </a:xfrm>
            <a:custGeom>
              <a:avLst/>
              <a:gdLst/>
              <a:ahLst/>
              <a:cxnLst/>
              <a:rect l="l" t="t" r="r" b="b"/>
              <a:pathLst>
                <a:path w="1582" h="989" extrusionOk="0">
                  <a:moveTo>
                    <a:pt x="1339" y="624"/>
                  </a:moveTo>
                  <a:cubicBezTo>
                    <a:pt x="1364" y="624"/>
                    <a:pt x="1385" y="628"/>
                    <a:pt x="1404" y="628"/>
                  </a:cubicBezTo>
                  <a:cubicBezTo>
                    <a:pt x="1414" y="628"/>
                    <a:pt x="1423" y="627"/>
                    <a:pt x="1432" y="624"/>
                  </a:cubicBezTo>
                  <a:lnTo>
                    <a:pt x="1432" y="624"/>
                  </a:lnTo>
                  <a:lnTo>
                    <a:pt x="1414" y="652"/>
                  </a:lnTo>
                  <a:cubicBezTo>
                    <a:pt x="1386" y="633"/>
                    <a:pt x="1367" y="624"/>
                    <a:pt x="1339" y="624"/>
                  </a:cubicBezTo>
                  <a:close/>
                  <a:moveTo>
                    <a:pt x="835" y="1"/>
                  </a:moveTo>
                  <a:cubicBezTo>
                    <a:pt x="789" y="1"/>
                    <a:pt x="741" y="13"/>
                    <a:pt x="698" y="38"/>
                  </a:cubicBezTo>
                  <a:lnTo>
                    <a:pt x="633" y="47"/>
                  </a:lnTo>
                  <a:lnTo>
                    <a:pt x="633" y="150"/>
                  </a:lnTo>
                  <a:cubicBezTo>
                    <a:pt x="633" y="205"/>
                    <a:pt x="642" y="252"/>
                    <a:pt x="661" y="298"/>
                  </a:cubicBezTo>
                  <a:cubicBezTo>
                    <a:pt x="586" y="224"/>
                    <a:pt x="493" y="168"/>
                    <a:pt x="391" y="150"/>
                  </a:cubicBezTo>
                  <a:cubicBezTo>
                    <a:pt x="368" y="143"/>
                    <a:pt x="344" y="140"/>
                    <a:pt x="319" y="140"/>
                  </a:cubicBezTo>
                  <a:cubicBezTo>
                    <a:pt x="275" y="140"/>
                    <a:pt x="232" y="150"/>
                    <a:pt x="196" y="168"/>
                  </a:cubicBezTo>
                  <a:lnTo>
                    <a:pt x="140" y="122"/>
                  </a:lnTo>
                  <a:lnTo>
                    <a:pt x="140" y="252"/>
                  </a:lnTo>
                  <a:cubicBezTo>
                    <a:pt x="140" y="295"/>
                    <a:pt x="172" y="339"/>
                    <a:pt x="237" y="359"/>
                  </a:cubicBezTo>
                  <a:lnTo>
                    <a:pt x="237" y="359"/>
                  </a:lnTo>
                  <a:cubicBezTo>
                    <a:pt x="221" y="356"/>
                    <a:pt x="204" y="354"/>
                    <a:pt x="187" y="354"/>
                  </a:cubicBezTo>
                  <a:cubicBezTo>
                    <a:pt x="145" y="354"/>
                    <a:pt x="101" y="364"/>
                    <a:pt x="65" y="382"/>
                  </a:cubicBezTo>
                  <a:lnTo>
                    <a:pt x="0" y="345"/>
                  </a:lnTo>
                  <a:lnTo>
                    <a:pt x="0" y="466"/>
                  </a:lnTo>
                  <a:cubicBezTo>
                    <a:pt x="0" y="512"/>
                    <a:pt x="47" y="559"/>
                    <a:pt x="121" y="577"/>
                  </a:cubicBezTo>
                  <a:cubicBezTo>
                    <a:pt x="182" y="587"/>
                    <a:pt x="242" y="591"/>
                    <a:pt x="302" y="591"/>
                  </a:cubicBezTo>
                  <a:cubicBezTo>
                    <a:pt x="363" y="591"/>
                    <a:pt x="423" y="587"/>
                    <a:pt x="484" y="577"/>
                  </a:cubicBezTo>
                  <a:lnTo>
                    <a:pt x="484" y="577"/>
                  </a:lnTo>
                  <a:cubicBezTo>
                    <a:pt x="409" y="605"/>
                    <a:pt x="344" y="643"/>
                    <a:pt x="289" y="689"/>
                  </a:cubicBezTo>
                  <a:lnTo>
                    <a:pt x="223" y="661"/>
                  </a:lnTo>
                  <a:lnTo>
                    <a:pt x="223" y="773"/>
                  </a:lnTo>
                  <a:cubicBezTo>
                    <a:pt x="223" y="819"/>
                    <a:pt x="270" y="866"/>
                    <a:pt x="344" y="894"/>
                  </a:cubicBezTo>
                  <a:cubicBezTo>
                    <a:pt x="366" y="901"/>
                    <a:pt x="389" y="904"/>
                    <a:pt x="411" y="904"/>
                  </a:cubicBezTo>
                  <a:cubicBezTo>
                    <a:pt x="475" y="904"/>
                    <a:pt x="538" y="877"/>
                    <a:pt x="586" y="829"/>
                  </a:cubicBezTo>
                  <a:lnTo>
                    <a:pt x="586" y="829"/>
                  </a:lnTo>
                  <a:cubicBezTo>
                    <a:pt x="549" y="884"/>
                    <a:pt x="595" y="949"/>
                    <a:pt x="688" y="977"/>
                  </a:cubicBezTo>
                  <a:cubicBezTo>
                    <a:pt x="710" y="985"/>
                    <a:pt x="733" y="988"/>
                    <a:pt x="755" y="988"/>
                  </a:cubicBezTo>
                  <a:cubicBezTo>
                    <a:pt x="819" y="988"/>
                    <a:pt x="882" y="960"/>
                    <a:pt x="930" y="912"/>
                  </a:cubicBezTo>
                  <a:cubicBezTo>
                    <a:pt x="949" y="884"/>
                    <a:pt x="958" y="856"/>
                    <a:pt x="958" y="829"/>
                  </a:cubicBezTo>
                  <a:cubicBezTo>
                    <a:pt x="958" y="810"/>
                    <a:pt x="958" y="801"/>
                    <a:pt x="958" y="791"/>
                  </a:cubicBezTo>
                  <a:lnTo>
                    <a:pt x="958" y="717"/>
                  </a:lnTo>
                  <a:cubicBezTo>
                    <a:pt x="1023" y="773"/>
                    <a:pt x="1107" y="819"/>
                    <a:pt x="1200" y="838"/>
                  </a:cubicBezTo>
                  <a:cubicBezTo>
                    <a:pt x="1222" y="845"/>
                    <a:pt x="1244" y="849"/>
                    <a:pt x="1267" y="849"/>
                  </a:cubicBezTo>
                  <a:cubicBezTo>
                    <a:pt x="1330" y="849"/>
                    <a:pt x="1394" y="821"/>
                    <a:pt x="1442" y="773"/>
                  </a:cubicBezTo>
                  <a:cubicBezTo>
                    <a:pt x="1451" y="763"/>
                    <a:pt x="1451" y="745"/>
                    <a:pt x="1451" y="736"/>
                  </a:cubicBezTo>
                  <a:lnTo>
                    <a:pt x="1451" y="633"/>
                  </a:lnTo>
                  <a:cubicBezTo>
                    <a:pt x="1497" y="624"/>
                    <a:pt x="1544" y="605"/>
                    <a:pt x="1572" y="568"/>
                  </a:cubicBezTo>
                  <a:cubicBezTo>
                    <a:pt x="1581" y="550"/>
                    <a:pt x="1581" y="540"/>
                    <a:pt x="1581" y="531"/>
                  </a:cubicBezTo>
                  <a:lnTo>
                    <a:pt x="1581" y="401"/>
                  </a:lnTo>
                  <a:lnTo>
                    <a:pt x="1544" y="429"/>
                  </a:lnTo>
                  <a:cubicBezTo>
                    <a:pt x="1516" y="419"/>
                    <a:pt x="1497" y="410"/>
                    <a:pt x="1479" y="410"/>
                  </a:cubicBezTo>
                  <a:cubicBezTo>
                    <a:pt x="1418" y="396"/>
                    <a:pt x="1356" y="389"/>
                    <a:pt x="1294" y="389"/>
                  </a:cubicBezTo>
                  <a:cubicBezTo>
                    <a:pt x="1232" y="389"/>
                    <a:pt x="1172" y="396"/>
                    <a:pt x="1116" y="410"/>
                  </a:cubicBezTo>
                  <a:cubicBezTo>
                    <a:pt x="1209" y="373"/>
                    <a:pt x="1293" y="317"/>
                    <a:pt x="1358" y="243"/>
                  </a:cubicBezTo>
                  <a:cubicBezTo>
                    <a:pt x="1367" y="224"/>
                    <a:pt x="1367" y="205"/>
                    <a:pt x="1367" y="187"/>
                  </a:cubicBezTo>
                  <a:lnTo>
                    <a:pt x="1367" y="75"/>
                  </a:lnTo>
                  <a:lnTo>
                    <a:pt x="1321" y="122"/>
                  </a:lnTo>
                  <a:cubicBezTo>
                    <a:pt x="1302" y="103"/>
                    <a:pt x="1274" y="94"/>
                    <a:pt x="1256" y="94"/>
                  </a:cubicBezTo>
                  <a:cubicBezTo>
                    <a:pt x="1229" y="86"/>
                    <a:pt x="1201" y="82"/>
                    <a:pt x="1175" y="82"/>
                  </a:cubicBezTo>
                  <a:cubicBezTo>
                    <a:pt x="1112" y="82"/>
                    <a:pt x="1053" y="106"/>
                    <a:pt x="1014" y="159"/>
                  </a:cubicBezTo>
                  <a:cubicBezTo>
                    <a:pt x="1051" y="94"/>
                    <a:pt x="1005" y="29"/>
                    <a:pt x="902" y="10"/>
                  </a:cubicBezTo>
                  <a:cubicBezTo>
                    <a:pt x="881" y="4"/>
                    <a:pt x="858" y="1"/>
                    <a:pt x="835"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30"/>
            <p:cNvSpPr/>
            <p:nvPr/>
          </p:nvSpPr>
          <p:spPr>
            <a:xfrm>
              <a:off x="1687205" y="3214928"/>
              <a:ext cx="179341" cy="109269"/>
            </a:xfrm>
            <a:custGeom>
              <a:avLst/>
              <a:gdLst/>
              <a:ahLst/>
              <a:cxnLst/>
              <a:rect l="l" t="t" r="r" b="b"/>
              <a:pathLst>
                <a:path w="1638" h="998" extrusionOk="0">
                  <a:moveTo>
                    <a:pt x="855" y="0"/>
                  </a:moveTo>
                  <a:cubicBezTo>
                    <a:pt x="792" y="0"/>
                    <a:pt x="730" y="28"/>
                    <a:pt x="689" y="76"/>
                  </a:cubicBezTo>
                  <a:cubicBezTo>
                    <a:pt x="642" y="150"/>
                    <a:pt x="642" y="234"/>
                    <a:pt x="689" y="309"/>
                  </a:cubicBezTo>
                  <a:cubicBezTo>
                    <a:pt x="614" y="234"/>
                    <a:pt x="521" y="178"/>
                    <a:pt x="419" y="150"/>
                  </a:cubicBezTo>
                  <a:cubicBezTo>
                    <a:pt x="395" y="143"/>
                    <a:pt x="371" y="140"/>
                    <a:pt x="347" y="140"/>
                  </a:cubicBezTo>
                  <a:cubicBezTo>
                    <a:pt x="280" y="140"/>
                    <a:pt x="219" y="168"/>
                    <a:pt x="177" y="216"/>
                  </a:cubicBezTo>
                  <a:cubicBezTo>
                    <a:pt x="144" y="274"/>
                    <a:pt x="178" y="333"/>
                    <a:pt x="253" y="357"/>
                  </a:cubicBezTo>
                  <a:lnTo>
                    <a:pt x="253" y="357"/>
                  </a:lnTo>
                  <a:cubicBezTo>
                    <a:pt x="240" y="355"/>
                    <a:pt x="226" y="354"/>
                    <a:pt x="213" y="354"/>
                  </a:cubicBezTo>
                  <a:cubicBezTo>
                    <a:pt x="149" y="354"/>
                    <a:pt x="86" y="381"/>
                    <a:pt x="38" y="429"/>
                  </a:cubicBezTo>
                  <a:cubicBezTo>
                    <a:pt x="1" y="495"/>
                    <a:pt x="47" y="560"/>
                    <a:pt x="149" y="578"/>
                  </a:cubicBezTo>
                  <a:cubicBezTo>
                    <a:pt x="205" y="592"/>
                    <a:pt x="266" y="599"/>
                    <a:pt x="327" y="599"/>
                  </a:cubicBezTo>
                  <a:cubicBezTo>
                    <a:pt x="389" y="599"/>
                    <a:pt x="452" y="592"/>
                    <a:pt x="512" y="578"/>
                  </a:cubicBezTo>
                  <a:lnTo>
                    <a:pt x="512" y="578"/>
                  </a:lnTo>
                  <a:cubicBezTo>
                    <a:pt x="410" y="615"/>
                    <a:pt x="326" y="671"/>
                    <a:pt x="270" y="746"/>
                  </a:cubicBezTo>
                  <a:cubicBezTo>
                    <a:pt x="233" y="811"/>
                    <a:pt x="280" y="876"/>
                    <a:pt x="373" y="894"/>
                  </a:cubicBezTo>
                  <a:cubicBezTo>
                    <a:pt x="395" y="902"/>
                    <a:pt x="417" y="905"/>
                    <a:pt x="440" y="905"/>
                  </a:cubicBezTo>
                  <a:cubicBezTo>
                    <a:pt x="503" y="905"/>
                    <a:pt x="566" y="877"/>
                    <a:pt x="614" y="829"/>
                  </a:cubicBezTo>
                  <a:lnTo>
                    <a:pt x="614" y="829"/>
                  </a:lnTo>
                  <a:cubicBezTo>
                    <a:pt x="577" y="894"/>
                    <a:pt x="624" y="960"/>
                    <a:pt x="717" y="978"/>
                  </a:cubicBezTo>
                  <a:cubicBezTo>
                    <a:pt x="745" y="991"/>
                    <a:pt x="773" y="997"/>
                    <a:pt x="800" y="997"/>
                  </a:cubicBezTo>
                  <a:cubicBezTo>
                    <a:pt x="942" y="997"/>
                    <a:pt x="1052" y="831"/>
                    <a:pt x="958" y="690"/>
                  </a:cubicBezTo>
                  <a:lnTo>
                    <a:pt x="958" y="690"/>
                  </a:lnTo>
                  <a:cubicBezTo>
                    <a:pt x="1033" y="764"/>
                    <a:pt x="1126" y="820"/>
                    <a:pt x="1228" y="839"/>
                  </a:cubicBezTo>
                  <a:cubicBezTo>
                    <a:pt x="1250" y="846"/>
                    <a:pt x="1273" y="849"/>
                    <a:pt x="1295" y="849"/>
                  </a:cubicBezTo>
                  <a:cubicBezTo>
                    <a:pt x="1359" y="849"/>
                    <a:pt x="1422" y="822"/>
                    <a:pt x="1470" y="774"/>
                  </a:cubicBezTo>
                  <a:cubicBezTo>
                    <a:pt x="1506" y="719"/>
                    <a:pt x="1463" y="656"/>
                    <a:pt x="1375" y="627"/>
                  </a:cubicBezTo>
                  <a:lnTo>
                    <a:pt x="1375" y="627"/>
                  </a:lnTo>
                  <a:cubicBezTo>
                    <a:pt x="1394" y="633"/>
                    <a:pt x="1414" y="636"/>
                    <a:pt x="1434" y="636"/>
                  </a:cubicBezTo>
                  <a:cubicBezTo>
                    <a:pt x="1497" y="636"/>
                    <a:pt x="1559" y="608"/>
                    <a:pt x="1600" y="560"/>
                  </a:cubicBezTo>
                  <a:cubicBezTo>
                    <a:pt x="1637" y="504"/>
                    <a:pt x="1591" y="439"/>
                    <a:pt x="1498" y="411"/>
                  </a:cubicBezTo>
                  <a:cubicBezTo>
                    <a:pt x="1437" y="402"/>
                    <a:pt x="1375" y="397"/>
                    <a:pt x="1313" y="397"/>
                  </a:cubicBezTo>
                  <a:cubicBezTo>
                    <a:pt x="1251" y="397"/>
                    <a:pt x="1191" y="402"/>
                    <a:pt x="1135" y="411"/>
                  </a:cubicBezTo>
                  <a:cubicBezTo>
                    <a:pt x="1228" y="383"/>
                    <a:pt x="1312" y="327"/>
                    <a:pt x="1377" y="243"/>
                  </a:cubicBezTo>
                  <a:cubicBezTo>
                    <a:pt x="1414" y="188"/>
                    <a:pt x="1368" y="123"/>
                    <a:pt x="1275" y="95"/>
                  </a:cubicBezTo>
                  <a:cubicBezTo>
                    <a:pt x="1250" y="87"/>
                    <a:pt x="1226" y="84"/>
                    <a:pt x="1202" y="84"/>
                  </a:cubicBezTo>
                  <a:cubicBezTo>
                    <a:pt x="1136" y="84"/>
                    <a:pt x="1074" y="112"/>
                    <a:pt x="1033" y="160"/>
                  </a:cubicBezTo>
                  <a:cubicBezTo>
                    <a:pt x="1070" y="104"/>
                    <a:pt x="1024" y="39"/>
                    <a:pt x="921" y="11"/>
                  </a:cubicBezTo>
                  <a:cubicBezTo>
                    <a:pt x="899" y="4"/>
                    <a:pt x="877" y="0"/>
                    <a:pt x="855"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30"/>
            <p:cNvSpPr/>
            <p:nvPr/>
          </p:nvSpPr>
          <p:spPr>
            <a:xfrm>
              <a:off x="1787058" y="3456349"/>
              <a:ext cx="277989" cy="130400"/>
            </a:xfrm>
            <a:custGeom>
              <a:avLst/>
              <a:gdLst/>
              <a:ahLst/>
              <a:cxnLst/>
              <a:rect l="l" t="t" r="r" b="b"/>
              <a:pathLst>
                <a:path w="2539" h="1191" extrusionOk="0">
                  <a:moveTo>
                    <a:pt x="0" y="1"/>
                  </a:moveTo>
                  <a:lnTo>
                    <a:pt x="0" y="373"/>
                  </a:lnTo>
                  <a:cubicBezTo>
                    <a:pt x="0" y="931"/>
                    <a:pt x="670" y="1191"/>
                    <a:pt x="1265" y="1191"/>
                  </a:cubicBezTo>
                  <a:cubicBezTo>
                    <a:pt x="1860" y="1191"/>
                    <a:pt x="2539" y="940"/>
                    <a:pt x="2539" y="373"/>
                  </a:cubicBezTo>
                  <a:lnTo>
                    <a:pt x="2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30"/>
            <p:cNvSpPr/>
            <p:nvPr/>
          </p:nvSpPr>
          <p:spPr>
            <a:xfrm>
              <a:off x="1787058" y="3370839"/>
              <a:ext cx="277989" cy="176275"/>
            </a:xfrm>
            <a:custGeom>
              <a:avLst/>
              <a:gdLst/>
              <a:ahLst/>
              <a:cxnLst/>
              <a:rect l="l" t="t" r="r" b="b"/>
              <a:pathLst>
                <a:path w="2539" h="1610" extrusionOk="0">
                  <a:moveTo>
                    <a:pt x="1255" y="0"/>
                  </a:moveTo>
                  <a:cubicBezTo>
                    <a:pt x="707" y="0"/>
                    <a:pt x="0" y="233"/>
                    <a:pt x="0" y="791"/>
                  </a:cubicBezTo>
                  <a:cubicBezTo>
                    <a:pt x="0" y="1349"/>
                    <a:pt x="670" y="1609"/>
                    <a:pt x="1265" y="1609"/>
                  </a:cubicBezTo>
                  <a:cubicBezTo>
                    <a:pt x="1851" y="1609"/>
                    <a:pt x="2539" y="1358"/>
                    <a:pt x="2539" y="791"/>
                  </a:cubicBezTo>
                  <a:cubicBezTo>
                    <a:pt x="2539" y="233"/>
                    <a:pt x="1832" y="0"/>
                    <a:pt x="1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30"/>
            <p:cNvSpPr/>
            <p:nvPr/>
          </p:nvSpPr>
          <p:spPr>
            <a:xfrm>
              <a:off x="1802277" y="3377956"/>
              <a:ext cx="246456" cy="155910"/>
            </a:xfrm>
            <a:custGeom>
              <a:avLst/>
              <a:gdLst/>
              <a:ahLst/>
              <a:cxnLst/>
              <a:rect l="l" t="t" r="r" b="b"/>
              <a:pathLst>
                <a:path w="2251" h="1424" extrusionOk="0">
                  <a:moveTo>
                    <a:pt x="1116" y="1"/>
                  </a:moveTo>
                  <a:cubicBezTo>
                    <a:pt x="624" y="1"/>
                    <a:pt x="0" y="205"/>
                    <a:pt x="0" y="698"/>
                  </a:cubicBezTo>
                  <a:cubicBezTo>
                    <a:pt x="0" y="1182"/>
                    <a:pt x="596" y="1423"/>
                    <a:pt x="1126" y="1423"/>
                  </a:cubicBezTo>
                  <a:cubicBezTo>
                    <a:pt x="1646" y="1423"/>
                    <a:pt x="2251" y="1191"/>
                    <a:pt x="2251" y="698"/>
                  </a:cubicBezTo>
                  <a:cubicBezTo>
                    <a:pt x="2251" y="205"/>
                    <a:pt x="1628" y="1"/>
                    <a:pt x="1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30"/>
            <p:cNvSpPr/>
            <p:nvPr/>
          </p:nvSpPr>
          <p:spPr>
            <a:xfrm>
              <a:off x="1801292" y="3377956"/>
              <a:ext cx="247442" cy="84634"/>
            </a:xfrm>
            <a:custGeom>
              <a:avLst/>
              <a:gdLst/>
              <a:ahLst/>
              <a:cxnLst/>
              <a:rect l="l" t="t" r="r" b="b"/>
              <a:pathLst>
                <a:path w="2260" h="773" extrusionOk="0">
                  <a:moveTo>
                    <a:pt x="1125" y="1"/>
                  </a:moveTo>
                  <a:cubicBezTo>
                    <a:pt x="614" y="1"/>
                    <a:pt x="9" y="205"/>
                    <a:pt x="9" y="698"/>
                  </a:cubicBezTo>
                  <a:cubicBezTo>
                    <a:pt x="0" y="717"/>
                    <a:pt x="0" y="745"/>
                    <a:pt x="9" y="772"/>
                  </a:cubicBezTo>
                  <a:cubicBezTo>
                    <a:pt x="75" y="335"/>
                    <a:pt x="660" y="140"/>
                    <a:pt x="1125" y="140"/>
                  </a:cubicBezTo>
                  <a:cubicBezTo>
                    <a:pt x="1609" y="140"/>
                    <a:pt x="2204" y="335"/>
                    <a:pt x="2260" y="772"/>
                  </a:cubicBezTo>
                  <a:cubicBezTo>
                    <a:pt x="2260" y="754"/>
                    <a:pt x="2260" y="726"/>
                    <a:pt x="2260" y="707"/>
                  </a:cubicBezTo>
                  <a:cubicBezTo>
                    <a:pt x="2260" y="205"/>
                    <a:pt x="1628" y="1"/>
                    <a:pt x="1125"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30"/>
            <p:cNvSpPr/>
            <p:nvPr/>
          </p:nvSpPr>
          <p:spPr>
            <a:xfrm>
              <a:off x="1839941" y="3412554"/>
              <a:ext cx="173209" cy="107407"/>
            </a:xfrm>
            <a:custGeom>
              <a:avLst/>
              <a:gdLst/>
              <a:ahLst/>
              <a:cxnLst/>
              <a:rect l="l" t="t" r="r" b="b"/>
              <a:pathLst>
                <a:path w="1582" h="981" extrusionOk="0">
                  <a:moveTo>
                    <a:pt x="1349" y="624"/>
                  </a:moveTo>
                  <a:lnTo>
                    <a:pt x="1349" y="624"/>
                  </a:lnTo>
                  <a:cubicBezTo>
                    <a:pt x="1377" y="633"/>
                    <a:pt x="1405" y="633"/>
                    <a:pt x="1433" y="633"/>
                  </a:cubicBezTo>
                  <a:lnTo>
                    <a:pt x="1414" y="652"/>
                  </a:lnTo>
                  <a:cubicBezTo>
                    <a:pt x="1395" y="642"/>
                    <a:pt x="1368" y="633"/>
                    <a:pt x="1349" y="624"/>
                  </a:cubicBezTo>
                  <a:close/>
                  <a:moveTo>
                    <a:pt x="940" y="689"/>
                  </a:moveTo>
                  <a:lnTo>
                    <a:pt x="949" y="698"/>
                  </a:lnTo>
                  <a:lnTo>
                    <a:pt x="949" y="708"/>
                  </a:lnTo>
                  <a:lnTo>
                    <a:pt x="940" y="689"/>
                  </a:lnTo>
                  <a:close/>
                  <a:moveTo>
                    <a:pt x="835" y="1"/>
                  </a:moveTo>
                  <a:cubicBezTo>
                    <a:pt x="789" y="1"/>
                    <a:pt x="741" y="13"/>
                    <a:pt x="698" y="38"/>
                  </a:cubicBezTo>
                  <a:lnTo>
                    <a:pt x="633" y="47"/>
                  </a:lnTo>
                  <a:lnTo>
                    <a:pt x="633" y="150"/>
                  </a:lnTo>
                  <a:cubicBezTo>
                    <a:pt x="633" y="205"/>
                    <a:pt x="642" y="252"/>
                    <a:pt x="661" y="298"/>
                  </a:cubicBezTo>
                  <a:cubicBezTo>
                    <a:pt x="586" y="224"/>
                    <a:pt x="493" y="168"/>
                    <a:pt x="391" y="150"/>
                  </a:cubicBezTo>
                  <a:cubicBezTo>
                    <a:pt x="368" y="143"/>
                    <a:pt x="344" y="140"/>
                    <a:pt x="320" y="140"/>
                  </a:cubicBezTo>
                  <a:cubicBezTo>
                    <a:pt x="276" y="140"/>
                    <a:pt x="232" y="150"/>
                    <a:pt x="196" y="168"/>
                  </a:cubicBezTo>
                  <a:lnTo>
                    <a:pt x="140" y="122"/>
                  </a:lnTo>
                  <a:lnTo>
                    <a:pt x="140" y="252"/>
                  </a:lnTo>
                  <a:cubicBezTo>
                    <a:pt x="140" y="296"/>
                    <a:pt x="183" y="341"/>
                    <a:pt x="244" y="361"/>
                  </a:cubicBezTo>
                  <a:lnTo>
                    <a:pt x="244" y="361"/>
                  </a:lnTo>
                  <a:cubicBezTo>
                    <a:pt x="226" y="356"/>
                    <a:pt x="207" y="354"/>
                    <a:pt x="187" y="354"/>
                  </a:cubicBezTo>
                  <a:cubicBezTo>
                    <a:pt x="145" y="354"/>
                    <a:pt x="102" y="364"/>
                    <a:pt x="66" y="382"/>
                  </a:cubicBezTo>
                  <a:lnTo>
                    <a:pt x="1" y="345"/>
                  </a:lnTo>
                  <a:lnTo>
                    <a:pt x="1" y="466"/>
                  </a:lnTo>
                  <a:cubicBezTo>
                    <a:pt x="1" y="512"/>
                    <a:pt x="47" y="559"/>
                    <a:pt x="121" y="577"/>
                  </a:cubicBezTo>
                  <a:cubicBezTo>
                    <a:pt x="182" y="587"/>
                    <a:pt x="242" y="591"/>
                    <a:pt x="303" y="591"/>
                  </a:cubicBezTo>
                  <a:cubicBezTo>
                    <a:pt x="363" y="591"/>
                    <a:pt x="424" y="587"/>
                    <a:pt x="484" y="577"/>
                  </a:cubicBezTo>
                  <a:lnTo>
                    <a:pt x="484" y="577"/>
                  </a:lnTo>
                  <a:cubicBezTo>
                    <a:pt x="410" y="605"/>
                    <a:pt x="345" y="633"/>
                    <a:pt x="289" y="680"/>
                  </a:cubicBezTo>
                  <a:lnTo>
                    <a:pt x="224" y="661"/>
                  </a:lnTo>
                  <a:lnTo>
                    <a:pt x="224" y="773"/>
                  </a:lnTo>
                  <a:cubicBezTo>
                    <a:pt x="224" y="819"/>
                    <a:pt x="270" y="866"/>
                    <a:pt x="345" y="893"/>
                  </a:cubicBezTo>
                  <a:cubicBezTo>
                    <a:pt x="364" y="898"/>
                    <a:pt x="385" y="900"/>
                    <a:pt x="405" y="900"/>
                  </a:cubicBezTo>
                  <a:cubicBezTo>
                    <a:pt x="471" y="900"/>
                    <a:pt x="537" y="876"/>
                    <a:pt x="586" y="819"/>
                  </a:cubicBezTo>
                  <a:lnTo>
                    <a:pt x="586" y="819"/>
                  </a:lnTo>
                  <a:cubicBezTo>
                    <a:pt x="549" y="884"/>
                    <a:pt x="596" y="949"/>
                    <a:pt x="689" y="968"/>
                  </a:cubicBezTo>
                  <a:cubicBezTo>
                    <a:pt x="713" y="976"/>
                    <a:pt x="738" y="980"/>
                    <a:pt x="763" y="980"/>
                  </a:cubicBezTo>
                  <a:cubicBezTo>
                    <a:pt x="824" y="980"/>
                    <a:pt x="884" y="955"/>
                    <a:pt x="930" y="903"/>
                  </a:cubicBezTo>
                  <a:cubicBezTo>
                    <a:pt x="949" y="884"/>
                    <a:pt x="958" y="856"/>
                    <a:pt x="958" y="819"/>
                  </a:cubicBezTo>
                  <a:cubicBezTo>
                    <a:pt x="958" y="810"/>
                    <a:pt x="958" y="800"/>
                    <a:pt x="958" y="791"/>
                  </a:cubicBezTo>
                  <a:lnTo>
                    <a:pt x="958" y="717"/>
                  </a:lnTo>
                  <a:cubicBezTo>
                    <a:pt x="1033" y="773"/>
                    <a:pt x="1116" y="819"/>
                    <a:pt x="1200" y="838"/>
                  </a:cubicBezTo>
                  <a:cubicBezTo>
                    <a:pt x="1222" y="845"/>
                    <a:pt x="1245" y="848"/>
                    <a:pt x="1267" y="848"/>
                  </a:cubicBezTo>
                  <a:cubicBezTo>
                    <a:pt x="1331" y="848"/>
                    <a:pt x="1394" y="821"/>
                    <a:pt x="1442" y="773"/>
                  </a:cubicBezTo>
                  <a:cubicBezTo>
                    <a:pt x="1451" y="763"/>
                    <a:pt x="1451" y="745"/>
                    <a:pt x="1451" y="735"/>
                  </a:cubicBezTo>
                  <a:lnTo>
                    <a:pt x="1451" y="633"/>
                  </a:lnTo>
                  <a:cubicBezTo>
                    <a:pt x="1498" y="624"/>
                    <a:pt x="1544" y="596"/>
                    <a:pt x="1572" y="559"/>
                  </a:cubicBezTo>
                  <a:cubicBezTo>
                    <a:pt x="1581" y="549"/>
                    <a:pt x="1581" y="540"/>
                    <a:pt x="1581" y="522"/>
                  </a:cubicBezTo>
                  <a:lnTo>
                    <a:pt x="1581" y="401"/>
                  </a:lnTo>
                  <a:lnTo>
                    <a:pt x="1544" y="438"/>
                  </a:lnTo>
                  <a:cubicBezTo>
                    <a:pt x="1526" y="429"/>
                    <a:pt x="1498" y="419"/>
                    <a:pt x="1479" y="410"/>
                  </a:cubicBezTo>
                  <a:cubicBezTo>
                    <a:pt x="1419" y="401"/>
                    <a:pt x="1358" y="396"/>
                    <a:pt x="1298" y="396"/>
                  </a:cubicBezTo>
                  <a:cubicBezTo>
                    <a:pt x="1237" y="396"/>
                    <a:pt x="1177" y="401"/>
                    <a:pt x="1116" y="410"/>
                  </a:cubicBezTo>
                  <a:cubicBezTo>
                    <a:pt x="1209" y="382"/>
                    <a:pt x="1293" y="326"/>
                    <a:pt x="1358" y="243"/>
                  </a:cubicBezTo>
                  <a:cubicBezTo>
                    <a:pt x="1368" y="233"/>
                    <a:pt x="1377" y="215"/>
                    <a:pt x="1368" y="196"/>
                  </a:cubicBezTo>
                  <a:lnTo>
                    <a:pt x="1368" y="84"/>
                  </a:lnTo>
                  <a:lnTo>
                    <a:pt x="1330" y="122"/>
                  </a:lnTo>
                  <a:cubicBezTo>
                    <a:pt x="1289" y="95"/>
                    <a:pt x="1242" y="83"/>
                    <a:pt x="1197" y="83"/>
                  </a:cubicBezTo>
                  <a:cubicBezTo>
                    <a:pt x="1130" y="83"/>
                    <a:pt x="1064" y="109"/>
                    <a:pt x="1014" y="159"/>
                  </a:cubicBezTo>
                  <a:cubicBezTo>
                    <a:pt x="1051" y="94"/>
                    <a:pt x="1005" y="29"/>
                    <a:pt x="903" y="10"/>
                  </a:cubicBezTo>
                  <a:cubicBezTo>
                    <a:pt x="881" y="4"/>
                    <a:pt x="858" y="1"/>
                    <a:pt x="835"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30"/>
            <p:cNvSpPr/>
            <p:nvPr/>
          </p:nvSpPr>
          <p:spPr>
            <a:xfrm>
              <a:off x="1837861" y="3398321"/>
              <a:ext cx="179341" cy="109816"/>
            </a:xfrm>
            <a:custGeom>
              <a:avLst/>
              <a:gdLst/>
              <a:ahLst/>
              <a:cxnLst/>
              <a:rect l="l" t="t" r="r" b="b"/>
              <a:pathLst>
                <a:path w="1638" h="1003" extrusionOk="0">
                  <a:moveTo>
                    <a:pt x="841" y="0"/>
                  </a:moveTo>
                  <a:cubicBezTo>
                    <a:pt x="697" y="0"/>
                    <a:pt x="587" y="174"/>
                    <a:pt x="689" y="307"/>
                  </a:cubicBezTo>
                  <a:cubicBezTo>
                    <a:pt x="615" y="233"/>
                    <a:pt x="512" y="187"/>
                    <a:pt x="419" y="159"/>
                  </a:cubicBezTo>
                  <a:cubicBezTo>
                    <a:pt x="395" y="151"/>
                    <a:pt x="371" y="148"/>
                    <a:pt x="347" y="148"/>
                  </a:cubicBezTo>
                  <a:cubicBezTo>
                    <a:pt x="280" y="148"/>
                    <a:pt x="219" y="176"/>
                    <a:pt x="178" y="224"/>
                  </a:cubicBezTo>
                  <a:cubicBezTo>
                    <a:pt x="141" y="278"/>
                    <a:pt x="185" y="341"/>
                    <a:pt x="273" y="370"/>
                  </a:cubicBezTo>
                  <a:lnTo>
                    <a:pt x="273" y="370"/>
                  </a:lnTo>
                  <a:cubicBezTo>
                    <a:pt x="253" y="365"/>
                    <a:pt x="233" y="362"/>
                    <a:pt x="213" y="362"/>
                  </a:cubicBezTo>
                  <a:cubicBezTo>
                    <a:pt x="150" y="362"/>
                    <a:pt x="86" y="390"/>
                    <a:pt x="38" y="438"/>
                  </a:cubicBezTo>
                  <a:cubicBezTo>
                    <a:pt x="1" y="493"/>
                    <a:pt x="47" y="559"/>
                    <a:pt x="150" y="586"/>
                  </a:cubicBezTo>
                  <a:cubicBezTo>
                    <a:pt x="206" y="600"/>
                    <a:pt x="266" y="607"/>
                    <a:pt x="328" y="607"/>
                  </a:cubicBezTo>
                  <a:cubicBezTo>
                    <a:pt x="389" y="607"/>
                    <a:pt x="452" y="600"/>
                    <a:pt x="512" y="586"/>
                  </a:cubicBezTo>
                  <a:lnTo>
                    <a:pt x="512" y="586"/>
                  </a:lnTo>
                  <a:cubicBezTo>
                    <a:pt x="410" y="614"/>
                    <a:pt x="326" y="670"/>
                    <a:pt x="271" y="754"/>
                  </a:cubicBezTo>
                  <a:cubicBezTo>
                    <a:pt x="233" y="810"/>
                    <a:pt x="280" y="875"/>
                    <a:pt x="373" y="903"/>
                  </a:cubicBezTo>
                  <a:cubicBezTo>
                    <a:pt x="395" y="910"/>
                    <a:pt x="417" y="913"/>
                    <a:pt x="440" y="913"/>
                  </a:cubicBezTo>
                  <a:cubicBezTo>
                    <a:pt x="503" y="913"/>
                    <a:pt x="567" y="886"/>
                    <a:pt x="615" y="838"/>
                  </a:cubicBezTo>
                  <a:lnTo>
                    <a:pt x="615" y="838"/>
                  </a:lnTo>
                  <a:cubicBezTo>
                    <a:pt x="578" y="893"/>
                    <a:pt x="624" y="958"/>
                    <a:pt x="717" y="986"/>
                  </a:cubicBezTo>
                  <a:cubicBezTo>
                    <a:pt x="743" y="997"/>
                    <a:pt x="769" y="1002"/>
                    <a:pt x="793" y="1002"/>
                  </a:cubicBezTo>
                  <a:cubicBezTo>
                    <a:pt x="939" y="1002"/>
                    <a:pt x="1054" y="833"/>
                    <a:pt x="959" y="698"/>
                  </a:cubicBezTo>
                  <a:lnTo>
                    <a:pt x="959" y="698"/>
                  </a:lnTo>
                  <a:cubicBezTo>
                    <a:pt x="1033" y="772"/>
                    <a:pt x="1126" y="819"/>
                    <a:pt x="1228" y="847"/>
                  </a:cubicBezTo>
                  <a:cubicBezTo>
                    <a:pt x="1250" y="854"/>
                    <a:pt x="1273" y="858"/>
                    <a:pt x="1295" y="858"/>
                  </a:cubicBezTo>
                  <a:cubicBezTo>
                    <a:pt x="1359" y="858"/>
                    <a:pt x="1422" y="830"/>
                    <a:pt x="1470" y="782"/>
                  </a:cubicBezTo>
                  <a:cubicBezTo>
                    <a:pt x="1504" y="723"/>
                    <a:pt x="1469" y="664"/>
                    <a:pt x="1388" y="640"/>
                  </a:cubicBezTo>
                  <a:lnTo>
                    <a:pt x="1388" y="640"/>
                  </a:lnTo>
                  <a:cubicBezTo>
                    <a:pt x="1402" y="642"/>
                    <a:pt x="1417" y="644"/>
                    <a:pt x="1431" y="644"/>
                  </a:cubicBezTo>
                  <a:cubicBezTo>
                    <a:pt x="1498" y="644"/>
                    <a:pt x="1559" y="616"/>
                    <a:pt x="1600" y="568"/>
                  </a:cubicBezTo>
                  <a:cubicBezTo>
                    <a:pt x="1638" y="503"/>
                    <a:pt x="1600" y="438"/>
                    <a:pt x="1498" y="419"/>
                  </a:cubicBezTo>
                  <a:cubicBezTo>
                    <a:pt x="1438" y="405"/>
                    <a:pt x="1377" y="398"/>
                    <a:pt x="1317" y="398"/>
                  </a:cubicBezTo>
                  <a:cubicBezTo>
                    <a:pt x="1256" y="398"/>
                    <a:pt x="1196" y="405"/>
                    <a:pt x="1135" y="419"/>
                  </a:cubicBezTo>
                  <a:cubicBezTo>
                    <a:pt x="1228" y="391"/>
                    <a:pt x="1312" y="326"/>
                    <a:pt x="1377" y="252"/>
                  </a:cubicBezTo>
                  <a:cubicBezTo>
                    <a:pt x="1414" y="187"/>
                    <a:pt x="1368" y="121"/>
                    <a:pt x="1275" y="103"/>
                  </a:cubicBezTo>
                  <a:cubicBezTo>
                    <a:pt x="1251" y="96"/>
                    <a:pt x="1226" y="92"/>
                    <a:pt x="1203" y="92"/>
                  </a:cubicBezTo>
                  <a:cubicBezTo>
                    <a:pt x="1136" y="92"/>
                    <a:pt x="1074" y="120"/>
                    <a:pt x="1033" y="168"/>
                  </a:cubicBezTo>
                  <a:cubicBezTo>
                    <a:pt x="1070" y="103"/>
                    <a:pt x="1024" y="38"/>
                    <a:pt x="922" y="19"/>
                  </a:cubicBezTo>
                  <a:cubicBezTo>
                    <a:pt x="894" y="6"/>
                    <a:pt x="867" y="0"/>
                    <a:pt x="8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30"/>
            <p:cNvSpPr/>
            <p:nvPr/>
          </p:nvSpPr>
          <p:spPr>
            <a:xfrm>
              <a:off x="2200376" y="3801566"/>
              <a:ext cx="278098" cy="130400"/>
            </a:xfrm>
            <a:custGeom>
              <a:avLst/>
              <a:gdLst/>
              <a:ahLst/>
              <a:cxnLst/>
              <a:rect l="l" t="t" r="r" b="b"/>
              <a:pathLst>
                <a:path w="2540" h="1191" extrusionOk="0">
                  <a:moveTo>
                    <a:pt x="1" y="0"/>
                  </a:moveTo>
                  <a:lnTo>
                    <a:pt x="1" y="372"/>
                  </a:lnTo>
                  <a:cubicBezTo>
                    <a:pt x="1" y="930"/>
                    <a:pt x="661" y="1190"/>
                    <a:pt x="1256" y="1190"/>
                  </a:cubicBezTo>
                  <a:cubicBezTo>
                    <a:pt x="1851" y="1190"/>
                    <a:pt x="2539" y="930"/>
                    <a:pt x="2539" y="372"/>
                  </a:cubicBezTo>
                  <a:lnTo>
                    <a:pt x="2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30"/>
            <p:cNvSpPr/>
            <p:nvPr/>
          </p:nvSpPr>
          <p:spPr>
            <a:xfrm>
              <a:off x="2199390" y="3715946"/>
              <a:ext cx="277989" cy="175289"/>
            </a:xfrm>
            <a:custGeom>
              <a:avLst/>
              <a:gdLst/>
              <a:ahLst/>
              <a:cxnLst/>
              <a:rect l="l" t="t" r="r" b="b"/>
              <a:pathLst>
                <a:path w="2539" h="1601" extrusionOk="0">
                  <a:moveTo>
                    <a:pt x="1256" y="1"/>
                  </a:moveTo>
                  <a:cubicBezTo>
                    <a:pt x="707" y="1"/>
                    <a:pt x="0" y="233"/>
                    <a:pt x="0" y="791"/>
                  </a:cubicBezTo>
                  <a:cubicBezTo>
                    <a:pt x="0" y="1349"/>
                    <a:pt x="670" y="1600"/>
                    <a:pt x="1265" y="1600"/>
                  </a:cubicBezTo>
                  <a:cubicBezTo>
                    <a:pt x="1860" y="1600"/>
                    <a:pt x="2539" y="1349"/>
                    <a:pt x="2539" y="791"/>
                  </a:cubicBezTo>
                  <a:cubicBezTo>
                    <a:pt x="2539" y="224"/>
                    <a:pt x="1832"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30"/>
            <p:cNvSpPr/>
            <p:nvPr/>
          </p:nvSpPr>
          <p:spPr>
            <a:xfrm>
              <a:off x="2215595" y="3722077"/>
              <a:ext cx="246566" cy="155910"/>
            </a:xfrm>
            <a:custGeom>
              <a:avLst/>
              <a:gdLst/>
              <a:ahLst/>
              <a:cxnLst/>
              <a:rect l="l" t="t" r="r" b="b"/>
              <a:pathLst>
                <a:path w="2252" h="1424" extrusionOk="0">
                  <a:moveTo>
                    <a:pt x="1117" y="1"/>
                  </a:moveTo>
                  <a:cubicBezTo>
                    <a:pt x="624" y="1"/>
                    <a:pt x="1" y="215"/>
                    <a:pt x="1" y="698"/>
                  </a:cubicBezTo>
                  <a:cubicBezTo>
                    <a:pt x="1" y="1191"/>
                    <a:pt x="587" y="1424"/>
                    <a:pt x="1117" y="1424"/>
                  </a:cubicBezTo>
                  <a:cubicBezTo>
                    <a:pt x="1647" y="1424"/>
                    <a:pt x="2251" y="1200"/>
                    <a:pt x="2251" y="707"/>
                  </a:cubicBezTo>
                  <a:cubicBezTo>
                    <a:pt x="2251" y="215"/>
                    <a:pt x="1619" y="1"/>
                    <a:pt x="1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30"/>
            <p:cNvSpPr/>
            <p:nvPr/>
          </p:nvSpPr>
          <p:spPr>
            <a:xfrm>
              <a:off x="2214609" y="3722077"/>
              <a:ext cx="246566" cy="85619"/>
            </a:xfrm>
            <a:custGeom>
              <a:avLst/>
              <a:gdLst/>
              <a:ahLst/>
              <a:cxnLst/>
              <a:rect l="l" t="t" r="r" b="b"/>
              <a:pathLst>
                <a:path w="2252" h="782" extrusionOk="0">
                  <a:moveTo>
                    <a:pt x="1117" y="1"/>
                  </a:moveTo>
                  <a:cubicBezTo>
                    <a:pt x="605" y="1"/>
                    <a:pt x="1" y="215"/>
                    <a:pt x="1" y="698"/>
                  </a:cubicBezTo>
                  <a:cubicBezTo>
                    <a:pt x="1" y="726"/>
                    <a:pt x="1" y="754"/>
                    <a:pt x="1" y="773"/>
                  </a:cubicBezTo>
                  <a:cubicBezTo>
                    <a:pt x="66" y="336"/>
                    <a:pt x="652" y="150"/>
                    <a:pt x="1126" y="150"/>
                  </a:cubicBezTo>
                  <a:cubicBezTo>
                    <a:pt x="1600" y="150"/>
                    <a:pt x="2195" y="345"/>
                    <a:pt x="2251" y="782"/>
                  </a:cubicBezTo>
                  <a:cubicBezTo>
                    <a:pt x="2251" y="763"/>
                    <a:pt x="2251" y="735"/>
                    <a:pt x="2251" y="717"/>
                  </a:cubicBezTo>
                  <a:cubicBezTo>
                    <a:pt x="2251" y="215"/>
                    <a:pt x="1628" y="1"/>
                    <a:pt x="1117"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30"/>
            <p:cNvSpPr/>
            <p:nvPr/>
          </p:nvSpPr>
          <p:spPr>
            <a:xfrm>
              <a:off x="2253368" y="3757332"/>
              <a:ext cx="172114" cy="107626"/>
            </a:xfrm>
            <a:custGeom>
              <a:avLst/>
              <a:gdLst/>
              <a:ahLst/>
              <a:cxnLst/>
              <a:rect l="l" t="t" r="r" b="b"/>
              <a:pathLst>
                <a:path w="1572" h="983" extrusionOk="0">
                  <a:moveTo>
                    <a:pt x="1339" y="627"/>
                  </a:moveTo>
                  <a:cubicBezTo>
                    <a:pt x="1358" y="627"/>
                    <a:pt x="1376" y="631"/>
                    <a:pt x="1398" y="631"/>
                  </a:cubicBezTo>
                  <a:cubicBezTo>
                    <a:pt x="1408" y="631"/>
                    <a:pt x="1420" y="630"/>
                    <a:pt x="1432" y="627"/>
                  </a:cubicBezTo>
                  <a:lnTo>
                    <a:pt x="1432" y="627"/>
                  </a:lnTo>
                  <a:lnTo>
                    <a:pt x="1404" y="655"/>
                  </a:lnTo>
                  <a:cubicBezTo>
                    <a:pt x="1386" y="637"/>
                    <a:pt x="1358" y="627"/>
                    <a:pt x="1339" y="627"/>
                  </a:cubicBezTo>
                  <a:close/>
                  <a:moveTo>
                    <a:pt x="939" y="683"/>
                  </a:moveTo>
                  <a:lnTo>
                    <a:pt x="949" y="692"/>
                  </a:lnTo>
                  <a:lnTo>
                    <a:pt x="939" y="702"/>
                  </a:lnTo>
                  <a:cubicBezTo>
                    <a:pt x="939" y="692"/>
                    <a:pt x="939" y="692"/>
                    <a:pt x="939" y="683"/>
                  </a:cubicBezTo>
                  <a:close/>
                  <a:moveTo>
                    <a:pt x="850" y="1"/>
                  </a:moveTo>
                  <a:cubicBezTo>
                    <a:pt x="793" y="1"/>
                    <a:pt x="738" y="13"/>
                    <a:pt x="688" y="41"/>
                  </a:cubicBezTo>
                  <a:lnTo>
                    <a:pt x="632" y="51"/>
                  </a:lnTo>
                  <a:lnTo>
                    <a:pt x="632" y="153"/>
                  </a:lnTo>
                  <a:cubicBezTo>
                    <a:pt x="623" y="200"/>
                    <a:pt x="632" y="255"/>
                    <a:pt x="660" y="302"/>
                  </a:cubicBezTo>
                  <a:cubicBezTo>
                    <a:pt x="586" y="227"/>
                    <a:pt x="493" y="172"/>
                    <a:pt x="391" y="144"/>
                  </a:cubicBezTo>
                  <a:cubicBezTo>
                    <a:pt x="372" y="141"/>
                    <a:pt x="354" y="140"/>
                    <a:pt x="336" y="140"/>
                  </a:cubicBezTo>
                  <a:cubicBezTo>
                    <a:pt x="284" y="140"/>
                    <a:pt x="235" y="151"/>
                    <a:pt x="186" y="172"/>
                  </a:cubicBezTo>
                  <a:lnTo>
                    <a:pt x="130" y="125"/>
                  </a:lnTo>
                  <a:lnTo>
                    <a:pt x="130" y="255"/>
                  </a:lnTo>
                  <a:cubicBezTo>
                    <a:pt x="130" y="300"/>
                    <a:pt x="173" y="345"/>
                    <a:pt x="243" y="365"/>
                  </a:cubicBezTo>
                  <a:lnTo>
                    <a:pt x="243" y="365"/>
                  </a:lnTo>
                  <a:cubicBezTo>
                    <a:pt x="223" y="360"/>
                    <a:pt x="202" y="357"/>
                    <a:pt x="182" y="357"/>
                  </a:cubicBezTo>
                  <a:cubicBezTo>
                    <a:pt x="140" y="357"/>
                    <a:pt x="98" y="367"/>
                    <a:pt x="56" y="385"/>
                  </a:cubicBezTo>
                  <a:lnTo>
                    <a:pt x="0" y="348"/>
                  </a:lnTo>
                  <a:lnTo>
                    <a:pt x="0" y="469"/>
                  </a:lnTo>
                  <a:cubicBezTo>
                    <a:pt x="0" y="516"/>
                    <a:pt x="37" y="562"/>
                    <a:pt x="112" y="581"/>
                  </a:cubicBezTo>
                  <a:cubicBezTo>
                    <a:pt x="172" y="590"/>
                    <a:pt x="233" y="595"/>
                    <a:pt x="293" y="595"/>
                  </a:cubicBezTo>
                  <a:cubicBezTo>
                    <a:pt x="353" y="595"/>
                    <a:pt x="414" y="590"/>
                    <a:pt x="474" y="581"/>
                  </a:cubicBezTo>
                  <a:lnTo>
                    <a:pt x="474" y="581"/>
                  </a:lnTo>
                  <a:cubicBezTo>
                    <a:pt x="409" y="599"/>
                    <a:pt x="344" y="637"/>
                    <a:pt x="279" y="683"/>
                  </a:cubicBezTo>
                  <a:lnTo>
                    <a:pt x="223" y="655"/>
                  </a:lnTo>
                  <a:lnTo>
                    <a:pt x="223" y="776"/>
                  </a:lnTo>
                  <a:cubicBezTo>
                    <a:pt x="223" y="823"/>
                    <a:pt x="260" y="869"/>
                    <a:pt x="335" y="888"/>
                  </a:cubicBezTo>
                  <a:cubicBezTo>
                    <a:pt x="359" y="895"/>
                    <a:pt x="383" y="898"/>
                    <a:pt x="407" y="898"/>
                  </a:cubicBezTo>
                  <a:cubicBezTo>
                    <a:pt x="474" y="898"/>
                    <a:pt x="535" y="871"/>
                    <a:pt x="577" y="823"/>
                  </a:cubicBezTo>
                  <a:lnTo>
                    <a:pt x="577" y="823"/>
                  </a:lnTo>
                  <a:cubicBezTo>
                    <a:pt x="539" y="888"/>
                    <a:pt x="586" y="953"/>
                    <a:pt x="679" y="971"/>
                  </a:cubicBezTo>
                  <a:cubicBezTo>
                    <a:pt x="703" y="979"/>
                    <a:pt x="728" y="982"/>
                    <a:pt x="751" y="982"/>
                  </a:cubicBezTo>
                  <a:cubicBezTo>
                    <a:pt x="818" y="982"/>
                    <a:pt x="879" y="954"/>
                    <a:pt x="921" y="906"/>
                  </a:cubicBezTo>
                  <a:cubicBezTo>
                    <a:pt x="939" y="878"/>
                    <a:pt x="949" y="850"/>
                    <a:pt x="949" y="823"/>
                  </a:cubicBezTo>
                  <a:cubicBezTo>
                    <a:pt x="958" y="813"/>
                    <a:pt x="958" y="804"/>
                    <a:pt x="949" y="795"/>
                  </a:cubicBezTo>
                  <a:lnTo>
                    <a:pt x="949" y="711"/>
                  </a:lnTo>
                  <a:cubicBezTo>
                    <a:pt x="1023" y="776"/>
                    <a:pt x="1107" y="823"/>
                    <a:pt x="1190" y="841"/>
                  </a:cubicBezTo>
                  <a:cubicBezTo>
                    <a:pt x="1215" y="848"/>
                    <a:pt x="1239" y="852"/>
                    <a:pt x="1263" y="852"/>
                  </a:cubicBezTo>
                  <a:cubicBezTo>
                    <a:pt x="1329" y="852"/>
                    <a:pt x="1391" y="824"/>
                    <a:pt x="1432" y="776"/>
                  </a:cubicBezTo>
                  <a:cubicBezTo>
                    <a:pt x="1441" y="767"/>
                    <a:pt x="1451" y="748"/>
                    <a:pt x="1451" y="730"/>
                  </a:cubicBezTo>
                  <a:lnTo>
                    <a:pt x="1451" y="637"/>
                  </a:lnTo>
                  <a:cubicBezTo>
                    <a:pt x="1497" y="627"/>
                    <a:pt x="1534" y="599"/>
                    <a:pt x="1562" y="562"/>
                  </a:cubicBezTo>
                  <a:cubicBezTo>
                    <a:pt x="1572" y="553"/>
                    <a:pt x="1572" y="544"/>
                    <a:pt x="1572" y="525"/>
                  </a:cubicBezTo>
                  <a:lnTo>
                    <a:pt x="1572" y="395"/>
                  </a:lnTo>
                  <a:lnTo>
                    <a:pt x="1534" y="441"/>
                  </a:lnTo>
                  <a:cubicBezTo>
                    <a:pt x="1516" y="423"/>
                    <a:pt x="1497" y="423"/>
                    <a:pt x="1469" y="413"/>
                  </a:cubicBezTo>
                  <a:cubicBezTo>
                    <a:pt x="1409" y="399"/>
                    <a:pt x="1348" y="392"/>
                    <a:pt x="1288" y="392"/>
                  </a:cubicBezTo>
                  <a:cubicBezTo>
                    <a:pt x="1228" y="392"/>
                    <a:pt x="1167" y="399"/>
                    <a:pt x="1107" y="413"/>
                  </a:cubicBezTo>
                  <a:cubicBezTo>
                    <a:pt x="1200" y="385"/>
                    <a:pt x="1293" y="320"/>
                    <a:pt x="1348" y="246"/>
                  </a:cubicBezTo>
                  <a:cubicBezTo>
                    <a:pt x="1358" y="227"/>
                    <a:pt x="1367" y="218"/>
                    <a:pt x="1367" y="200"/>
                  </a:cubicBezTo>
                  <a:lnTo>
                    <a:pt x="1367" y="79"/>
                  </a:lnTo>
                  <a:lnTo>
                    <a:pt x="1321" y="125"/>
                  </a:lnTo>
                  <a:cubicBezTo>
                    <a:pt x="1276" y="97"/>
                    <a:pt x="1226" y="82"/>
                    <a:pt x="1177" y="82"/>
                  </a:cubicBezTo>
                  <a:cubicBezTo>
                    <a:pt x="1113" y="82"/>
                    <a:pt x="1051" y="106"/>
                    <a:pt x="1004" y="153"/>
                  </a:cubicBezTo>
                  <a:cubicBezTo>
                    <a:pt x="1042" y="97"/>
                    <a:pt x="995" y="32"/>
                    <a:pt x="902" y="4"/>
                  </a:cubicBezTo>
                  <a:cubicBezTo>
                    <a:pt x="885" y="2"/>
                    <a:pt x="867" y="1"/>
                    <a:pt x="850"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30"/>
            <p:cNvSpPr/>
            <p:nvPr/>
          </p:nvSpPr>
          <p:spPr>
            <a:xfrm>
              <a:off x="2251288" y="3744303"/>
              <a:ext cx="179341" cy="109378"/>
            </a:xfrm>
            <a:custGeom>
              <a:avLst/>
              <a:gdLst/>
              <a:ahLst/>
              <a:cxnLst/>
              <a:rect l="l" t="t" r="r" b="b"/>
              <a:pathLst>
                <a:path w="1638" h="999" extrusionOk="0">
                  <a:moveTo>
                    <a:pt x="854" y="1"/>
                  </a:moveTo>
                  <a:cubicBezTo>
                    <a:pt x="791" y="1"/>
                    <a:pt x="727" y="29"/>
                    <a:pt x="679" y="77"/>
                  </a:cubicBezTo>
                  <a:cubicBezTo>
                    <a:pt x="642" y="142"/>
                    <a:pt x="642" y="235"/>
                    <a:pt x="679" y="309"/>
                  </a:cubicBezTo>
                  <a:cubicBezTo>
                    <a:pt x="605" y="235"/>
                    <a:pt x="512" y="179"/>
                    <a:pt x="410" y="151"/>
                  </a:cubicBezTo>
                  <a:cubicBezTo>
                    <a:pt x="388" y="144"/>
                    <a:pt x="365" y="140"/>
                    <a:pt x="343" y="140"/>
                  </a:cubicBezTo>
                  <a:cubicBezTo>
                    <a:pt x="279" y="140"/>
                    <a:pt x="216" y="168"/>
                    <a:pt x="168" y="216"/>
                  </a:cubicBezTo>
                  <a:cubicBezTo>
                    <a:pt x="134" y="275"/>
                    <a:pt x="169" y="333"/>
                    <a:pt x="251" y="358"/>
                  </a:cubicBezTo>
                  <a:lnTo>
                    <a:pt x="251" y="358"/>
                  </a:lnTo>
                  <a:cubicBezTo>
                    <a:pt x="236" y="355"/>
                    <a:pt x="221" y="354"/>
                    <a:pt x="207" y="354"/>
                  </a:cubicBezTo>
                  <a:cubicBezTo>
                    <a:pt x="140" y="354"/>
                    <a:pt x="79" y="382"/>
                    <a:pt x="38" y="430"/>
                  </a:cubicBezTo>
                  <a:cubicBezTo>
                    <a:pt x="0" y="495"/>
                    <a:pt x="47" y="560"/>
                    <a:pt x="140" y="579"/>
                  </a:cubicBezTo>
                  <a:cubicBezTo>
                    <a:pt x="200" y="593"/>
                    <a:pt x="261" y="600"/>
                    <a:pt x="321" y="600"/>
                  </a:cubicBezTo>
                  <a:cubicBezTo>
                    <a:pt x="382" y="600"/>
                    <a:pt x="442" y="593"/>
                    <a:pt x="503" y="579"/>
                  </a:cubicBezTo>
                  <a:lnTo>
                    <a:pt x="503" y="579"/>
                  </a:lnTo>
                  <a:cubicBezTo>
                    <a:pt x="410" y="616"/>
                    <a:pt x="326" y="672"/>
                    <a:pt x="261" y="746"/>
                  </a:cubicBezTo>
                  <a:cubicBezTo>
                    <a:pt x="224" y="811"/>
                    <a:pt x="270" y="876"/>
                    <a:pt x="363" y="895"/>
                  </a:cubicBezTo>
                  <a:cubicBezTo>
                    <a:pt x="387" y="902"/>
                    <a:pt x="412" y="906"/>
                    <a:pt x="435" y="906"/>
                  </a:cubicBezTo>
                  <a:cubicBezTo>
                    <a:pt x="502" y="906"/>
                    <a:pt x="564" y="878"/>
                    <a:pt x="605" y="830"/>
                  </a:cubicBezTo>
                  <a:lnTo>
                    <a:pt x="605" y="830"/>
                  </a:lnTo>
                  <a:cubicBezTo>
                    <a:pt x="568" y="895"/>
                    <a:pt x="614" y="960"/>
                    <a:pt x="717" y="979"/>
                  </a:cubicBezTo>
                  <a:cubicBezTo>
                    <a:pt x="745" y="992"/>
                    <a:pt x="773" y="998"/>
                    <a:pt x="800" y="998"/>
                  </a:cubicBezTo>
                  <a:cubicBezTo>
                    <a:pt x="942" y="998"/>
                    <a:pt x="1052" y="831"/>
                    <a:pt x="958" y="690"/>
                  </a:cubicBezTo>
                  <a:lnTo>
                    <a:pt x="958" y="690"/>
                  </a:lnTo>
                  <a:cubicBezTo>
                    <a:pt x="1033" y="765"/>
                    <a:pt x="1126" y="821"/>
                    <a:pt x="1228" y="839"/>
                  </a:cubicBezTo>
                  <a:cubicBezTo>
                    <a:pt x="1250" y="847"/>
                    <a:pt x="1272" y="850"/>
                    <a:pt x="1295" y="850"/>
                  </a:cubicBezTo>
                  <a:cubicBezTo>
                    <a:pt x="1358" y="850"/>
                    <a:pt x="1419" y="822"/>
                    <a:pt x="1460" y="774"/>
                  </a:cubicBezTo>
                  <a:cubicBezTo>
                    <a:pt x="1497" y="720"/>
                    <a:pt x="1453" y="657"/>
                    <a:pt x="1365" y="628"/>
                  </a:cubicBezTo>
                  <a:lnTo>
                    <a:pt x="1365" y="628"/>
                  </a:lnTo>
                  <a:cubicBezTo>
                    <a:pt x="1385" y="633"/>
                    <a:pt x="1405" y="636"/>
                    <a:pt x="1425" y="636"/>
                  </a:cubicBezTo>
                  <a:cubicBezTo>
                    <a:pt x="1489" y="636"/>
                    <a:pt x="1552" y="608"/>
                    <a:pt x="1600" y="560"/>
                  </a:cubicBezTo>
                  <a:cubicBezTo>
                    <a:pt x="1637" y="495"/>
                    <a:pt x="1591" y="430"/>
                    <a:pt x="1488" y="411"/>
                  </a:cubicBezTo>
                  <a:cubicBezTo>
                    <a:pt x="1428" y="398"/>
                    <a:pt x="1367" y="391"/>
                    <a:pt x="1307" y="391"/>
                  </a:cubicBezTo>
                  <a:cubicBezTo>
                    <a:pt x="1247" y="391"/>
                    <a:pt x="1186" y="398"/>
                    <a:pt x="1126" y="411"/>
                  </a:cubicBezTo>
                  <a:cubicBezTo>
                    <a:pt x="1219" y="374"/>
                    <a:pt x="1312" y="319"/>
                    <a:pt x="1367" y="244"/>
                  </a:cubicBezTo>
                  <a:cubicBezTo>
                    <a:pt x="1405" y="179"/>
                    <a:pt x="1358" y="114"/>
                    <a:pt x="1265" y="95"/>
                  </a:cubicBezTo>
                  <a:cubicBezTo>
                    <a:pt x="1241" y="87"/>
                    <a:pt x="1216" y="83"/>
                    <a:pt x="1191" y="83"/>
                  </a:cubicBezTo>
                  <a:cubicBezTo>
                    <a:pt x="1130" y="83"/>
                    <a:pt x="1070" y="108"/>
                    <a:pt x="1023" y="160"/>
                  </a:cubicBezTo>
                  <a:cubicBezTo>
                    <a:pt x="1061" y="95"/>
                    <a:pt x="1014" y="30"/>
                    <a:pt x="921" y="12"/>
                  </a:cubicBezTo>
                  <a:cubicBezTo>
                    <a:pt x="899" y="4"/>
                    <a:pt x="877" y="1"/>
                    <a:pt x="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30"/>
            <p:cNvSpPr/>
            <p:nvPr/>
          </p:nvSpPr>
          <p:spPr>
            <a:xfrm>
              <a:off x="1473375" y="2944273"/>
              <a:ext cx="278098" cy="129414"/>
            </a:xfrm>
            <a:custGeom>
              <a:avLst/>
              <a:gdLst/>
              <a:ahLst/>
              <a:cxnLst/>
              <a:rect l="l" t="t" r="r" b="b"/>
              <a:pathLst>
                <a:path w="2540" h="1182" extrusionOk="0">
                  <a:moveTo>
                    <a:pt x="1" y="0"/>
                  </a:moveTo>
                  <a:lnTo>
                    <a:pt x="1" y="372"/>
                  </a:lnTo>
                  <a:cubicBezTo>
                    <a:pt x="1" y="930"/>
                    <a:pt x="670" y="1181"/>
                    <a:pt x="1266" y="1181"/>
                  </a:cubicBezTo>
                  <a:cubicBezTo>
                    <a:pt x="1861" y="1181"/>
                    <a:pt x="2540" y="930"/>
                    <a:pt x="2540" y="372"/>
                  </a:cubicBezTo>
                  <a:lnTo>
                    <a:pt x="2540"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30"/>
            <p:cNvSpPr/>
            <p:nvPr/>
          </p:nvSpPr>
          <p:spPr>
            <a:xfrm>
              <a:off x="1473375" y="2857668"/>
              <a:ext cx="278098" cy="176275"/>
            </a:xfrm>
            <a:custGeom>
              <a:avLst/>
              <a:gdLst/>
              <a:ahLst/>
              <a:cxnLst/>
              <a:rect l="l" t="t" r="r" b="b"/>
              <a:pathLst>
                <a:path w="2540" h="1610" extrusionOk="0">
                  <a:moveTo>
                    <a:pt x="1256" y="1"/>
                  </a:moveTo>
                  <a:cubicBezTo>
                    <a:pt x="698" y="1"/>
                    <a:pt x="1" y="233"/>
                    <a:pt x="1" y="791"/>
                  </a:cubicBezTo>
                  <a:cubicBezTo>
                    <a:pt x="1" y="1358"/>
                    <a:pt x="670" y="1609"/>
                    <a:pt x="1256" y="1609"/>
                  </a:cubicBezTo>
                  <a:cubicBezTo>
                    <a:pt x="1851" y="1609"/>
                    <a:pt x="2540" y="1358"/>
                    <a:pt x="2540" y="791"/>
                  </a:cubicBezTo>
                  <a:cubicBezTo>
                    <a:pt x="2540" y="233"/>
                    <a:pt x="1823"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30"/>
            <p:cNvSpPr/>
            <p:nvPr/>
          </p:nvSpPr>
          <p:spPr>
            <a:xfrm>
              <a:off x="1488703" y="2864785"/>
              <a:ext cx="246456" cy="155910"/>
            </a:xfrm>
            <a:custGeom>
              <a:avLst/>
              <a:gdLst/>
              <a:ahLst/>
              <a:cxnLst/>
              <a:rect l="l" t="t" r="r" b="b"/>
              <a:pathLst>
                <a:path w="2251" h="1424" extrusionOk="0">
                  <a:moveTo>
                    <a:pt x="1116" y="1"/>
                  </a:moveTo>
                  <a:cubicBezTo>
                    <a:pt x="623" y="1"/>
                    <a:pt x="0" y="205"/>
                    <a:pt x="0" y="707"/>
                  </a:cubicBezTo>
                  <a:cubicBezTo>
                    <a:pt x="0" y="1200"/>
                    <a:pt x="595" y="1424"/>
                    <a:pt x="1126" y="1424"/>
                  </a:cubicBezTo>
                  <a:cubicBezTo>
                    <a:pt x="1646" y="1424"/>
                    <a:pt x="2251" y="1200"/>
                    <a:pt x="2251" y="707"/>
                  </a:cubicBezTo>
                  <a:cubicBezTo>
                    <a:pt x="2251" y="215"/>
                    <a:pt x="1628" y="1"/>
                    <a:pt x="1116"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30"/>
            <p:cNvSpPr/>
            <p:nvPr/>
          </p:nvSpPr>
          <p:spPr>
            <a:xfrm>
              <a:off x="1487718" y="2864785"/>
              <a:ext cx="247442" cy="85619"/>
            </a:xfrm>
            <a:custGeom>
              <a:avLst/>
              <a:gdLst/>
              <a:ahLst/>
              <a:cxnLst/>
              <a:rect l="l" t="t" r="r" b="b"/>
              <a:pathLst>
                <a:path w="2260" h="782" extrusionOk="0">
                  <a:moveTo>
                    <a:pt x="1125" y="1"/>
                  </a:moveTo>
                  <a:cubicBezTo>
                    <a:pt x="614" y="1"/>
                    <a:pt x="9" y="205"/>
                    <a:pt x="9" y="707"/>
                  </a:cubicBezTo>
                  <a:cubicBezTo>
                    <a:pt x="0" y="726"/>
                    <a:pt x="0" y="754"/>
                    <a:pt x="9" y="782"/>
                  </a:cubicBezTo>
                  <a:cubicBezTo>
                    <a:pt x="74" y="336"/>
                    <a:pt x="660" y="150"/>
                    <a:pt x="1125" y="150"/>
                  </a:cubicBezTo>
                  <a:cubicBezTo>
                    <a:pt x="1609" y="150"/>
                    <a:pt x="2195" y="336"/>
                    <a:pt x="2260" y="782"/>
                  </a:cubicBezTo>
                  <a:lnTo>
                    <a:pt x="2260" y="707"/>
                  </a:lnTo>
                  <a:cubicBezTo>
                    <a:pt x="2260" y="215"/>
                    <a:pt x="1627" y="1"/>
                    <a:pt x="1125"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30"/>
            <p:cNvSpPr/>
            <p:nvPr/>
          </p:nvSpPr>
          <p:spPr>
            <a:xfrm>
              <a:off x="1526367" y="2899492"/>
              <a:ext cx="173209" cy="108174"/>
            </a:xfrm>
            <a:custGeom>
              <a:avLst/>
              <a:gdLst/>
              <a:ahLst/>
              <a:cxnLst/>
              <a:rect l="l" t="t" r="r" b="b"/>
              <a:pathLst>
                <a:path w="1582" h="988" extrusionOk="0">
                  <a:moveTo>
                    <a:pt x="1339" y="632"/>
                  </a:moveTo>
                  <a:cubicBezTo>
                    <a:pt x="1364" y="632"/>
                    <a:pt x="1385" y="636"/>
                    <a:pt x="1404" y="636"/>
                  </a:cubicBezTo>
                  <a:cubicBezTo>
                    <a:pt x="1414" y="636"/>
                    <a:pt x="1423" y="635"/>
                    <a:pt x="1432" y="632"/>
                  </a:cubicBezTo>
                  <a:lnTo>
                    <a:pt x="1432" y="632"/>
                  </a:lnTo>
                  <a:lnTo>
                    <a:pt x="1414" y="660"/>
                  </a:lnTo>
                  <a:cubicBezTo>
                    <a:pt x="1386" y="642"/>
                    <a:pt x="1367" y="632"/>
                    <a:pt x="1339" y="632"/>
                  </a:cubicBezTo>
                  <a:close/>
                  <a:moveTo>
                    <a:pt x="838" y="0"/>
                  </a:moveTo>
                  <a:cubicBezTo>
                    <a:pt x="791" y="0"/>
                    <a:pt x="742" y="15"/>
                    <a:pt x="698" y="46"/>
                  </a:cubicBezTo>
                  <a:lnTo>
                    <a:pt x="633" y="56"/>
                  </a:lnTo>
                  <a:lnTo>
                    <a:pt x="633" y="149"/>
                  </a:lnTo>
                  <a:cubicBezTo>
                    <a:pt x="633" y="205"/>
                    <a:pt x="642" y="251"/>
                    <a:pt x="661" y="298"/>
                  </a:cubicBezTo>
                  <a:cubicBezTo>
                    <a:pt x="586" y="223"/>
                    <a:pt x="493" y="177"/>
                    <a:pt x="391" y="149"/>
                  </a:cubicBezTo>
                  <a:cubicBezTo>
                    <a:pt x="369" y="143"/>
                    <a:pt x="347" y="139"/>
                    <a:pt x="324" y="139"/>
                  </a:cubicBezTo>
                  <a:cubicBezTo>
                    <a:pt x="278" y="139"/>
                    <a:pt x="233" y="152"/>
                    <a:pt x="196" y="177"/>
                  </a:cubicBezTo>
                  <a:lnTo>
                    <a:pt x="140" y="130"/>
                  </a:lnTo>
                  <a:lnTo>
                    <a:pt x="140" y="251"/>
                  </a:lnTo>
                  <a:cubicBezTo>
                    <a:pt x="140" y="298"/>
                    <a:pt x="177" y="344"/>
                    <a:pt x="251" y="363"/>
                  </a:cubicBezTo>
                  <a:cubicBezTo>
                    <a:pt x="231" y="359"/>
                    <a:pt x="208" y="357"/>
                    <a:pt x="185" y="357"/>
                  </a:cubicBezTo>
                  <a:cubicBezTo>
                    <a:pt x="144" y="357"/>
                    <a:pt x="101" y="364"/>
                    <a:pt x="65" y="381"/>
                  </a:cubicBezTo>
                  <a:lnTo>
                    <a:pt x="0" y="344"/>
                  </a:lnTo>
                  <a:lnTo>
                    <a:pt x="0" y="474"/>
                  </a:lnTo>
                  <a:cubicBezTo>
                    <a:pt x="0" y="521"/>
                    <a:pt x="47" y="558"/>
                    <a:pt x="121" y="576"/>
                  </a:cubicBezTo>
                  <a:cubicBezTo>
                    <a:pt x="182" y="590"/>
                    <a:pt x="242" y="597"/>
                    <a:pt x="303" y="597"/>
                  </a:cubicBezTo>
                  <a:cubicBezTo>
                    <a:pt x="363" y="597"/>
                    <a:pt x="424" y="590"/>
                    <a:pt x="484" y="576"/>
                  </a:cubicBezTo>
                  <a:lnTo>
                    <a:pt x="484" y="576"/>
                  </a:lnTo>
                  <a:cubicBezTo>
                    <a:pt x="410" y="604"/>
                    <a:pt x="344" y="642"/>
                    <a:pt x="289" y="688"/>
                  </a:cubicBezTo>
                  <a:lnTo>
                    <a:pt x="224" y="660"/>
                  </a:lnTo>
                  <a:lnTo>
                    <a:pt x="224" y="772"/>
                  </a:lnTo>
                  <a:cubicBezTo>
                    <a:pt x="224" y="828"/>
                    <a:pt x="270" y="874"/>
                    <a:pt x="344" y="893"/>
                  </a:cubicBezTo>
                  <a:cubicBezTo>
                    <a:pt x="366" y="900"/>
                    <a:pt x="389" y="903"/>
                    <a:pt x="411" y="903"/>
                  </a:cubicBezTo>
                  <a:cubicBezTo>
                    <a:pt x="474" y="903"/>
                    <a:pt x="536" y="876"/>
                    <a:pt x="577" y="828"/>
                  </a:cubicBezTo>
                  <a:lnTo>
                    <a:pt x="577" y="828"/>
                  </a:lnTo>
                  <a:cubicBezTo>
                    <a:pt x="540" y="883"/>
                    <a:pt x="596" y="948"/>
                    <a:pt x="689" y="976"/>
                  </a:cubicBezTo>
                  <a:cubicBezTo>
                    <a:pt x="710" y="984"/>
                    <a:pt x="733" y="987"/>
                    <a:pt x="755" y="987"/>
                  </a:cubicBezTo>
                  <a:cubicBezTo>
                    <a:pt x="819" y="987"/>
                    <a:pt x="882" y="959"/>
                    <a:pt x="930" y="911"/>
                  </a:cubicBezTo>
                  <a:cubicBezTo>
                    <a:pt x="940" y="883"/>
                    <a:pt x="949" y="855"/>
                    <a:pt x="958" y="828"/>
                  </a:cubicBezTo>
                  <a:lnTo>
                    <a:pt x="958" y="707"/>
                  </a:lnTo>
                  <a:lnTo>
                    <a:pt x="949" y="707"/>
                  </a:lnTo>
                  <a:lnTo>
                    <a:pt x="949" y="688"/>
                  </a:lnTo>
                  <a:lnTo>
                    <a:pt x="958" y="707"/>
                  </a:lnTo>
                  <a:cubicBezTo>
                    <a:pt x="1023" y="772"/>
                    <a:pt x="1107" y="818"/>
                    <a:pt x="1200" y="837"/>
                  </a:cubicBezTo>
                  <a:cubicBezTo>
                    <a:pt x="1222" y="844"/>
                    <a:pt x="1244" y="848"/>
                    <a:pt x="1267" y="848"/>
                  </a:cubicBezTo>
                  <a:cubicBezTo>
                    <a:pt x="1330" y="848"/>
                    <a:pt x="1391" y="820"/>
                    <a:pt x="1432" y="772"/>
                  </a:cubicBezTo>
                  <a:cubicBezTo>
                    <a:pt x="1442" y="762"/>
                    <a:pt x="1451" y="744"/>
                    <a:pt x="1451" y="725"/>
                  </a:cubicBezTo>
                  <a:lnTo>
                    <a:pt x="1451" y="632"/>
                  </a:lnTo>
                  <a:cubicBezTo>
                    <a:pt x="1498" y="623"/>
                    <a:pt x="1544" y="604"/>
                    <a:pt x="1572" y="567"/>
                  </a:cubicBezTo>
                  <a:cubicBezTo>
                    <a:pt x="1581" y="549"/>
                    <a:pt x="1581" y="539"/>
                    <a:pt x="1581" y="530"/>
                  </a:cubicBezTo>
                  <a:lnTo>
                    <a:pt x="1581" y="400"/>
                  </a:lnTo>
                  <a:lnTo>
                    <a:pt x="1544" y="437"/>
                  </a:lnTo>
                  <a:cubicBezTo>
                    <a:pt x="1516" y="428"/>
                    <a:pt x="1498" y="418"/>
                    <a:pt x="1479" y="418"/>
                  </a:cubicBezTo>
                  <a:cubicBezTo>
                    <a:pt x="1419" y="404"/>
                    <a:pt x="1356" y="397"/>
                    <a:pt x="1294" y="397"/>
                  </a:cubicBezTo>
                  <a:cubicBezTo>
                    <a:pt x="1233" y="397"/>
                    <a:pt x="1172" y="404"/>
                    <a:pt x="1116" y="418"/>
                  </a:cubicBezTo>
                  <a:cubicBezTo>
                    <a:pt x="1209" y="381"/>
                    <a:pt x="1293" y="325"/>
                    <a:pt x="1358" y="251"/>
                  </a:cubicBezTo>
                  <a:cubicBezTo>
                    <a:pt x="1367" y="232"/>
                    <a:pt x="1367" y="214"/>
                    <a:pt x="1367" y="195"/>
                  </a:cubicBezTo>
                  <a:lnTo>
                    <a:pt x="1367" y="84"/>
                  </a:lnTo>
                  <a:lnTo>
                    <a:pt x="1321" y="121"/>
                  </a:lnTo>
                  <a:cubicBezTo>
                    <a:pt x="1302" y="112"/>
                    <a:pt x="1274" y="102"/>
                    <a:pt x="1256" y="93"/>
                  </a:cubicBezTo>
                  <a:cubicBezTo>
                    <a:pt x="1231" y="86"/>
                    <a:pt x="1207" y="82"/>
                    <a:pt x="1184" y="82"/>
                  </a:cubicBezTo>
                  <a:cubicBezTo>
                    <a:pt x="1117" y="82"/>
                    <a:pt x="1055" y="110"/>
                    <a:pt x="1014" y="158"/>
                  </a:cubicBezTo>
                  <a:cubicBezTo>
                    <a:pt x="1051" y="102"/>
                    <a:pt x="1005" y="37"/>
                    <a:pt x="902" y="9"/>
                  </a:cubicBezTo>
                  <a:cubicBezTo>
                    <a:pt x="882" y="3"/>
                    <a:pt x="860" y="0"/>
                    <a:pt x="838"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30"/>
            <p:cNvSpPr/>
            <p:nvPr/>
          </p:nvSpPr>
          <p:spPr>
            <a:xfrm>
              <a:off x="1524287" y="2885478"/>
              <a:ext cx="179341" cy="108940"/>
            </a:xfrm>
            <a:custGeom>
              <a:avLst/>
              <a:gdLst/>
              <a:ahLst/>
              <a:cxnLst/>
              <a:rect l="l" t="t" r="r" b="b"/>
              <a:pathLst>
                <a:path w="1638" h="995" extrusionOk="0">
                  <a:moveTo>
                    <a:pt x="845" y="1"/>
                  </a:moveTo>
                  <a:cubicBezTo>
                    <a:pt x="699" y="1"/>
                    <a:pt x="584" y="171"/>
                    <a:pt x="680" y="314"/>
                  </a:cubicBezTo>
                  <a:cubicBezTo>
                    <a:pt x="605" y="240"/>
                    <a:pt x="512" y="184"/>
                    <a:pt x="410" y="156"/>
                  </a:cubicBezTo>
                  <a:cubicBezTo>
                    <a:pt x="388" y="149"/>
                    <a:pt x="366" y="145"/>
                    <a:pt x="343" y="145"/>
                  </a:cubicBezTo>
                  <a:cubicBezTo>
                    <a:pt x="280" y="145"/>
                    <a:pt x="219" y="173"/>
                    <a:pt x="177" y="221"/>
                  </a:cubicBezTo>
                  <a:cubicBezTo>
                    <a:pt x="141" y="285"/>
                    <a:pt x="185" y="349"/>
                    <a:pt x="274" y="369"/>
                  </a:cubicBezTo>
                  <a:lnTo>
                    <a:pt x="274" y="369"/>
                  </a:lnTo>
                  <a:cubicBezTo>
                    <a:pt x="256" y="365"/>
                    <a:pt x="237" y="363"/>
                    <a:pt x="218" y="363"/>
                  </a:cubicBezTo>
                  <a:cubicBezTo>
                    <a:pt x="153" y="363"/>
                    <a:pt x="87" y="385"/>
                    <a:pt x="38" y="435"/>
                  </a:cubicBezTo>
                  <a:cubicBezTo>
                    <a:pt x="1" y="500"/>
                    <a:pt x="47" y="565"/>
                    <a:pt x="150" y="584"/>
                  </a:cubicBezTo>
                  <a:cubicBezTo>
                    <a:pt x="205" y="598"/>
                    <a:pt x="266" y="605"/>
                    <a:pt x="326" y="605"/>
                  </a:cubicBezTo>
                  <a:cubicBezTo>
                    <a:pt x="387" y="605"/>
                    <a:pt x="447" y="598"/>
                    <a:pt x="503" y="584"/>
                  </a:cubicBezTo>
                  <a:lnTo>
                    <a:pt x="503" y="584"/>
                  </a:lnTo>
                  <a:cubicBezTo>
                    <a:pt x="410" y="621"/>
                    <a:pt x="326" y="677"/>
                    <a:pt x="261" y="751"/>
                  </a:cubicBezTo>
                  <a:cubicBezTo>
                    <a:pt x="224" y="816"/>
                    <a:pt x="270" y="881"/>
                    <a:pt x="373" y="900"/>
                  </a:cubicBezTo>
                  <a:cubicBezTo>
                    <a:pt x="395" y="907"/>
                    <a:pt x="417" y="911"/>
                    <a:pt x="440" y="911"/>
                  </a:cubicBezTo>
                  <a:cubicBezTo>
                    <a:pt x="503" y="911"/>
                    <a:pt x="566" y="883"/>
                    <a:pt x="615" y="835"/>
                  </a:cubicBezTo>
                  <a:lnTo>
                    <a:pt x="615" y="835"/>
                  </a:lnTo>
                  <a:cubicBezTo>
                    <a:pt x="577" y="900"/>
                    <a:pt x="624" y="965"/>
                    <a:pt x="717" y="983"/>
                  </a:cubicBezTo>
                  <a:cubicBezTo>
                    <a:pt x="739" y="991"/>
                    <a:pt x="761" y="994"/>
                    <a:pt x="784" y="994"/>
                  </a:cubicBezTo>
                  <a:cubicBezTo>
                    <a:pt x="847" y="994"/>
                    <a:pt x="911" y="966"/>
                    <a:pt x="959" y="918"/>
                  </a:cubicBezTo>
                  <a:cubicBezTo>
                    <a:pt x="996" y="853"/>
                    <a:pt x="996" y="770"/>
                    <a:pt x="959" y="695"/>
                  </a:cubicBezTo>
                  <a:lnTo>
                    <a:pt x="959" y="695"/>
                  </a:lnTo>
                  <a:cubicBezTo>
                    <a:pt x="1033" y="770"/>
                    <a:pt x="1126" y="825"/>
                    <a:pt x="1228" y="844"/>
                  </a:cubicBezTo>
                  <a:cubicBezTo>
                    <a:pt x="1250" y="851"/>
                    <a:pt x="1273" y="855"/>
                    <a:pt x="1295" y="855"/>
                  </a:cubicBezTo>
                  <a:cubicBezTo>
                    <a:pt x="1358" y="855"/>
                    <a:pt x="1420" y="827"/>
                    <a:pt x="1461" y="779"/>
                  </a:cubicBezTo>
                  <a:cubicBezTo>
                    <a:pt x="1497" y="724"/>
                    <a:pt x="1454" y="661"/>
                    <a:pt x="1365" y="632"/>
                  </a:cubicBezTo>
                  <a:lnTo>
                    <a:pt x="1365" y="632"/>
                  </a:lnTo>
                  <a:cubicBezTo>
                    <a:pt x="1385" y="638"/>
                    <a:pt x="1405" y="641"/>
                    <a:pt x="1425" y="641"/>
                  </a:cubicBezTo>
                  <a:cubicBezTo>
                    <a:pt x="1489" y="641"/>
                    <a:pt x="1552" y="613"/>
                    <a:pt x="1600" y="565"/>
                  </a:cubicBezTo>
                  <a:cubicBezTo>
                    <a:pt x="1637" y="509"/>
                    <a:pt x="1591" y="444"/>
                    <a:pt x="1498" y="416"/>
                  </a:cubicBezTo>
                  <a:cubicBezTo>
                    <a:pt x="1438" y="407"/>
                    <a:pt x="1375" y="402"/>
                    <a:pt x="1313" y="402"/>
                  </a:cubicBezTo>
                  <a:cubicBezTo>
                    <a:pt x="1252" y="402"/>
                    <a:pt x="1191" y="407"/>
                    <a:pt x="1135" y="416"/>
                  </a:cubicBezTo>
                  <a:cubicBezTo>
                    <a:pt x="1228" y="388"/>
                    <a:pt x="1312" y="333"/>
                    <a:pt x="1377" y="249"/>
                  </a:cubicBezTo>
                  <a:cubicBezTo>
                    <a:pt x="1414" y="193"/>
                    <a:pt x="1368" y="128"/>
                    <a:pt x="1275" y="100"/>
                  </a:cubicBezTo>
                  <a:cubicBezTo>
                    <a:pt x="1250" y="93"/>
                    <a:pt x="1226" y="89"/>
                    <a:pt x="1203" y="89"/>
                  </a:cubicBezTo>
                  <a:cubicBezTo>
                    <a:pt x="1136" y="89"/>
                    <a:pt x="1074" y="117"/>
                    <a:pt x="1033" y="165"/>
                  </a:cubicBezTo>
                  <a:cubicBezTo>
                    <a:pt x="1070" y="109"/>
                    <a:pt x="1024" y="44"/>
                    <a:pt x="921" y="16"/>
                  </a:cubicBezTo>
                  <a:cubicBezTo>
                    <a:pt x="896" y="6"/>
                    <a:pt x="870" y="1"/>
                    <a:pt x="845"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30"/>
            <p:cNvSpPr/>
            <p:nvPr/>
          </p:nvSpPr>
          <p:spPr>
            <a:xfrm>
              <a:off x="1702534" y="2922813"/>
              <a:ext cx="277989" cy="130509"/>
            </a:xfrm>
            <a:custGeom>
              <a:avLst/>
              <a:gdLst/>
              <a:ahLst/>
              <a:cxnLst/>
              <a:rect l="l" t="t" r="r" b="b"/>
              <a:pathLst>
                <a:path w="2539" h="1192" extrusionOk="0">
                  <a:moveTo>
                    <a:pt x="0" y="1"/>
                  </a:moveTo>
                  <a:lnTo>
                    <a:pt x="0" y="373"/>
                  </a:lnTo>
                  <a:cubicBezTo>
                    <a:pt x="0" y="931"/>
                    <a:pt x="670" y="1191"/>
                    <a:pt x="1265" y="1191"/>
                  </a:cubicBezTo>
                  <a:cubicBezTo>
                    <a:pt x="1860" y="1191"/>
                    <a:pt x="2539" y="940"/>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4" name="Google Shape;924;p30"/>
            <p:cNvSpPr/>
            <p:nvPr/>
          </p:nvSpPr>
          <p:spPr>
            <a:xfrm>
              <a:off x="1702534" y="2837303"/>
              <a:ext cx="277989" cy="176275"/>
            </a:xfrm>
            <a:custGeom>
              <a:avLst/>
              <a:gdLst/>
              <a:ahLst/>
              <a:cxnLst/>
              <a:rect l="l" t="t" r="r" b="b"/>
              <a:pathLst>
                <a:path w="2539" h="1610" extrusionOk="0">
                  <a:moveTo>
                    <a:pt x="1256" y="1"/>
                  </a:moveTo>
                  <a:cubicBezTo>
                    <a:pt x="698" y="1"/>
                    <a:pt x="0" y="233"/>
                    <a:pt x="0" y="791"/>
                  </a:cubicBezTo>
                  <a:cubicBezTo>
                    <a:pt x="0" y="1349"/>
                    <a:pt x="670" y="1609"/>
                    <a:pt x="1256" y="1609"/>
                  </a:cubicBezTo>
                  <a:cubicBezTo>
                    <a:pt x="1851" y="1609"/>
                    <a:pt x="2539" y="1358"/>
                    <a:pt x="2539" y="791"/>
                  </a:cubicBezTo>
                  <a:cubicBezTo>
                    <a:pt x="2539" y="233"/>
                    <a:pt x="1823"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5" name="Google Shape;925;p30"/>
            <p:cNvSpPr/>
            <p:nvPr/>
          </p:nvSpPr>
          <p:spPr>
            <a:xfrm>
              <a:off x="1717752" y="2844420"/>
              <a:ext cx="246566" cy="155910"/>
            </a:xfrm>
            <a:custGeom>
              <a:avLst/>
              <a:gdLst/>
              <a:ahLst/>
              <a:cxnLst/>
              <a:rect l="l" t="t" r="r" b="b"/>
              <a:pathLst>
                <a:path w="2252" h="1424" extrusionOk="0">
                  <a:moveTo>
                    <a:pt x="1117" y="1"/>
                  </a:moveTo>
                  <a:cubicBezTo>
                    <a:pt x="624" y="1"/>
                    <a:pt x="1" y="205"/>
                    <a:pt x="1" y="698"/>
                  </a:cubicBezTo>
                  <a:cubicBezTo>
                    <a:pt x="1" y="1182"/>
                    <a:pt x="596" y="1424"/>
                    <a:pt x="1126" y="1424"/>
                  </a:cubicBezTo>
                  <a:cubicBezTo>
                    <a:pt x="1647" y="1424"/>
                    <a:pt x="2251" y="1191"/>
                    <a:pt x="2251" y="698"/>
                  </a:cubicBezTo>
                  <a:cubicBezTo>
                    <a:pt x="2251" y="205"/>
                    <a:pt x="1628" y="1"/>
                    <a:pt x="1117"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6" name="Google Shape;926;p30"/>
            <p:cNvSpPr/>
            <p:nvPr/>
          </p:nvSpPr>
          <p:spPr>
            <a:xfrm>
              <a:off x="1716767" y="2844420"/>
              <a:ext cx="247551" cy="85619"/>
            </a:xfrm>
            <a:custGeom>
              <a:avLst/>
              <a:gdLst/>
              <a:ahLst/>
              <a:cxnLst/>
              <a:rect l="l" t="t" r="r" b="b"/>
              <a:pathLst>
                <a:path w="2261" h="782" extrusionOk="0">
                  <a:moveTo>
                    <a:pt x="1126" y="1"/>
                  </a:moveTo>
                  <a:cubicBezTo>
                    <a:pt x="614" y="1"/>
                    <a:pt x="10" y="205"/>
                    <a:pt x="10" y="698"/>
                  </a:cubicBezTo>
                  <a:cubicBezTo>
                    <a:pt x="0" y="717"/>
                    <a:pt x="0" y="745"/>
                    <a:pt x="10" y="773"/>
                  </a:cubicBezTo>
                  <a:cubicBezTo>
                    <a:pt x="75" y="326"/>
                    <a:pt x="661" y="140"/>
                    <a:pt x="1126" y="140"/>
                  </a:cubicBezTo>
                  <a:cubicBezTo>
                    <a:pt x="1609" y="140"/>
                    <a:pt x="2195" y="336"/>
                    <a:pt x="2260" y="782"/>
                  </a:cubicBezTo>
                  <a:lnTo>
                    <a:pt x="2260" y="708"/>
                  </a:lnTo>
                  <a:cubicBezTo>
                    <a:pt x="2260" y="205"/>
                    <a:pt x="1628" y="1"/>
                    <a:pt x="112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7" name="Google Shape;927;p30"/>
            <p:cNvSpPr/>
            <p:nvPr/>
          </p:nvSpPr>
          <p:spPr>
            <a:xfrm>
              <a:off x="1755416" y="2879018"/>
              <a:ext cx="173209" cy="108283"/>
            </a:xfrm>
            <a:custGeom>
              <a:avLst/>
              <a:gdLst/>
              <a:ahLst/>
              <a:cxnLst/>
              <a:rect l="l" t="t" r="r" b="b"/>
              <a:pathLst>
                <a:path w="1582" h="989" extrusionOk="0">
                  <a:moveTo>
                    <a:pt x="1340" y="624"/>
                  </a:moveTo>
                  <a:lnTo>
                    <a:pt x="1340" y="624"/>
                  </a:lnTo>
                  <a:cubicBezTo>
                    <a:pt x="1377" y="633"/>
                    <a:pt x="1405" y="633"/>
                    <a:pt x="1433" y="633"/>
                  </a:cubicBezTo>
                  <a:lnTo>
                    <a:pt x="1414" y="652"/>
                  </a:lnTo>
                  <a:cubicBezTo>
                    <a:pt x="1386" y="643"/>
                    <a:pt x="1368" y="633"/>
                    <a:pt x="1340" y="624"/>
                  </a:cubicBezTo>
                  <a:close/>
                  <a:moveTo>
                    <a:pt x="949" y="689"/>
                  </a:moveTo>
                  <a:lnTo>
                    <a:pt x="959" y="698"/>
                  </a:lnTo>
                  <a:lnTo>
                    <a:pt x="949" y="708"/>
                  </a:lnTo>
                  <a:lnTo>
                    <a:pt x="949" y="689"/>
                  </a:lnTo>
                  <a:close/>
                  <a:moveTo>
                    <a:pt x="835" y="1"/>
                  </a:moveTo>
                  <a:cubicBezTo>
                    <a:pt x="789" y="1"/>
                    <a:pt x="742" y="13"/>
                    <a:pt x="698" y="38"/>
                  </a:cubicBezTo>
                  <a:lnTo>
                    <a:pt x="633" y="47"/>
                  </a:lnTo>
                  <a:lnTo>
                    <a:pt x="633" y="150"/>
                  </a:lnTo>
                  <a:cubicBezTo>
                    <a:pt x="633" y="206"/>
                    <a:pt x="642" y="252"/>
                    <a:pt x="661" y="299"/>
                  </a:cubicBezTo>
                  <a:cubicBezTo>
                    <a:pt x="587" y="224"/>
                    <a:pt x="494" y="168"/>
                    <a:pt x="391" y="150"/>
                  </a:cubicBezTo>
                  <a:cubicBezTo>
                    <a:pt x="368" y="143"/>
                    <a:pt x="344" y="140"/>
                    <a:pt x="320" y="140"/>
                  </a:cubicBezTo>
                  <a:cubicBezTo>
                    <a:pt x="276" y="140"/>
                    <a:pt x="232" y="150"/>
                    <a:pt x="196" y="168"/>
                  </a:cubicBezTo>
                  <a:lnTo>
                    <a:pt x="140" y="122"/>
                  </a:lnTo>
                  <a:lnTo>
                    <a:pt x="140" y="252"/>
                  </a:lnTo>
                  <a:cubicBezTo>
                    <a:pt x="140" y="297"/>
                    <a:pt x="175" y="342"/>
                    <a:pt x="244" y="361"/>
                  </a:cubicBezTo>
                  <a:lnTo>
                    <a:pt x="244" y="361"/>
                  </a:lnTo>
                  <a:cubicBezTo>
                    <a:pt x="223" y="356"/>
                    <a:pt x="203" y="354"/>
                    <a:pt x="183" y="354"/>
                  </a:cubicBezTo>
                  <a:cubicBezTo>
                    <a:pt x="142" y="354"/>
                    <a:pt x="102" y="364"/>
                    <a:pt x="66" y="382"/>
                  </a:cubicBezTo>
                  <a:lnTo>
                    <a:pt x="1" y="345"/>
                  </a:lnTo>
                  <a:lnTo>
                    <a:pt x="1" y="475"/>
                  </a:lnTo>
                  <a:cubicBezTo>
                    <a:pt x="1" y="522"/>
                    <a:pt x="47" y="559"/>
                    <a:pt x="122" y="577"/>
                  </a:cubicBezTo>
                  <a:cubicBezTo>
                    <a:pt x="177" y="591"/>
                    <a:pt x="238" y="598"/>
                    <a:pt x="299" y="598"/>
                  </a:cubicBezTo>
                  <a:cubicBezTo>
                    <a:pt x="361" y="598"/>
                    <a:pt x="424" y="591"/>
                    <a:pt x="484" y="577"/>
                  </a:cubicBezTo>
                  <a:lnTo>
                    <a:pt x="484" y="577"/>
                  </a:lnTo>
                  <a:cubicBezTo>
                    <a:pt x="410" y="605"/>
                    <a:pt x="345" y="643"/>
                    <a:pt x="289" y="689"/>
                  </a:cubicBezTo>
                  <a:lnTo>
                    <a:pt x="224" y="661"/>
                  </a:lnTo>
                  <a:lnTo>
                    <a:pt x="224" y="773"/>
                  </a:lnTo>
                  <a:cubicBezTo>
                    <a:pt x="224" y="829"/>
                    <a:pt x="270" y="875"/>
                    <a:pt x="345" y="894"/>
                  </a:cubicBezTo>
                  <a:cubicBezTo>
                    <a:pt x="367" y="901"/>
                    <a:pt x="389" y="904"/>
                    <a:pt x="412" y="904"/>
                  </a:cubicBezTo>
                  <a:cubicBezTo>
                    <a:pt x="475" y="904"/>
                    <a:pt x="536" y="877"/>
                    <a:pt x="577" y="829"/>
                  </a:cubicBezTo>
                  <a:lnTo>
                    <a:pt x="577" y="829"/>
                  </a:lnTo>
                  <a:cubicBezTo>
                    <a:pt x="540" y="884"/>
                    <a:pt x="587" y="949"/>
                    <a:pt x="689" y="977"/>
                  </a:cubicBezTo>
                  <a:cubicBezTo>
                    <a:pt x="711" y="985"/>
                    <a:pt x="733" y="988"/>
                    <a:pt x="756" y="988"/>
                  </a:cubicBezTo>
                  <a:cubicBezTo>
                    <a:pt x="819" y="988"/>
                    <a:pt x="883" y="960"/>
                    <a:pt x="931" y="912"/>
                  </a:cubicBezTo>
                  <a:cubicBezTo>
                    <a:pt x="940" y="884"/>
                    <a:pt x="949" y="856"/>
                    <a:pt x="959" y="829"/>
                  </a:cubicBezTo>
                  <a:lnTo>
                    <a:pt x="959" y="708"/>
                  </a:lnTo>
                  <a:cubicBezTo>
                    <a:pt x="1024" y="773"/>
                    <a:pt x="1107" y="810"/>
                    <a:pt x="1200" y="838"/>
                  </a:cubicBezTo>
                  <a:cubicBezTo>
                    <a:pt x="1222" y="845"/>
                    <a:pt x="1245" y="849"/>
                    <a:pt x="1267" y="849"/>
                  </a:cubicBezTo>
                  <a:cubicBezTo>
                    <a:pt x="1330" y="849"/>
                    <a:pt x="1392" y="821"/>
                    <a:pt x="1433" y="773"/>
                  </a:cubicBezTo>
                  <a:cubicBezTo>
                    <a:pt x="1442" y="754"/>
                    <a:pt x="1451" y="745"/>
                    <a:pt x="1451" y="726"/>
                  </a:cubicBezTo>
                  <a:lnTo>
                    <a:pt x="1451" y="633"/>
                  </a:lnTo>
                  <a:cubicBezTo>
                    <a:pt x="1498" y="624"/>
                    <a:pt x="1544" y="596"/>
                    <a:pt x="1572" y="559"/>
                  </a:cubicBezTo>
                  <a:cubicBezTo>
                    <a:pt x="1582" y="550"/>
                    <a:pt x="1582" y="540"/>
                    <a:pt x="1582" y="522"/>
                  </a:cubicBezTo>
                  <a:lnTo>
                    <a:pt x="1582" y="392"/>
                  </a:lnTo>
                  <a:lnTo>
                    <a:pt x="1544" y="438"/>
                  </a:lnTo>
                  <a:cubicBezTo>
                    <a:pt x="1517" y="429"/>
                    <a:pt x="1498" y="419"/>
                    <a:pt x="1479" y="410"/>
                  </a:cubicBezTo>
                  <a:cubicBezTo>
                    <a:pt x="1419" y="401"/>
                    <a:pt x="1356" y="396"/>
                    <a:pt x="1294" y="396"/>
                  </a:cubicBezTo>
                  <a:cubicBezTo>
                    <a:pt x="1233" y="396"/>
                    <a:pt x="1172" y="401"/>
                    <a:pt x="1117" y="410"/>
                  </a:cubicBezTo>
                  <a:cubicBezTo>
                    <a:pt x="1210" y="382"/>
                    <a:pt x="1293" y="326"/>
                    <a:pt x="1358" y="243"/>
                  </a:cubicBezTo>
                  <a:cubicBezTo>
                    <a:pt x="1368" y="233"/>
                    <a:pt x="1368" y="215"/>
                    <a:pt x="1368" y="196"/>
                  </a:cubicBezTo>
                  <a:lnTo>
                    <a:pt x="1368" y="75"/>
                  </a:lnTo>
                  <a:lnTo>
                    <a:pt x="1321" y="122"/>
                  </a:lnTo>
                  <a:cubicBezTo>
                    <a:pt x="1303" y="103"/>
                    <a:pt x="1275" y="94"/>
                    <a:pt x="1256" y="94"/>
                  </a:cubicBezTo>
                  <a:cubicBezTo>
                    <a:pt x="1232" y="87"/>
                    <a:pt x="1208" y="83"/>
                    <a:pt x="1184" y="83"/>
                  </a:cubicBezTo>
                  <a:cubicBezTo>
                    <a:pt x="1117" y="83"/>
                    <a:pt x="1056" y="111"/>
                    <a:pt x="1014" y="159"/>
                  </a:cubicBezTo>
                  <a:cubicBezTo>
                    <a:pt x="1052" y="94"/>
                    <a:pt x="1005" y="29"/>
                    <a:pt x="903" y="10"/>
                  </a:cubicBezTo>
                  <a:cubicBezTo>
                    <a:pt x="881" y="4"/>
                    <a:pt x="858" y="1"/>
                    <a:pt x="835"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8" name="Google Shape;928;p30"/>
            <p:cNvSpPr/>
            <p:nvPr/>
          </p:nvSpPr>
          <p:spPr>
            <a:xfrm>
              <a:off x="1753445" y="2864785"/>
              <a:ext cx="179231" cy="110144"/>
            </a:xfrm>
            <a:custGeom>
              <a:avLst/>
              <a:gdLst/>
              <a:ahLst/>
              <a:cxnLst/>
              <a:rect l="l" t="t" r="r" b="b"/>
              <a:pathLst>
                <a:path w="1637" h="1006" extrusionOk="0">
                  <a:moveTo>
                    <a:pt x="840" y="1"/>
                  </a:moveTo>
                  <a:cubicBezTo>
                    <a:pt x="696" y="1"/>
                    <a:pt x="585" y="174"/>
                    <a:pt x="679" y="308"/>
                  </a:cubicBezTo>
                  <a:cubicBezTo>
                    <a:pt x="605" y="233"/>
                    <a:pt x="512" y="187"/>
                    <a:pt x="409" y="159"/>
                  </a:cubicBezTo>
                  <a:cubicBezTo>
                    <a:pt x="387" y="152"/>
                    <a:pt x="365" y="148"/>
                    <a:pt x="343" y="148"/>
                  </a:cubicBezTo>
                  <a:cubicBezTo>
                    <a:pt x="280" y="148"/>
                    <a:pt x="218" y="176"/>
                    <a:pt x="177" y="224"/>
                  </a:cubicBezTo>
                  <a:cubicBezTo>
                    <a:pt x="141" y="278"/>
                    <a:pt x="184" y="342"/>
                    <a:pt x="272" y="371"/>
                  </a:cubicBezTo>
                  <a:lnTo>
                    <a:pt x="272" y="371"/>
                  </a:lnTo>
                  <a:cubicBezTo>
                    <a:pt x="252" y="365"/>
                    <a:pt x="232" y="362"/>
                    <a:pt x="212" y="362"/>
                  </a:cubicBezTo>
                  <a:cubicBezTo>
                    <a:pt x="149" y="362"/>
                    <a:pt x="85" y="390"/>
                    <a:pt x="37" y="438"/>
                  </a:cubicBezTo>
                  <a:cubicBezTo>
                    <a:pt x="0" y="494"/>
                    <a:pt x="47" y="559"/>
                    <a:pt x="149" y="587"/>
                  </a:cubicBezTo>
                  <a:cubicBezTo>
                    <a:pt x="205" y="601"/>
                    <a:pt x="265" y="608"/>
                    <a:pt x="327" y="608"/>
                  </a:cubicBezTo>
                  <a:cubicBezTo>
                    <a:pt x="388" y="608"/>
                    <a:pt x="451" y="601"/>
                    <a:pt x="512" y="587"/>
                  </a:cubicBezTo>
                  <a:lnTo>
                    <a:pt x="512" y="587"/>
                  </a:lnTo>
                  <a:cubicBezTo>
                    <a:pt x="409" y="615"/>
                    <a:pt x="326" y="670"/>
                    <a:pt x="261" y="754"/>
                  </a:cubicBezTo>
                  <a:cubicBezTo>
                    <a:pt x="223" y="810"/>
                    <a:pt x="279" y="875"/>
                    <a:pt x="372" y="903"/>
                  </a:cubicBezTo>
                  <a:cubicBezTo>
                    <a:pt x="394" y="910"/>
                    <a:pt x="416" y="914"/>
                    <a:pt x="439" y="914"/>
                  </a:cubicBezTo>
                  <a:cubicBezTo>
                    <a:pt x="502" y="914"/>
                    <a:pt x="566" y="886"/>
                    <a:pt x="614" y="838"/>
                  </a:cubicBezTo>
                  <a:lnTo>
                    <a:pt x="614" y="838"/>
                  </a:lnTo>
                  <a:cubicBezTo>
                    <a:pt x="577" y="893"/>
                    <a:pt x="623" y="959"/>
                    <a:pt x="716" y="986"/>
                  </a:cubicBezTo>
                  <a:cubicBezTo>
                    <a:pt x="744" y="999"/>
                    <a:pt x="771" y="1005"/>
                    <a:pt x="797" y="1005"/>
                  </a:cubicBezTo>
                  <a:cubicBezTo>
                    <a:pt x="941" y="1005"/>
                    <a:pt x="1052" y="832"/>
                    <a:pt x="958" y="698"/>
                  </a:cubicBezTo>
                  <a:lnTo>
                    <a:pt x="958" y="698"/>
                  </a:lnTo>
                  <a:cubicBezTo>
                    <a:pt x="1032" y="773"/>
                    <a:pt x="1125" y="819"/>
                    <a:pt x="1228" y="847"/>
                  </a:cubicBezTo>
                  <a:cubicBezTo>
                    <a:pt x="1250" y="854"/>
                    <a:pt x="1272" y="858"/>
                    <a:pt x="1294" y="858"/>
                  </a:cubicBezTo>
                  <a:cubicBezTo>
                    <a:pt x="1358" y="858"/>
                    <a:pt x="1421" y="830"/>
                    <a:pt x="1469" y="782"/>
                  </a:cubicBezTo>
                  <a:cubicBezTo>
                    <a:pt x="1503" y="731"/>
                    <a:pt x="1468" y="665"/>
                    <a:pt x="1385" y="640"/>
                  </a:cubicBezTo>
                  <a:lnTo>
                    <a:pt x="1385" y="640"/>
                  </a:lnTo>
                  <a:cubicBezTo>
                    <a:pt x="1400" y="642"/>
                    <a:pt x="1415" y="644"/>
                    <a:pt x="1430" y="644"/>
                  </a:cubicBezTo>
                  <a:cubicBezTo>
                    <a:pt x="1497" y="644"/>
                    <a:pt x="1558" y="616"/>
                    <a:pt x="1600" y="568"/>
                  </a:cubicBezTo>
                  <a:cubicBezTo>
                    <a:pt x="1637" y="512"/>
                    <a:pt x="1590" y="438"/>
                    <a:pt x="1497" y="419"/>
                  </a:cubicBezTo>
                  <a:cubicBezTo>
                    <a:pt x="1437" y="405"/>
                    <a:pt x="1374" y="398"/>
                    <a:pt x="1312" y="398"/>
                  </a:cubicBezTo>
                  <a:cubicBezTo>
                    <a:pt x="1251" y="398"/>
                    <a:pt x="1190" y="405"/>
                    <a:pt x="1135" y="419"/>
                  </a:cubicBezTo>
                  <a:cubicBezTo>
                    <a:pt x="1228" y="391"/>
                    <a:pt x="1311" y="326"/>
                    <a:pt x="1376" y="252"/>
                  </a:cubicBezTo>
                  <a:cubicBezTo>
                    <a:pt x="1414" y="196"/>
                    <a:pt x="1367" y="122"/>
                    <a:pt x="1274" y="103"/>
                  </a:cubicBezTo>
                  <a:cubicBezTo>
                    <a:pt x="1250" y="96"/>
                    <a:pt x="1226" y="92"/>
                    <a:pt x="1202" y="92"/>
                  </a:cubicBezTo>
                  <a:cubicBezTo>
                    <a:pt x="1135" y="92"/>
                    <a:pt x="1074" y="120"/>
                    <a:pt x="1032" y="168"/>
                  </a:cubicBezTo>
                  <a:cubicBezTo>
                    <a:pt x="1070" y="112"/>
                    <a:pt x="1023" y="38"/>
                    <a:pt x="921" y="19"/>
                  </a:cubicBezTo>
                  <a:cubicBezTo>
                    <a:pt x="893" y="6"/>
                    <a:pt x="866" y="1"/>
                    <a:pt x="840"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9" name="Google Shape;929;p30"/>
            <p:cNvSpPr/>
            <p:nvPr/>
          </p:nvSpPr>
          <p:spPr>
            <a:xfrm>
              <a:off x="1909137" y="3030769"/>
              <a:ext cx="278098" cy="130400"/>
            </a:xfrm>
            <a:custGeom>
              <a:avLst/>
              <a:gdLst/>
              <a:ahLst/>
              <a:cxnLst/>
              <a:rect l="l" t="t" r="r" b="b"/>
              <a:pathLst>
                <a:path w="2540" h="1191" extrusionOk="0">
                  <a:moveTo>
                    <a:pt x="1" y="1"/>
                  </a:moveTo>
                  <a:lnTo>
                    <a:pt x="1" y="373"/>
                  </a:lnTo>
                  <a:cubicBezTo>
                    <a:pt x="1" y="930"/>
                    <a:pt x="670" y="1191"/>
                    <a:pt x="1266" y="1191"/>
                  </a:cubicBezTo>
                  <a:cubicBezTo>
                    <a:pt x="1861" y="1191"/>
                    <a:pt x="2540" y="930"/>
                    <a:pt x="2540" y="373"/>
                  </a:cubicBezTo>
                  <a:lnTo>
                    <a:pt x="2540"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30"/>
            <p:cNvSpPr/>
            <p:nvPr/>
          </p:nvSpPr>
          <p:spPr>
            <a:xfrm>
              <a:off x="1909137" y="2945258"/>
              <a:ext cx="278098" cy="175180"/>
            </a:xfrm>
            <a:custGeom>
              <a:avLst/>
              <a:gdLst/>
              <a:ahLst/>
              <a:cxnLst/>
              <a:rect l="l" t="t" r="r" b="b"/>
              <a:pathLst>
                <a:path w="2540" h="1600" extrusionOk="0">
                  <a:moveTo>
                    <a:pt x="1256" y="0"/>
                  </a:moveTo>
                  <a:cubicBezTo>
                    <a:pt x="708" y="0"/>
                    <a:pt x="1" y="233"/>
                    <a:pt x="1" y="791"/>
                  </a:cubicBezTo>
                  <a:cubicBezTo>
                    <a:pt x="1" y="1349"/>
                    <a:pt x="670" y="1600"/>
                    <a:pt x="1266" y="1600"/>
                  </a:cubicBezTo>
                  <a:cubicBezTo>
                    <a:pt x="1851" y="1600"/>
                    <a:pt x="2540" y="1349"/>
                    <a:pt x="2540" y="791"/>
                  </a:cubicBezTo>
                  <a:cubicBezTo>
                    <a:pt x="2540" y="224"/>
                    <a:pt x="1833" y="0"/>
                    <a:pt x="1256"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30"/>
            <p:cNvSpPr/>
            <p:nvPr/>
          </p:nvSpPr>
          <p:spPr>
            <a:xfrm>
              <a:off x="1924466" y="2951390"/>
              <a:ext cx="246456" cy="155801"/>
            </a:xfrm>
            <a:custGeom>
              <a:avLst/>
              <a:gdLst/>
              <a:ahLst/>
              <a:cxnLst/>
              <a:rect l="l" t="t" r="r" b="b"/>
              <a:pathLst>
                <a:path w="2251" h="1423" extrusionOk="0">
                  <a:moveTo>
                    <a:pt x="1116" y="0"/>
                  </a:moveTo>
                  <a:cubicBezTo>
                    <a:pt x="623" y="0"/>
                    <a:pt x="0" y="214"/>
                    <a:pt x="0" y="698"/>
                  </a:cubicBezTo>
                  <a:cubicBezTo>
                    <a:pt x="0" y="1190"/>
                    <a:pt x="596" y="1423"/>
                    <a:pt x="1126" y="1423"/>
                  </a:cubicBezTo>
                  <a:cubicBezTo>
                    <a:pt x="1646" y="1423"/>
                    <a:pt x="2251" y="1200"/>
                    <a:pt x="2251" y="707"/>
                  </a:cubicBezTo>
                  <a:cubicBezTo>
                    <a:pt x="2251" y="214"/>
                    <a:pt x="1628" y="0"/>
                    <a:pt x="1116"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30"/>
            <p:cNvSpPr/>
            <p:nvPr/>
          </p:nvSpPr>
          <p:spPr>
            <a:xfrm>
              <a:off x="1923480" y="2951390"/>
              <a:ext cx="247442" cy="85619"/>
            </a:xfrm>
            <a:custGeom>
              <a:avLst/>
              <a:gdLst/>
              <a:ahLst/>
              <a:cxnLst/>
              <a:rect l="l" t="t" r="r" b="b"/>
              <a:pathLst>
                <a:path w="2260" h="782" extrusionOk="0">
                  <a:moveTo>
                    <a:pt x="1125" y="0"/>
                  </a:moveTo>
                  <a:cubicBezTo>
                    <a:pt x="614" y="0"/>
                    <a:pt x="9" y="214"/>
                    <a:pt x="9" y="698"/>
                  </a:cubicBezTo>
                  <a:cubicBezTo>
                    <a:pt x="0" y="726"/>
                    <a:pt x="0" y="753"/>
                    <a:pt x="9" y="772"/>
                  </a:cubicBezTo>
                  <a:cubicBezTo>
                    <a:pt x="74" y="335"/>
                    <a:pt x="660" y="149"/>
                    <a:pt x="1125" y="149"/>
                  </a:cubicBezTo>
                  <a:cubicBezTo>
                    <a:pt x="1609" y="149"/>
                    <a:pt x="2204" y="344"/>
                    <a:pt x="2260" y="781"/>
                  </a:cubicBezTo>
                  <a:cubicBezTo>
                    <a:pt x="2260" y="763"/>
                    <a:pt x="2260" y="735"/>
                    <a:pt x="2260" y="716"/>
                  </a:cubicBezTo>
                  <a:cubicBezTo>
                    <a:pt x="2260" y="214"/>
                    <a:pt x="1627" y="0"/>
                    <a:pt x="1125"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30"/>
            <p:cNvSpPr/>
            <p:nvPr/>
          </p:nvSpPr>
          <p:spPr>
            <a:xfrm>
              <a:off x="1962130" y="2986645"/>
              <a:ext cx="174195" cy="108502"/>
            </a:xfrm>
            <a:custGeom>
              <a:avLst/>
              <a:gdLst/>
              <a:ahLst/>
              <a:cxnLst/>
              <a:rect l="l" t="t" r="r" b="b"/>
              <a:pathLst>
                <a:path w="1591" h="991" extrusionOk="0">
                  <a:moveTo>
                    <a:pt x="1349" y="627"/>
                  </a:moveTo>
                  <a:lnTo>
                    <a:pt x="1349" y="627"/>
                  </a:lnTo>
                  <a:cubicBezTo>
                    <a:pt x="1377" y="636"/>
                    <a:pt x="1405" y="636"/>
                    <a:pt x="1433" y="636"/>
                  </a:cubicBezTo>
                  <a:lnTo>
                    <a:pt x="1414" y="655"/>
                  </a:lnTo>
                  <a:cubicBezTo>
                    <a:pt x="1395" y="645"/>
                    <a:pt x="1367" y="636"/>
                    <a:pt x="1349" y="627"/>
                  </a:cubicBezTo>
                  <a:close/>
                  <a:moveTo>
                    <a:pt x="940" y="692"/>
                  </a:moveTo>
                  <a:lnTo>
                    <a:pt x="949" y="701"/>
                  </a:lnTo>
                  <a:lnTo>
                    <a:pt x="949" y="710"/>
                  </a:lnTo>
                  <a:lnTo>
                    <a:pt x="940" y="692"/>
                  </a:lnTo>
                  <a:close/>
                  <a:moveTo>
                    <a:pt x="855" y="0"/>
                  </a:moveTo>
                  <a:cubicBezTo>
                    <a:pt x="803" y="0"/>
                    <a:pt x="748" y="12"/>
                    <a:pt x="698" y="41"/>
                  </a:cubicBezTo>
                  <a:lnTo>
                    <a:pt x="633" y="50"/>
                  </a:lnTo>
                  <a:lnTo>
                    <a:pt x="633" y="152"/>
                  </a:lnTo>
                  <a:cubicBezTo>
                    <a:pt x="633" y="199"/>
                    <a:pt x="642" y="255"/>
                    <a:pt x="661" y="301"/>
                  </a:cubicBezTo>
                  <a:cubicBezTo>
                    <a:pt x="586" y="227"/>
                    <a:pt x="493" y="171"/>
                    <a:pt x="391" y="143"/>
                  </a:cubicBezTo>
                  <a:cubicBezTo>
                    <a:pt x="375" y="141"/>
                    <a:pt x="358" y="140"/>
                    <a:pt x="341" y="140"/>
                  </a:cubicBezTo>
                  <a:cubicBezTo>
                    <a:pt x="290" y="140"/>
                    <a:pt x="238" y="150"/>
                    <a:pt x="196" y="171"/>
                  </a:cubicBezTo>
                  <a:lnTo>
                    <a:pt x="140" y="125"/>
                  </a:lnTo>
                  <a:lnTo>
                    <a:pt x="140" y="255"/>
                  </a:lnTo>
                  <a:cubicBezTo>
                    <a:pt x="140" y="299"/>
                    <a:pt x="183" y="344"/>
                    <a:pt x="244" y="364"/>
                  </a:cubicBezTo>
                  <a:lnTo>
                    <a:pt x="244" y="364"/>
                  </a:lnTo>
                  <a:cubicBezTo>
                    <a:pt x="226" y="359"/>
                    <a:pt x="207" y="357"/>
                    <a:pt x="187" y="357"/>
                  </a:cubicBezTo>
                  <a:cubicBezTo>
                    <a:pt x="145" y="357"/>
                    <a:pt x="102" y="367"/>
                    <a:pt x="66" y="385"/>
                  </a:cubicBezTo>
                  <a:lnTo>
                    <a:pt x="0" y="348"/>
                  </a:lnTo>
                  <a:lnTo>
                    <a:pt x="0" y="469"/>
                  </a:lnTo>
                  <a:cubicBezTo>
                    <a:pt x="0" y="515"/>
                    <a:pt x="47" y="562"/>
                    <a:pt x="121" y="580"/>
                  </a:cubicBezTo>
                  <a:cubicBezTo>
                    <a:pt x="182" y="590"/>
                    <a:pt x="242" y="594"/>
                    <a:pt x="303" y="594"/>
                  </a:cubicBezTo>
                  <a:cubicBezTo>
                    <a:pt x="363" y="594"/>
                    <a:pt x="424" y="590"/>
                    <a:pt x="484" y="580"/>
                  </a:cubicBezTo>
                  <a:lnTo>
                    <a:pt x="484" y="580"/>
                  </a:lnTo>
                  <a:cubicBezTo>
                    <a:pt x="410" y="608"/>
                    <a:pt x="345" y="636"/>
                    <a:pt x="289" y="683"/>
                  </a:cubicBezTo>
                  <a:lnTo>
                    <a:pt x="224" y="655"/>
                  </a:lnTo>
                  <a:lnTo>
                    <a:pt x="224" y="785"/>
                  </a:lnTo>
                  <a:cubicBezTo>
                    <a:pt x="224" y="831"/>
                    <a:pt x="270" y="878"/>
                    <a:pt x="345" y="896"/>
                  </a:cubicBezTo>
                  <a:cubicBezTo>
                    <a:pt x="366" y="904"/>
                    <a:pt x="389" y="907"/>
                    <a:pt x="411" y="907"/>
                  </a:cubicBezTo>
                  <a:cubicBezTo>
                    <a:pt x="475" y="907"/>
                    <a:pt x="538" y="879"/>
                    <a:pt x="586" y="831"/>
                  </a:cubicBezTo>
                  <a:lnTo>
                    <a:pt x="586" y="831"/>
                  </a:lnTo>
                  <a:cubicBezTo>
                    <a:pt x="549" y="887"/>
                    <a:pt x="596" y="961"/>
                    <a:pt x="689" y="980"/>
                  </a:cubicBezTo>
                  <a:cubicBezTo>
                    <a:pt x="710" y="987"/>
                    <a:pt x="733" y="991"/>
                    <a:pt x="755" y="991"/>
                  </a:cubicBezTo>
                  <a:cubicBezTo>
                    <a:pt x="819" y="991"/>
                    <a:pt x="882" y="963"/>
                    <a:pt x="930" y="915"/>
                  </a:cubicBezTo>
                  <a:cubicBezTo>
                    <a:pt x="949" y="887"/>
                    <a:pt x="958" y="859"/>
                    <a:pt x="958" y="831"/>
                  </a:cubicBezTo>
                  <a:cubicBezTo>
                    <a:pt x="958" y="822"/>
                    <a:pt x="958" y="813"/>
                    <a:pt x="958" y="803"/>
                  </a:cubicBezTo>
                  <a:lnTo>
                    <a:pt x="958" y="720"/>
                  </a:lnTo>
                  <a:cubicBezTo>
                    <a:pt x="1033" y="785"/>
                    <a:pt x="1107" y="831"/>
                    <a:pt x="1200" y="850"/>
                  </a:cubicBezTo>
                  <a:cubicBezTo>
                    <a:pt x="1222" y="857"/>
                    <a:pt x="1244" y="861"/>
                    <a:pt x="1267" y="861"/>
                  </a:cubicBezTo>
                  <a:cubicBezTo>
                    <a:pt x="1330" y="861"/>
                    <a:pt x="1394" y="833"/>
                    <a:pt x="1442" y="785"/>
                  </a:cubicBezTo>
                  <a:cubicBezTo>
                    <a:pt x="1451" y="776"/>
                    <a:pt x="1451" y="757"/>
                    <a:pt x="1451" y="738"/>
                  </a:cubicBezTo>
                  <a:lnTo>
                    <a:pt x="1451" y="636"/>
                  </a:lnTo>
                  <a:cubicBezTo>
                    <a:pt x="1507" y="636"/>
                    <a:pt x="1544" y="608"/>
                    <a:pt x="1572" y="571"/>
                  </a:cubicBezTo>
                  <a:cubicBezTo>
                    <a:pt x="1581" y="562"/>
                    <a:pt x="1591" y="552"/>
                    <a:pt x="1591" y="534"/>
                  </a:cubicBezTo>
                  <a:lnTo>
                    <a:pt x="1591" y="404"/>
                  </a:lnTo>
                  <a:lnTo>
                    <a:pt x="1544" y="441"/>
                  </a:lnTo>
                  <a:cubicBezTo>
                    <a:pt x="1526" y="431"/>
                    <a:pt x="1498" y="422"/>
                    <a:pt x="1479" y="413"/>
                  </a:cubicBezTo>
                  <a:cubicBezTo>
                    <a:pt x="1419" y="399"/>
                    <a:pt x="1358" y="392"/>
                    <a:pt x="1298" y="392"/>
                  </a:cubicBezTo>
                  <a:cubicBezTo>
                    <a:pt x="1237" y="392"/>
                    <a:pt x="1177" y="399"/>
                    <a:pt x="1116" y="413"/>
                  </a:cubicBezTo>
                  <a:cubicBezTo>
                    <a:pt x="1209" y="385"/>
                    <a:pt x="1293" y="329"/>
                    <a:pt x="1358" y="245"/>
                  </a:cubicBezTo>
                  <a:cubicBezTo>
                    <a:pt x="1367" y="227"/>
                    <a:pt x="1377" y="218"/>
                    <a:pt x="1367" y="199"/>
                  </a:cubicBezTo>
                  <a:lnTo>
                    <a:pt x="1367" y="78"/>
                  </a:lnTo>
                  <a:lnTo>
                    <a:pt x="1330" y="125"/>
                  </a:lnTo>
                  <a:cubicBezTo>
                    <a:pt x="1302" y="106"/>
                    <a:pt x="1284" y="97"/>
                    <a:pt x="1256" y="87"/>
                  </a:cubicBezTo>
                  <a:cubicBezTo>
                    <a:pt x="1234" y="83"/>
                    <a:pt x="1212" y="81"/>
                    <a:pt x="1191" y="81"/>
                  </a:cubicBezTo>
                  <a:cubicBezTo>
                    <a:pt x="1121" y="81"/>
                    <a:pt x="1057" y="105"/>
                    <a:pt x="1014" y="162"/>
                  </a:cubicBezTo>
                  <a:cubicBezTo>
                    <a:pt x="1051" y="97"/>
                    <a:pt x="1005" y="32"/>
                    <a:pt x="903" y="4"/>
                  </a:cubicBezTo>
                  <a:cubicBezTo>
                    <a:pt x="887" y="1"/>
                    <a:pt x="871" y="0"/>
                    <a:pt x="855"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30"/>
            <p:cNvSpPr/>
            <p:nvPr/>
          </p:nvSpPr>
          <p:spPr>
            <a:xfrm>
              <a:off x="1961144" y="2973616"/>
              <a:ext cx="179231" cy="109269"/>
            </a:xfrm>
            <a:custGeom>
              <a:avLst/>
              <a:gdLst/>
              <a:ahLst/>
              <a:cxnLst/>
              <a:rect l="l" t="t" r="r" b="b"/>
              <a:pathLst>
                <a:path w="1637" h="998" extrusionOk="0">
                  <a:moveTo>
                    <a:pt x="845" y="0"/>
                  </a:moveTo>
                  <a:cubicBezTo>
                    <a:pt x="782" y="0"/>
                    <a:pt x="720" y="28"/>
                    <a:pt x="679" y="76"/>
                  </a:cubicBezTo>
                  <a:cubicBezTo>
                    <a:pt x="633" y="141"/>
                    <a:pt x="633" y="234"/>
                    <a:pt x="679" y="309"/>
                  </a:cubicBezTo>
                  <a:cubicBezTo>
                    <a:pt x="605" y="234"/>
                    <a:pt x="512" y="178"/>
                    <a:pt x="409" y="151"/>
                  </a:cubicBezTo>
                  <a:cubicBezTo>
                    <a:pt x="385" y="143"/>
                    <a:pt x="361" y="140"/>
                    <a:pt x="337" y="140"/>
                  </a:cubicBezTo>
                  <a:cubicBezTo>
                    <a:pt x="270" y="140"/>
                    <a:pt x="209" y="168"/>
                    <a:pt x="168" y="216"/>
                  </a:cubicBezTo>
                  <a:cubicBezTo>
                    <a:pt x="134" y="274"/>
                    <a:pt x="168" y="333"/>
                    <a:pt x="243" y="357"/>
                  </a:cubicBezTo>
                  <a:lnTo>
                    <a:pt x="243" y="357"/>
                  </a:lnTo>
                  <a:cubicBezTo>
                    <a:pt x="230" y="355"/>
                    <a:pt x="217" y="354"/>
                    <a:pt x="203" y="354"/>
                  </a:cubicBezTo>
                  <a:cubicBezTo>
                    <a:pt x="140" y="354"/>
                    <a:pt x="79" y="381"/>
                    <a:pt x="37" y="430"/>
                  </a:cubicBezTo>
                  <a:cubicBezTo>
                    <a:pt x="0" y="495"/>
                    <a:pt x="47" y="560"/>
                    <a:pt x="140" y="578"/>
                  </a:cubicBezTo>
                  <a:cubicBezTo>
                    <a:pt x="200" y="592"/>
                    <a:pt x="261" y="599"/>
                    <a:pt x="321" y="599"/>
                  </a:cubicBezTo>
                  <a:cubicBezTo>
                    <a:pt x="381" y="599"/>
                    <a:pt x="442" y="592"/>
                    <a:pt x="502" y="578"/>
                  </a:cubicBezTo>
                  <a:lnTo>
                    <a:pt x="502" y="578"/>
                  </a:lnTo>
                  <a:cubicBezTo>
                    <a:pt x="409" y="616"/>
                    <a:pt x="316" y="671"/>
                    <a:pt x="261" y="746"/>
                  </a:cubicBezTo>
                  <a:cubicBezTo>
                    <a:pt x="223" y="811"/>
                    <a:pt x="270" y="876"/>
                    <a:pt x="363" y="895"/>
                  </a:cubicBezTo>
                  <a:cubicBezTo>
                    <a:pt x="385" y="902"/>
                    <a:pt x="407" y="905"/>
                    <a:pt x="430" y="905"/>
                  </a:cubicBezTo>
                  <a:cubicBezTo>
                    <a:pt x="493" y="905"/>
                    <a:pt x="557" y="877"/>
                    <a:pt x="605" y="829"/>
                  </a:cubicBezTo>
                  <a:lnTo>
                    <a:pt x="605" y="829"/>
                  </a:lnTo>
                  <a:cubicBezTo>
                    <a:pt x="567" y="895"/>
                    <a:pt x="614" y="960"/>
                    <a:pt x="707" y="978"/>
                  </a:cubicBezTo>
                  <a:cubicBezTo>
                    <a:pt x="737" y="992"/>
                    <a:pt x="766" y="998"/>
                    <a:pt x="793" y="998"/>
                  </a:cubicBezTo>
                  <a:cubicBezTo>
                    <a:pt x="939" y="998"/>
                    <a:pt x="1042" y="831"/>
                    <a:pt x="949" y="690"/>
                  </a:cubicBezTo>
                  <a:lnTo>
                    <a:pt x="949" y="690"/>
                  </a:lnTo>
                  <a:cubicBezTo>
                    <a:pt x="1023" y="764"/>
                    <a:pt x="1116" y="820"/>
                    <a:pt x="1218" y="839"/>
                  </a:cubicBezTo>
                  <a:cubicBezTo>
                    <a:pt x="1240" y="846"/>
                    <a:pt x="1263" y="849"/>
                    <a:pt x="1285" y="849"/>
                  </a:cubicBezTo>
                  <a:cubicBezTo>
                    <a:pt x="1349" y="849"/>
                    <a:pt x="1412" y="822"/>
                    <a:pt x="1460" y="774"/>
                  </a:cubicBezTo>
                  <a:cubicBezTo>
                    <a:pt x="1496" y="719"/>
                    <a:pt x="1453" y="656"/>
                    <a:pt x="1365" y="627"/>
                  </a:cubicBezTo>
                  <a:lnTo>
                    <a:pt x="1365" y="627"/>
                  </a:lnTo>
                  <a:cubicBezTo>
                    <a:pt x="1385" y="633"/>
                    <a:pt x="1405" y="636"/>
                    <a:pt x="1425" y="636"/>
                  </a:cubicBezTo>
                  <a:cubicBezTo>
                    <a:pt x="1488" y="636"/>
                    <a:pt x="1549" y="608"/>
                    <a:pt x="1590" y="560"/>
                  </a:cubicBezTo>
                  <a:cubicBezTo>
                    <a:pt x="1637" y="495"/>
                    <a:pt x="1581" y="430"/>
                    <a:pt x="1488" y="411"/>
                  </a:cubicBezTo>
                  <a:cubicBezTo>
                    <a:pt x="1428" y="397"/>
                    <a:pt x="1367" y="390"/>
                    <a:pt x="1307" y="390"/>
                  </a:cubicBezTo>
                  <a:cubicBezTo>
                    <a:pt x="1246" y="390"/>
                    <a:pt x="1186" y="397"/>
                    <a:pt x="1125" y="411"/>
                  </a:cubicBezTo>
                  <a:cubicBezTo>
                    <a:pt x="1218" y="374"/>
                    <a:pt x="1302" y="318"/>
                    <a:pt x="1367" y="244"/>
                  </a:cubicBezTo>
                  <a:cubicBezTo>
                    <a:pt x="1404" y="178"/>
                    <a:pt x="1358" y="113"/>
                    <a:pt x="1265" y="95"/>
                  </a:cubicBezTo>
                  <a:cubicBezTo>
                    <a:pt x="1238" y="87"/>
                    <a:pt x="1211" y="82"/>
                    <a:pt x="1184" y="82"/>
                  </a:cubicBezTo>
                  <a:cubicBezTo>
                    <a:pt x="1121" y="82"/>
                    <a:pt x="1063" y="107"/>
                    <a:pt x="1023" y="160"/>
                  </a:cubicBezTo>
                  <a:cubicBezTo>
                    <a:pt x="1060" y="95"/>
                    <a:pt x="1014" y="30"/>
                    <a:pt x="912" y="11"/>
                  </a:cubicBezTo>
                  <a:cubicBezTo>
                    <a:pt x="890" y="4"/>
                    <a:pt x="867" y="0"/>
                    <a:pt x="845"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30"/>
            <p:cNvSpPr/>
            <p:nvPr/>
          </p:nvSpPr>
          <p:spPr>
            <a:xfrm>
              <a:off x="1693337" y="2813873"/>
              <a:ext cx="278098" cy="130509"/>
            </a:xfrm>
            <a:custGeom>
              <a:avLst/>
              <a:gdLst/>
              <a:ahLst/>
              <a:cxnLst/>
              <a:rect l="l" t="t" r="r" b="b"/>
              <a:pathLst>
                <a:path w="2540" h="1192" extrusionOk="0">
                  <a:moveTo>
                    <a:pt x="2539" y="1"/>
                  </a:moveTo>
                  <a:lnTo>
                    <a:pt x="0" y="10"/>
                  </a:lnTo>
                  <a:lnTo>
                    <a:pt x="0" y="373"/>
                  </a:lnTo>
                  <a:cubicBezTo>
                    <a:pt x="0" y="940"/>
                    <a:pt x="661" y="1191"/>
                    <a:pt x="1256" y="1191"/>
                  </a:cubicBezTo>
                  <a:cubicBezTo>
                    <a:pt x="1851" y="1191"/>
                    <a:pt x="2539" y="940"/>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30"/>
            <p:cNvSpPr/>
            <p:nvPr/>
          </p:nvSpPr>
          <p:spPr>
            <a:xfrm>
              <a:off x="1692351" y="2728362"/>
              <a:ext cx="277989" cy="176275"/>
            </a:xfrm>
            <a:custGeom>
              <a:avLst/>
              <a:gdLst/>
              <a:ahLst/>
              <a:cxnLst/>
              <a:rect l="l" t="t" r="r" b="b"/>
              <a:pathLst>
                <a:path w="2539" h="1610" extrusionOk="0">
                  <a:moveTo>
                    <a:pt x="1256" y="1"/>
                  </a:moveTo>
                  <a:cubicBezTo>
                    <a:pt x="707" y="1"/>
                    <a:pt x="0" y="233"/>
                    <a:pt x="0" y="791"/>
                  </a:cubicBezTo>
                  <a:cubicBezTo>
                    <a:pt x="0" y="1349"/>
                    <a:pt x="670" y="1609"/>
                    <a:pt x="1265" y="1609"/>
                  </a:cubicBezTo>
                  <a:cubicBezTo>
                    <a:pt x="1860" y="1609"/>
                    <a:pt x="2539" y="1358"/>
                    <a:pt x="2539" y="791"/>
                  </a:cubicBezTo>
                  <a:cubicBezTo>
                    <a:pt x="2539" y="233"/>
                    <a:pt x="1832"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30"/>
            <p:cNvSpPr/>
            <p:nvPr/>
          </p:nvSpPr>
          <p:spPr>
            <a:xfrm>
              <a:off x="1708555" y="2735479"/>
              <a:ext cx="246566" cy="155910"/>
            </a:xfrm>
            <a:custGeom>
              <a:avLst/>
              <a:gdLst/>
              <a:ahLst/>
              <a:cxnLst/>
              <a:rect l="l" t="t" r="r" b="b"/>
              <a:pathLst>
                <a:path w="2252" h="1424" extrusionOk="0">
                  <a:moveTo>
                    <a:pt x="1117" y="1"/>
                  </a:moveTo>
                  <a:cubicBezTo>
                    <a:pt x="624" y="1"/>
                    <a:pt x="1" y="205"/>
                    <a:pt x="1" y="707"/>
                  </a:cubicBezTo>
                  <a:cubicBezTo>
                    <a:pt x="1" y="1200"/>
                    <a:pt x="587" y="1424"/>
                    <a:pt x="1117" y="1424"/>
                  </a:cubicBezTo>
                  <a:cubicBezTo>
                    <a:pt x="1647" y="1424"/>
                    <a:pt x="2251" y="1200"/>
                    <a:pt x="2251" y="707"/>
                  </a:cubicBezTo>
                  <a:cubicBezTo>
                    <a:pt x="2251" y="215"/>
                    <a:pt x="1619" y="1"/>
                    <a:pt x="1117"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30"/>
            <p:cNvSpPr/>
            <p:nvPr/>
          </p:nvSpPr>
          <p:spPr>
            <a:xfrm>
              <a:off x="1707570" y="2735479"/>
              <a:ext cx="246566" cy="85619"/>
            </a:xfrm>
            <a:custGeom>
              <a:avLst/>
              <a:gdLst/>
              <a:ahLst/>
              <a:cxnLst/>
              <a:rect l="l" t="t" r="r" b="b"/>
              <a:pathLst>
                <a:path w="2252" h="782" extrusionOk="0">
                  <a:moveTo>
                    <a:pt x="1117" y="1"/>
                  </a:moveTo>
                  <a:cubicBezTo>
                    <a:pt x="614" y="1"/>
                    <a:pt x="1" y="205"/>
                    <a:pt x="1" y="707"/>
                  </a:cubicBezTo>
                  <a:lnTo>
                    <a:pt x="1" y="773"/>
                  </a:lnTo>
                  <a:cubicBezTo>
                    <a:pt x="66" y="336"/>
                    <a:pt x="652" y="140"/>
                    <a:pt x="1126" y="140"/>
                  </a:cubicBezTo>
                  <a:cubicBezTo>
                    <a:pt x="1600" y="140"/>
                    <a:pt x="2195" y="336"/>
                    <a:pt x="2251" y="782"/>
                  </a:cubicBezTo>
                  <a:cubicBezTo>
                    <a:pt x="2251" y="754"/>
                    <a:pt x="2251" y="726"/>
                    <a:pt x="2251" y="707"/>
                  </a:cubicBezTo>
                  <a:cubicBezTo>
                    <a:pt x="2251" y="215"/>
                    <a:pt x="1628" y="1"/>
                    <a:pt x="1117"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30"/>
            <p:cNvSpPr/>
            <p:nvPr/>
          </p:nvSpPr>
          <p:spPr>
            <a:xfrm>
              <a:off x="1746329" y="2770734"/>
              <a:ext cx="172114" cy="107736"/>
            </a:xfrm>
            <a:custGeom>
              <a:avLst/>
              <a:gdLst/>
              <a:ahLst/>
              <a:cxnLst/>
              <a:rect l="l" t="t" r="r" b="b"/>
              <a:pathLst>
                <a:path w="1572" h="984" extrusionOk="0">
                  <a:moveTo>
                    <a:pt x="1432" y="627"/>
                  </a:moveTo>
                  <a:lnTo>
                    <a:pt x="1404" y="655"/>
                  </a:lnTo>
                  <a:cubicBezTo>
                    <a:pt x="1386" y="637"/>
                    <a:pt x="1358" y="627"/>
                    <a:pt x="1339" y="627"/>
                  </a:cubicBezTo>
                  <a:close/>
                  <a:moveTo>
                    <a:pt x="930" y="683"/>
                  </a:moveTo>
                  <a:lnTo>
                    <a:pt x="949" y="692"/>
                  </a:lnTo>
                  <a:lnTo>
                    <a:pt x="939" y="702"/>
                  </a:lnTo>
                  <a:cubicBezTo>
                    <a:pt x="939" y="692"/>
                    <a:pt x="939" y="692"/>
                    <a:pt x="930" y="683"/>
                  </a:cubicBezTo>
                  <a:close/>
                  <a:moveTo>
                    <a:pt x="849" y="1"/>
                  </a:moveTo>
                  <a:cubicBezTo>
                    <a:pt x="793" y="1"/>
                    <a:pt x="738" y="13"/>
                    <a:pt x="688" y="41"/>
                  </a:cubicBezTo>
                  <a:lnTo>
                    <a:pt x="632" y="51"/>
                  </a:lnTo>
                  <a:lnTo>
                    <a:pt x="632" y="153"/>
                  </a:lnTo>
                  <a:cubicBezTo>
                    <a:pt x="623" y="199"/>
                    <a:pt x="632" y="255"/>
                    <a:pt x="660" y="302"/>
                  </a:cubicBezTo>
                  <a:cubicBezTo>
                    <a:pt x="586" y="227"/>
                    <a:pt x="493" y="172"/>
                    <a:pt x="391" y="144"/>
                  </a:cubicBezTo>
                  <a:cubicBezTo>
                    <a:pt x="374" y="141"/>
                    <a:pt x="357" y="140"/>
                    <a:pt x="340" y="140"/>
                  </a:cubicBezTo>
                  <a:cubicBezTo>
                    <a:pt x="289" y="140"/>
                    <a:pt x="235" y="151"/>
                    <a:pt x="186" y="172"/>
                  </a:cubicBezTo>
                  <a:lnTo>
                    <a:pt x="130" y="125"/>
                  </a:lnTo>
                  <a:lnTo>
                    <a:pt x="130" y="255"/>
                  </a:lnTo>
                  <a:cubicBezTo>
                    <a:pt x="130" y="300"/>
                    <a:pt x="173" y="345"/>
                    <a:pt x="243" y="365"/>
                  </a:cubicBezTo>
                  <a:lnTo>
                    <a:pt x="243" y="365"/>
                  </a:lnTo>
                  <a:cubicBezTo>
                    <a:pt x="223" y="360"/>
                    <a:pt x="202" y="357"/>
                    <a:pt x="182" y="357"/>
                  </a:cubicBezTo>
                  <a:cubicBezTo>
                    <a:pt x="141" y="357"/>
                    <a:pt x="101" y="367"/>
                    <a:pt x="65" y="385"/>
                  </a:cubicBezTo>
                  <a:lnTo>
                    <a:pt x="0" y="348"/>
                  </a:lnTo>
                  <a:lnTo>
                    <a:pt x="0" y="469"/>
                  </a:lnTo>
                  <a:cubicBezTo>
                    <a:pt x="0" y="516"/>
                    <a:pt x="37" y="562"/>
                    <a:pt x="112" y="581"/>
                  </a:cubicBezTo>
                  <a:cubicBezTo>
                    <a:pt x="172" y="590"/>
                    <a:pt x="233" y="595"/>
                    <a:pt x="293" y="595"/>
                  </a:cubicBezTo>
                  <a:cubicBezTo>
                    <a:pt x="353" y="595"/>
                    <a:pt x="414" y="590"/>
                    <a:pt x="474" y="581"/>
                  </a:cubicBezTo>
                  <a:lnTo>
                    <a:pt x="474" y="581"/>
                  </a:lnTo>
                  <a:cubicBezTo>
                    <a:pt x="409" y="599"/>
                    <a:pt x="344" y="637"/>
                    <a:pt x="279" y="683"/>
                  </a:cubicBezTo>
                  <a:lnTo>
                    <a:pt x="223" y="655"/>
                  </a:lnTo>
                  <a:lnTo>
                    <a:pt x="223" y="776"/>
                  </a:lnTo>
                  <a:cubicBezTo>
                    <a:pt x="223" y="823"/>
                    <a:pt x="260" y="869"/>
                    <a:pt x="335" y="888"/>
                  </a:cubicBezTo>
                  <a:cubicBezTo>
                    <a:pt x="362" y="896"/>
                    <a:pt x="389" y="900"/>
                    <a:pt x="415" y="900"/>
                  </a:cubicBezTo>
                  <a:cubicBezTo>
                    <a:pt x="479" y="900"/>
                    <a:pt x="537" y="875"/>
                    <a:pt x="577" y="823"/>
                  </a:cubicBezTo>
                  <a:lnTo>
                    <a:pt x="577" y="823"/>
                  </a:lnTo>
                  <a:cubicBezTo>
                    <a:pt x="539" y="888"/>
                    <a:pt x="586" y="953"/>
                    <a:pt x="679" y="971"/>
                  </a:cubicBezTo>
                  <a:cubicBezTo>
                    <a:pt x="706" y="979"/>
                    <a:pt x="733" y="984"/>
                    <a:pt x="759" y="984"/>
                  </a:cubicBezTo>
                  <a:cubicBezTo>
                    <a:pt x="823" y="984"/>
                    <a:pt x="881" y="959"/>
                    <a:pt x="921" y="906"/>
                  </a:cubicBezTo>
                  <a:cubicBezTo>
                    <a:pt x="939" y="888"/>
                    <a:pt x="949" y="860"/>
                    <a:pt x="949" y="823"/>
                  </a:cubicBezTo>
                  <a:cubicBezTo>
                    <a:pt x="949" y="813"/>
                    <a:pt x="949" y="804"/>
                    <a:pt x="949" y="795"/>
                  </a:cubicBezTo>
                  <a:lnTo>
                    <a:pt x="949" y="711"/>
                  </a:lnTo>
                  <a:cubicBezTo>
                    <a:pt x="1023" y="776"/>
                    <a:pt x="1107" y="823"/>
                    <a:pt x="1190" y="841"/>
                  </a:cubicBezTo>
                  <a:cubicBezTo>
                    <a:pt x="1215" y="848"/>
                    <a:pt x="1239" y="852"/>
                    <a:pt x="1263" y="852"/>
                  </a:cubicBezTo>
                  <a:cubicBezTo>
                    <a:pt x="1329" y="852"/>
                    <a:pt x="1391" y="824"/>
                    <a:pt x="1432" y="776"/>
                  </a:cubicBezTo>
                  <a:cubicBezTo>
                    <a:pt x="1441" y="767"/>
                    <a:pt x="1441" y="748"/>
                    <a:pt x="1441" y="730"/>
                  </a:cubicBezTo>
                  <a:lnTo>
                    <a:pt x="1441" y="637"/>
                  </a:lnTo>
                  <a:cubicBezTo>
                    <a:pt x="1488" y="627"/>
                    <a:pt x="1534" y="599"/>
                    <a:pt x="1562" y="562"/>
                  </a:cubicBezTo>
                  <a:cubicBezTo>
                    <a:pt x="1572" y="553"/>
                    <a:pt x="1572" y="544"/>
                    <a:pt x="1572" y="525"/>
                  </a:cubicBezTo>
                  <a:lnTo>
                    <a:pt x="1572" y="404"/>
                  </a:lnTo>
                  <a:lnTo>
                    <a:pt x="1534" y="432"/>
                  </a:lnTo>
                  <a:cubicBezTo>
                    <a:pt x="1516" y="423"/>
                    <a:pt x="1497" y="413"/>
                    <a:pt x="1469" y="413"/>
                  </a:cubicBezTo>
                  <a:cubicBezTo>
                    <a:pt x="1409" y="399"/>
                    <a:pt x="1348" y="392"/>
                    <a:pt x="1288" y="392"/>
                  </a:cubicBezTo>
                  <a:cubicBezTo>
                    <a:pt x="1228" y="392"/>
                    <a:pt x="1167" y="399"/>
                    <a:pt x="1107" y="413"/>
                  </a:cubicBezTo>
                  <a:cubicBezTo>
                    <a:pt x="1200" y="376"/>
                    <a:pt x="1293" y="320"/>
                    <a:pt x="1348" y="246"/>
                  </a:cubicBezTo>
                  <a:cubicBezTo>
                    <a:pt x="1358" y="227"/>
                    <a:pt x="1367" y="209"/>
                    <a:pt x="1367" y="190"/>
                  </a:cubicBezTo>
                  <a:lnTo>
                    <a:pt x="1367" y="79"/>
                  </a:lnTo>
                  <a:lnTo>
                    <a:pt x="1321" y="125"/>
                  </a:lnTo>
                  <a:cubicBezTo>
                    <a:pt x="1302" y="107"/>
                    <a:pt x="1274" y="97"/>
                    <a:pt x="1246" y="88"/>
                  </a:cubicBezTo>
                  <a:cubicBezTo>
                    <a:pt x="1226" y="83"/>
                    <a:pt x="1205" y="81"/>
                    <a:pt x="1184" y="81"/>
                  </a:cubicBezTo>
                  <a:cubicBezTo>
                    <a:pt x="1119" y="81"/>
                    <a:pt x="1054" y="104"/>
                    <a:pt x="1004" y="153"/>
                  </a:cubicBezTo>
                  <a:cubicBezTo>
                    <a:pt x="1042" y="97"/>
                    <a:pt x="995" y="32"/>
                    <a:pt x="902" y="4"/>
                  </a:cubicBezTo>
                  <a:cubicBezTo>
                    <a:pt x="884" y="2"/>
                    <a:pt x="867" y="1"/>
                    <a:pt x="849"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30"/>
            <p:cNvSpPr/>
            <p:nvPr/>
          </p:nvSpPr>
          <p:spPr>
            <a:xfrm>
              <a:off x="1744248" y="2755844"/>
              <a:ext cx="179341" cy="110144"/>
            </a:xfrm>
            <a:custGeom>
              <a:avLst/>
              <a:gdLst/>
              <a:ahLst/>
              <a:cxnLst/>
              <a:rect l="l" t="t" r="r" b="b"/>
              <a:pathLst>
                <a:path w="1638" h="1006" extrusionOk="0">
                  <a:moveTo>
                    <a:pt x="837" y="1"/>
                  </a:moveTo>
                  <a:cubicBezTo>
                    <a:pt x="690" y="1"/>
                    <a:pt x="585" y="174"/>
                    <a:pt x="679" y="308"/>
                  </a:cubicBezTo>
                  <a:cubicBezTo>
                    <a:pt x="605" y="233"/>
                    <a:pt x="512" y="187"/>
                    <a:pt x="410" y="159"/>
                  </a:cubicBezTo>
                  <a:cubicBezTo>
                    <a:pt x="388" y="152"/>
                    <a:pt x="365" y="148"/>
                    <a:pt x="343" y="148"/>
                  </a:cubicBezTo>
                  <a:cubicBezTo>
                    <a:pt x="279" y="148"/>
                    <a:pt x="216" y="176"/>
                    <a:pt x="168" y="224"/>
                  </a:cubicBezTo>
                  <a:cubicBezTo>
                    <a:pt x="134" y="274"/>
                    <a:pt x="169" y="340"/>
                    <a:pt x="245" y="366"/>
                  </a:cubicBezTo>
                  <a:lnTo>
                    <a:pt x="245" y="366"/>
                  </a:lnTo>
                  <a:cubicBezTo>
                    <a:pt x="231" y="363"/>
                    <a:pt x="217" y="362"/>
                    <a:pt x="203" y="362"/>
                  </a:cubicBezTo>
                  <a:cubicBezTo>
                    <a:pt x="140" y="362"/>
                    <a:pt x="79" y="390"/>
                    <a:pt x="38" y="438"/>
                  </a:cubicBezTo>
                  <a:cubicBezTo>
                    <a:pt x="0" y="503"/>
                    <a:pt x="47" y="568"/>
                    <a:pt x="140" y="587"/>
                  </a:cubicBezTo>
                  <a:cubicBezTo>
                    <a:pt x="200" y="601"/>
                    <a:pt x="261" y="608"/>
                    <a:pt x="321" y="608"/>
                  </a:cubicBezTo>
                  <a:cubicBezTo>
                    <a:pt x="382" y="608"/>
                    <a:pt x="442" y="601"/>
                    <a:pt x="503" y="587"/>
                  </a:cubicBezTo>
                  <a:lnTo>
                    <a:pt x="503" y="587"/>
                  </a:lnTo>
                  <a:cubicBezTo>
                    <a:pt x="410" y="614"/>
                    <a:pt x="317" y="680"/>
                    <a:pt x="261" y="754"/>
                  </a:cubicBezTo>
                  <a:cubicBezTo>
                    <a:pt x="224" y="810"/>
                    <a:pt x="270" y="875"/>
                    <a:pt x="363" y="903"/>
                  </a:cubicBezTo>
                  <a:cubicBezTo>
                    <a:pt x="385" y="910"/>
                    <a:pt x="407" y="914"/>
                    <a:pt x="430" y="914"/>
                  </a:cubicBezTo>
                  <a:cubicBezTo>
                    <a:pt x="494" y="914"/>
                    <a:pt x="557" y="886"/>
                    <a:pt x="605" y="838"/>
                  </a:cubicBezTo>
                  <a:lnTo>
                    <a:pt x="605" y="838"/>
                  </a:lnTo>
                  <a:cubicBezTo>
                    <a:pt x="568" y="893"/>
                    <a:pt x="614" y="968"/>
                    <a:pt x="707" y="986"/>
                  </a:cubicBezTo>
                  <a:cubicBezTo>
                    <a:pt x="736" y="999"/>
                    <a:pt x="764" y="1005"/>
                    <a:pt x="791" y="1005"/>
                  </a:cubicBezTo>
                  <a:cubicBezTo>
                    <a:pt x="938" y="1005"/>
                    <a:pt x="1043" y="832"/>
                    <a:pt x="949" y="698"/>
                  </a:cubicBezTo>
                  <a:lnTo>
                    <a:pt x="949" y="698"/>
                  </a:lnTo>
                  <a:cubicBezTo>
                    <a:pt x="1023" y="773"/>
                    <a:pt x="1116" y="819"/>
                    <a:pt x="1219" y="847"/>
                  </a:cubicBezTo>
                  <a:cubicBezTo>
                    <a:pt x="1243" y="854"/>
                    <a:pt x="1267" y="858"/>
                    <a:pt x="1291" y="858"/>
                  </a:cubicBezTo>
                  <a:cubicBezTo>
                    <a:pt x="1358" y="858"/>
                    <a:pt x="1419" y="830"/>
                    <a:pt x="1460" y="782"/>
                  </a:cubicBezTo>
                  <a:cubicBezTo>
                    <a:pt x="1497" y="727"/>
                    <a:pt x="1453" y="664"/>
                    <a:pt x="1365" y="635"/>
                  </a:cubicBezTo>
                  <a:lnTo>
                    <a:pt x="1365" y="635"/>
                  </a:lnTo>
                  <a:cubicBezTo>
                    <a:pt x="1385" y="641"/>
                    <a:pt x="1405" y="644"/>
                    <a:pt x="1425" y="644"/>
                  </a:cubicBezTo>
                  <a:cubicBezTo>
                    <a:pt x="1489" y="644"/>
                    <a:pt x="1552" y="616"/>
                    <a:pt x="1600" y="568"/>
                  </a:cubicBezTo>
                  <a:cubicBezTo>
                    <a:pt x="1637" y="512"/>
                    <a:pt x="1591" y="447"/>
                    <a:pt x="1488" y="419"/>
                  </a:cubicBezTo>
                  <a:cubicBezTo>
                    <a:pt x="1428" y="405"/>
                    <a:pt x="1367" y="398"/>
                    <a:pt x="1307" y="398"/>
                  </a:cubicBezTo>
                  <a:cubicBezTo>
                    <a:pt x="1247" y="398"/>
                    <a:pt x="1186" y="405"/>
                    <a:pt x="1126" y="419"/>
                  </a:cubicBezTo>
                  <a:cubicBezTo>
                    <a:pt x="1219" y="391"/>
                    <a:pt x="1312" y="335"/>
                    <a:pt x="1367" y="252"/>
                  </a:cubicBezTo>
                  <a:cubicBezTo>
                    <a:pt x="1405" y="196"/>
                    <a:pt x="1358" y="131"/>
                    <a:pt x="1265" y="103"/>
                  </a:cubicBezTo>
                  <a:cubicBezTo>
                    <a:pt x="1243" y="96"/>
                    <a:pt x="1221" y="92"/>
                    <a:pt x="1198" y="92"/>
                  </a:cubicBezTo>
                  <a:cubicBezTo>
                    <a:pt x="1135" y="92"/>
                    <a:pt x="1071" y="120"/>
                    <a:pt x="1023" y="168"/>
                  </a:cubicBezTo>
                  <a:cubicBezTo>
                    <a:pt x="1061" y="112"/>
                    <a:pt x="1014" y="47"/>
                    <a:pt x="921" y="19"/>
                  </a:cubicBezTo>
                  <a:cubicBezTo>
                    <a:pt x="892" y="6"/>
                    <a:pt x="864" y="1"/>
                    <a:pt x="837"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30"/>
            <p:cNvSpPr/>
            <p:nvPr/>
          </p:nvSpPr>
          <p:spPr>
            <a:xfrm>
              <a:off x="1757497" y="3036900"/>
              <a:ext cx="278098" cy="130400"/>
            </a:xfrm>
            <a:custGeom>
              <a:avLst/>
              <a:gdLst/>
              <a:ahLst/>
              <a:cxnLst/>
              <a:rect l="l" t="t" r="r" b="b"/>
              <a:pathLst>
                <a:path w="2540" h="1191" extrusionOk="0">
                  <a:moveTo>
                    <a:pt x="2539" y="0"/>
                  </a:moveTo>
                  <a:lnTo>
                    <a:pt x="0" y="10"/>
                  </a:lnTo>
                  <a:lnTo>
                    <a:pt x="0" y="382"/>
                  </a:lnTo>
                  <a:cubicBezTo>
                    <a:pt x="0" y="940"/>
                    <a:pt x="661" y="1191"/>
                    <a:pt x="1256" y="1191"/>
                  </a:cubicBezTo>
                  <a:cubicBezTo>
                    <a:pt x="1851" y="1191"/>
                    <a:pt x="2539" y="940"/>
                    <a:pt x="2539" y="382"/>
                  </a:cubicBezTo>
                  <a:lnTo>
                    <a:pt x="2539"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30"/>
            <p:cNvSpPr/>
            <p:nvPr/>
          </p:nvSpPr>
          <p:spPr>
            <a:xfrm>
              <a:off x="1756511" y="2951390"/>
              <a:ext cx="277989" cy="176165"/>
            </a:xfrm>
            <a:custGeom>
              <a:avLst/>
              <a:gdLst/>
              <a:ahLst/>
              <a:cxnLst/>
              <a:rect l="l" t="t" r="r" b="b"/>
              <a:pathLst>
                <a:path w="2539" h="1609" extrusionOk="0">
                  <a:moveTo>
                    <a:pt x="1255" y="0"/>
                  </a:moveTo>
                  <a:cubicBezTo>
                    <a:pt x="707" y="0"/>
                    <a:pt x="0" y="233"/>
                    <a:pt x="0" y="791"/>
                  </a:cubicBezTo>
                  <a:cubicBezTo>
                    <a:pt x="0" y="1349"/>
                    <a:pt x="670" y="1609"/>
                    <a:pt x="1265" y="1609"/>
                  </a:cubicBezTo>
                  <a:cubicBezTo>
                    <a:pt x="1860" y="1609"/>
                    <a:pt x="2539" y="1358"/>
                    <a:pt x="2539" y="791"/>
                  </a:cubicBezTo>
                  <a:cubicBezTo>
                    <a:pt x="2539" y="233"/>
                    <a:pt x="1832" y="0"/>
                    <a:pt x="1255"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30"/>
            <p:cNvSpPr/>
            <p:nvPr/>
          </p:nvSpPr>
          <p:spPr>
            <a:xfrm>
              <a:off x="1772715" y="2958506"/>
              <a:ext cx="246566" cy="155910"/>
            </a:xfrm>
            <a:custGeom>
              <a:avLst/>
              <a:gdLst/>
              <a:ahLst/>
              <a:cxnLst/>
              <a:rect l="l" t="t" r="r" b="b"/>
              <a:pathLst>
                <a:path w="2252" h="1424" extrusionOk="0">
                  <a:moveTo>
                    <a:pt x="1117" y="0"/>
                  </a:moveTo>
                  <a:cubicBezTo>
                    <a:pt x="624" y="0"/>
                    <a:pt x="1" y="205"/>
                    <a:pt x="1" y="698"/>
                  </a:cubicBezTo>
                  <a:cubicBezTo>
                    <a:pt x="1" y="1191"/>
                    <a:pt x="587" y="1423"/>
                    <a:pt x="1117" y="1423"/>
                  </a:cubicBezTo>
                  <a:cubicBezTo>
                    <a:pt x="1647" y="1423"/>
                    <a:pt x="2251" y="1200"/>
                    <a:pt x="2251" y="698"/>
                  </a:cubicBezTo>
                  <a:cubicBezTo>
                    <a:pt x="2251" y="205"/>
                    <a:pt x="1619" y="0"/>
                    <a:pt x="1117"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30"/>
            <p:cNvSpPr/>
            <p:nvPr/>
          </p:nvSpPr>
          <p:spPr>
            <a:xfrm>
              <a:off x="1771730" y="2958506"/>
              <a:ext cx="246456" cy="85619"/>
            </a:xfrm>
            <a:custGeom>
              <a:avLst/>
              <a:gdLst/>
              <a:ahLst/>
              <a:cxnLst/>
              <a:rect l="l" t="t" r="r" b="b"/>
              <a:pathLst>
                <a:path w="2251" h="782" extrusionOk="0">
                  <a:moveTo>
                    <a:pt x="1116" y="0"/>
                  </a:moveTo>
                  <a:cubicBezTo>
                    <a:pt x="605" y="0"/>
                    <a:pt x="1" y="205"/>
                    <a:pt x="1" y="698"/>
                  </a:cubicBezTo>
                  <a:cubicBezTo>
                    <a:pt x="1" y="716"/>
                    <a:pt x="1" y="744"/>
                    <a:pt x="1" y="772"/>
                  </a:cubicBezTo>
                  <a:cubicBezTo>
                    <a:pt x="66" y="335"/>
                    <a:pt x="651" y="140"/>
                    <a:pt x="1126" y="140"/>
                  </a:cubicBezTo>
                  <a:cubicBezTo>
                    <a:pt x="1600" y="140"/>
                    <a:pt x="2195" y="335"/>
                    <a:pt x="2251" y="781"/>
                  </a:cubicBezTo>
                  <a:cubicBezTo>
                    <a:pt x="2251" y="754"/>
                    <a:pt x="2251" y="735"/>
                    <a:pt x="2251" y="707"/>
                  </a:cubicBezTo>
                  <a:cubicBezTo>
                    <a:pt x="2251" y="214"/>
                    <a:pt x="162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30"/>
            <p:cNvSpPr/>
            <p:nvPr/>
          </p:nvSpPr>
          <p:spPr>
            <a:xfrm>
              <a:off x="1810379" y="2993105"/>
              <a:ext cx="172224" cy="108174"/>
            </a:xfrm>
            <a:custGeom>
              <a:avLst/>
              <a:gdLst/>
              <a:ahLst/>
              <a:cxnLst/>
              <a:rect l="l" t="t" r="r" b="b"/>
              <a:pathLst>
                <a:path w="1573" h="988" extrusionOk="0">
                  <a:moveTo>
                    <a:pt x="1340" y="633"/>
                  </a:moveTo>
                  <a:cubicBezTo>
                    <a:pt x="1359" y="633"/>
                    <a:pt x="1377" y="637"/>
                    <a:pt x="1399" y="637"/>
                  </a:cubicBezTo>
                  <a:cubicBezTo>
                    <a:pt x="1409" y="637"/>
                    <a:pt x="1421" y="636"/>
                    <a:pt x="1433" y="633"/>
                  </a:cubicBezTo>
                  <a:lnTo>
                    <a:pt x="1433" y="633"/>
                  </a:lnTo>
                  <a:lnTo>
                    <a:pt x="1405" y="661"/>
                  </a:lnTo>
                  <a:cubicBezTo>
                    <a:pt x="1386" y="642"/>
                    <a:pt x="1359" y="633"/>
                    <a:pt x="1340" y="633"/>
                  </a:cubicBezTo>
                  <a:close/>
                  <a:moveTo>
                    <a:pt x="931" y="689"/>
                  </a:moveTo>
                  <a:lnTo>
                    <a:pt x="949" y="698"/>
                  </a:lnTo>
                  <a:lnTo>
                    <a:pt x="940" y="707"/>
                  </a:lnTo>
                  <a:lnTo>
                    <a:pt x="931" y="689"/>
                  </a:lnTo>
                  <a:close/>
                  <a:moveTo>
                    <a:pt x="833" y="1"/>
                  </a:moveTo>
                  <a:cubicBezTo>
                    <a:pt x="782" y="1"/>
                    <a:pt x="734" y="15"/>
                    <a:pt x="689" y="47"/>
                  </a:cubicBezTo>
                  <a:lnTo>
                    <a:pt x="633" y="56"/>
                  </a:lnTo>
                  <a:lnTo>
                    <a:pt x="633" y="149"/>
                  </a:lnTo>
                  <a:cubicBezTo>
                    <a:pt x="624" y="205"/>
                    <a:pt x="633" y="252"/>
                    <a:pt x="661" y="298"/>
                  </a:cubicBezTo>
                  <a:cubicBezTo>
                    <a:pt x="587" y="224"/>
                    <a:pt x="494" y="177"/>
                    <a:pt x="391" y="149"/>
                  </a:cubicBezTo>
                  <a:cubicBezTo>
                    <a:pt x="367" y="143"/>
                    <a:pt x="343" y="140"/>
                    <a:pt x="320" y="140"/>
                  </a:cubicBezTo>
                  <a:cubicBezTo>
                    <a:pt x="274" y="140"/>
                    <a:pt x="230" y="152"/>
                    <a:pt x="187" y="177"/>
                  </a:cubicBezTo>
                  <a:lnTo>
                    <a:pt x="131" y="131"/>
                  </a:lnTo>
                  <a:lnTo>
                    <a:pt x="131" y="252"/>
                  </a:lnTo>
                  <a:cubicBezTo>
                    <a:pt x="131" y="298"/>
                    <a:pt x="178" y="345"/>
                    <a:pt x="252" y="363"/>
                  </a:cubicBezTo>
                  <a:cubicBezTo>
                    <a:pt x="228" y="360"/>
                    <a:pt x="204" y="358"/>
                    <a:pt x="180" y="358"/>
                  </a:cubicBezTo>
                  <a:cubicBezTo>
                    <a:pt x="139" y="358"/>
                    <a:pt x="98" y="364"/>
                    <a:pt x="57" y="382"/>
                  </a:cubicBezTo>
                  <a:lnTo>
                    <a:pt x="1" y="345"/>
                  </a:lnTo>
                  <a:lnTo>
                    <a:pt x="1" y="475"/>
                  </a:lnTo>
                  <a:cubicBezTo>
                    <a:pt x="1" y="521"/>
                    <a:pt x="38" y="568"/>
                    <a:pt x="112" y="586"/>
                  </a:cubicBezTo>
                  <a:cubicBezTo>
                    <a:pt x="173" y="596"/>
                    <a:pt x="233" y="600"/>
                    <a:pt x="294" y="600"/>
                  </a:cubicBezTo>
                  <a:cubicBezTo>
                    <a:pt x="354" y="600"/>
                    <a:pt x="415" y="596"/>
                    <a:pt x="475" y="586"/>
                  </a:cubicBezTo>
                  <a:lnTo>
                    <a:pt x="475" y="586"/>
                  </a:lnTo>
                  <a:cubicBezTo>
                    <a:pt x="410" y="605"/>
                    <a:pt x="345" y="642"/>
                    <a:pt x="289" y="689"/>
                  </a:cubicBezTo>
                  <a:lnTo>
                    <a:pt x="224" y="661"/>
                  </a:lnTo>
                  <a:lnTo>
                    <a:pt x="224" y="782"/>
                  </a:lnTo>
                  <a:cubicBezTo>
                    <a:pt x="224" y="828"/>
                    <a:pt x="261" y="875"/>
                    <a:pt x="336" y="893"/>
                  </a:cubicBezTo>
                  <a:cubicBezTo>
                    <a:pt x="363" y="901"/>
                    <a:pt x="390" y="906"/>
                    <a:pt x="416" y="906"/>
                  </a:cubicBezTo>
                  <a:cubicBezTo>
                    <a:pt x="480" y="906"/>
                    <a:pt x="538" y="881"/>
                    <a:pt x="577" y="828"/>
                  </a:cubicBezTo>
                  <a:lnTo>
                    <a:pt x="577" y="828"/>
                  </a:lnTo>
                  <a:cubicBezTo>
                    <a:pt x="540" y="893"/>
                    <a:pt x="587" y="958"/>
                    <a:pt x="689" y="977"/>
                  </a:cubicBezTo>
                  <a:cubicBezTo>
                    <a:pt x="711" y="984"/>
                    <a:pt x="733" y="988"/>
                    <a:pt x="756" y="988"/>
                  </a:cubicBezTo>
                  <a:cubicBezTo>
                    <a:pt x="819" y="988"/>
                    <a:pt x="880" y="960"/>
                    <a:pt x="922" y="912"/>
                  </a:cubicBezTo>
                  <a:cubicBezTo>
                    <a:pt x="940" y="893"/>
                    <a:pt x="949" y="865"/>
                    <a:pt x="949" y="828"/>
                  </a:cubicBezTo>
                  <a:cubicBezTo>
                    <a:pt x="959" y="819"/>
                    <a:pt x="959" y="809"/>
                    <a:pt x="949" y="800"/>
                  </a:cubicBezTo>
                  <a:lnTo>
                    <a:pt x="949" y="726"/>
                  </a:lnTo>
                  <a:cubicBezTo>
                    <a:pt x="1024" y="782"/>
                    <a:pt x="1107" y="828"/>
                    <a:pt x="1191" y="847"/>
                  </a:cubicBezTo>
                  <a:cubicBezTo>
                    <a:pt x="1215" y="854"/>
                    <a:pt x="1240" y="857"/>
                    <a:pt x="1263" y="857"/>
                  </a:cubicBezTo>
                  <a:cubicBezTo>
                    <a:pt x="1330" y="857"/>
                    <a:pt x="1392" y="830"/>
                    <a:pt x="1433" y="782"/>
                  </a:cubicBezTo>
                  <a:cubicBezTo>
                    <a:pt x="1442" y="772"/>
                    <a:pt x="1452" y="754"/>
                    <a:pt x="1452" y="744"/>
                  </a:cubicBezTo>
                  <a:lnTo>
                    <a:pt x="1452" y="642"/>
                  </a:lnTo>
                  <a:cubicBezTo>
                    <a:pt x="1498" y="633"/>
                    <a:pt x="1535" y="605"/>
                    <a:pt x="1563" y="568"/>
                  </a:cubicBezTo>
                  <a:cubicBezTo>
                    <a:pt x="1572" y="558"/>
                    <a:pt x="1572" y="549"/>
                    <a:pt x="1572" y="540"/>
                  </a:cubicBezTo>
                  <a:lnTo>
                    <a:pt x="1572" y="410"/>
                  </a:lnTo>
                  <a:lnTo>
                    <a:pt x="1535" y="438"/>
                  </a:lnTo>
                  <a:cubicBezTo>
                    <a:pt x="1517" y="428"/>
                    <a:pt x="1498" y="419"/>
                    <a:pt x="1470" y="419"/>
                  </a:cubicBezTo>
                  <a:cubicBezTo>
                    <a:pt x="1410" y="405"/>
                    <a:pt x="1349" y="398"/>
                    <a:pt x="1289" y="398"/>
                  </a:cubicBezTo>
                  <a:cubicBezTo>
                    <a:pt x="1228" y="398"/>
                    <a:pt x="1168" y="405"/>
                    <a:pt x="1107" y="419"/>
                  </a:cubicBezTo>
                  <a:cubicBezTo>
                    <a:pt x="1200" y="382"/>
                    <a:pt x="1293" y="326"/>
                    <a:pt x="1349" y="252"/>
                  </a:cubicBezTo>
                  <a:cubicBezTo>
                    <a:pt x="1359" y="233"/>
                    <a:pt x="1368" y="214"/>
                    <a:pt x="1368" y="196"/>
                  </a:cubicBezTo>
                  <a:lnTo>
                    <a:pt x="1368" y="84"/>
                  </a:lnTo>
                  <a:lnTo>
                    <a:pt x="1321" y="121"/>
                  </a:lnTo>
                  <a:cubicBezTo>
                    <a:pt x="1303" y="112"/>
                    <a:pt x="1275" y="103"/>
                    <a:pt x="1247" y="93"/>
                  </a:cubicBezTo>
                  <a:cubicBezTo>
                    <a:pt x="1225" y="86"/>
                    <a:pt x="1203" y="83"/>
                    <a:pt x="1180" y="83"/>
                  </a:cubicBezTo>
                  <a:cubicBezTo>
                    <a:pt x="1117" y="83"/>
                    <a:pt x="1053" y="110"/>
                    <a:pt x="1005" y="159"/>
                  </a:cubicBezTo>
                  <a:cubicBezTo>
                    <a:pt x="1042" y="103"/>
                    <a:pt x="996" y="28"/>
                    <a:pt x="903" y="10"/>
                  </a:cubicBezTo>
                  <a:cubicBezTo>
                    <a:pt x="879" y="4"/>
                    <a:pt x="856" y="1"/>
                    <a:pt x="833"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30"/>
            <p:cNvSpPr/>
            <p:nvPr/>
          </p:nvSpPr>
          <p:spPr>
            <a:xfrm>
              <a:off x="1808408" y="2979747"/>
              <a:ext cx="179231" cy="109378"/>
            </a:xfrm>
            <a:custGeom>
              <a:avLst/>
              <a:gdLst/>
              <a:ahLst/>
              <a:cxnLst/>
              <a:rect l="l" t="t" r="r" b="b"/>
              <a:pathLst>
                <a:path w="1637" h="999" extrusionOk="0">
                  <a:moveTo>
                    <a:pt x="854" y="0"/>
                  </a:moveTo>
                  <a:cubicBezTo>
                    <a:pt x="791" y="0"/>
                    <a:pt x="727" y="28"/>
                    <a:pt x="679" y="76"/>
                  </a:cubicBezTo>
                  <a:cubicBezTo>
                    <a:pt x="642" y="150"/>
                    <a:pt x="642" y="234"/>
                    <a:pt x="679" y="308"/>
                  </a:cubicBezTo>
                  <a:cubicBezTo>
                    <a:pt x="605" y="234"/>
                    <a:pt x="512" y="178"/>
                    <a:pt x="409" y="160"/>
                  </a:cubicBezTo>
                  <a:cubicBezTo>
                    <a:pt x="388" y="152"/>
                    <a:pt x="365" y="149"/>
                    <a:pt x="343" y="149"/>
                  </a:cubicBezTo>
                  <a:cubicBezTo>
                    <a:pt x="279" y="149"/>
                    <a:pt x="216" y="177"/>
                    <a:pt x="168" y="225"/>
                  </a:cubicBezTo>
                  <a:cubicBezTo>
                    <a:pt x="131" y="279"/>
                    <a:pt x="175" y="343"/>
                    <a:pt x="272" y="372"/>
                  </a:cubicBezTo>
                  <a:lnTo>
                    <a:pt x="272" y="372"/>
                  </a:lnTo>
                  <a:cubicBezTo>
                    <a:pt x="250" y="366"/>
                    <a:pt x="228" y="363"/>
                    <a:pt x="207" y="363"/>
                  </a:cubicBezTo>
                  <a:cubicBezTo>
                    <a:pt x="140" y="363"/>
                    <a:pt x="79" y="391"/>
                    <a:pt x="37" y="439"/>
                  </a:cubicBezTo>
                  <a:cubicBezTo>
                    <a:pt x="0" y="494"/>
                    <a:pt x="47" y="560"/>
                    <a:pt x="140" y="587"/>
                  </a:cubicBezTo>
                  <a:cubicBezTo>
                    <a:pt x="200" y="597"/>
                    <a:pt x="261" y="601"/>
                    <a:pt x="321" y="601"/>
                  </a:cubicBezTo>
                  <a:cubicBezTo>
                    <a:pt x="382" y="601"/>
                    <a:pt x="442" y="597"/>
                    <a:pt x="502" y="587"/>
                  </a:cubicBezTo>
                  <a:lnTo>
                    <a:pt x="502" y="587"/>
                  </a:lnTo>
                  <a:cubicBezTo>
                    <a:pt x="409" y="615"/>
                    <a:pt x="326" y="671"/>
                    <a:pt x="261" y="755"/>
                  </a:cubicBezTo>
                  <a:cubicBezTo>
                    <a:pt x="223" y="811"/>
                    <a:pt x="270" y="876"/>
                    <a:pt x="363" y="904"/>
                  </a:cubicBezTo>
                  <a:cubicBezTo>
                    <a:pt x="387" y="911"/>
                    <a:pt x="412" y="914"/>
                    <a:pt x="435" y="914"/>
                  </a:cubicBezTo>
                  <a:cubicBezTo>
                    <a:pt x="502" y="914"/>
                    <a:pt x="564" y="887"/>
                    <a:pt x="605" y="839"/>
                  </a:cubicBezTo>
                  <a:lnTo>
                    <a:pt x="605" y="839"/>
                  </a:lnTo>
                  <a:cubicBezTo>
                    <a:pt x="568" y="894"/>
                    <a:pt x="614" y="959"/>
                    <a:pt x="716" y="987"/>
                  </a:cubicBezTo>
                  <a:cubicBezTo>
                    <a:pt x="738" y="995"/>
                    <a:pt x="761" y="998"/>
                    <a:pt x="783" y="998"/>
                  </a:cubicBezTo>
                  <a:cubicBezTo>
                    <a:pt x="846" y="998"/>
                    <a:pt x="908" y="970"/>
                    <a:pt x="949" y="922"/>
                  </a:cubicBezTo>
                  <a:cubicBezTo>
                    <a:pt x="986" y="848"/>
                    <a:pt x="986" y="764"/>
                    <a:pt x="949" y="699"/>
                  </a:cubicBezTo>
                  <a:lnTo>
                    <a:pt x="949" y="699"/>
                  </a:lnTo>
                  <a:cubicBezTo>
                    <a:pt x="1023" y="764"/>
                    <a:pt x="1116" y="820"/>
                    <a:pt x="1218" y="848"/>
                  </a:cubicBezTo>
                  <a:cubicBezTo>
                    <a:pt x="1243" y="855"/>
                    <a:pt x="1267" y="859"/>
                    <a:pt x="1291" y="859"/>
                  </a:cubicBezTo>
                  <a:cubicBezTo>
                    <a:pt x="1358" y="859"/>
                    <a:pt x="1419" y="831"/>
                    <a:pt x="1460" y="783"/>
                  </a:cubicBezTo>
                  <a:cubicBezTo>
                    <a:pt x="1494" y="724"/>
                    <a:pt x="1459" y="666"/>
                    <a:pt x="1384" y="641"/>
                  </a:cubicBezTo>
                  <a:lnTo>
                    <a:pt x="1384" y="641"/>
                  </a:lnTo>
                  <a:cubicBezTo>
                    <a:pt x="1398" y="643"/>
                    <a:pt x="1411" y="645"/>
                    <a:pt x="1425" y="645"/>
                  </a:cubicBezTo>
                  <a:cubicBezTo>
                    <a:pt x="1488" y="645"/>
                    <a:pt x="1552" y="617"/>
                    <a:pt x="1600" y="569"/>
                  </a:cubicBezTo>
                  <a:cubicBezTo>
                    <a:pt x="1637" y="504"/>
                    <a:pt x="1590" y="429"/>
                    <a:pt x="1488" y="411"/>
                  </a:cubicBezTo>
                  <a:cubicBezTo>
                    <a:pt x="1428" y="397"/>
                    <a:pt x="1367" y="390"/>
                    <a:pt x="1307" y="390"/>
                  </a:cubicBezTo>
                  <a:cubicBezTo>
                    <a:pt x="1246" y="390"/>
                    <a:pt x="1186" y="397"/>
                    <a:pt x="1125" y="411"/>
                  </a:cubicBezTo>
                  <a:cubicBezTo>
                    <a:pt x="1218" y="383"/>
                    <a:pt x="1311" y="327"/>
                    <a:pt x="1367" y="243"/>
                  </a:cubicBezTo>
                  <a:cubicBezTo>
                    <a:pt x="1404" y="188"/>
                    <a:pt x="1358" y="122"/>
                    <a:pt x="1265" y="95"/>
                  </a:cubicBezTo>
                  <a:cubicBezTo>
                    <a:pt x="1243" y="87"/>
                    <a:pt x="1221" y="84"/>
                    <a:pt x="1198" y="84"/>
                  </a:cubicBezTo>
                  <a:cubicBezTo>
                    <a:pt x="1135" y="84"/>
                    <a:pt x="1071" y="112"/>
                    <a:pt x="1023" y="160"/>
                  </a:cubicBezTo>
                  <a:cubicBezTo>
                    <a:pt x="1060" y="104"/>
                    <a:pt x="1014" y="39"/>
                    <a:pt x="921" y="11"/>
                  </a:cubicBezTo>
                  <a:cubicBezTo>
                    <a:pt x="899" y="4"/>
                    <a:pt x="877" y="0"/>
                    <a:pt x="854"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30"/>
            <p:cNvSpPr/>
            <p:nvPr/>
          </p:nvSpPr>
          <p:spPr>
            <a:xfrm>
              <a:off x="1937714" y="3233431"/>
              <a:ext cx="277989" cy="130400"/>
            </a:xfrm>
            <a:custGeom>
              <a:avLst/>
              <a:gdLst/>
              <a:ahLst/>
              <a:cxnLst/>
              <a:rect l="l" t="t" r="r" b="b"/>
              <a:pathLst>
                <a:path w="2539" h="1191" extrusionOk="0">
                  <a:moveTo>
                    <a:pt x="0" y="0"/>
                  </a:moveTo>
                  <a:lnTo>
                    <a:pt x="0" y="372"/>
                  </a:lnTo>
                  <a:cubicBezTo>
                    <a:pt x="0" y="930"/>
                    <a:pt x="670" y="1190"/>
                    <a:pt x="1265" y="1190"/>
                  </a:cubicBezTo>
                  <a:cubicBezTo>
                    <a:pt x="1860" y="1190"/>
                    <a:pt x="2539" y="930"/>
                    <a:pt x="2539" y="372"/>
                  </a:cubicBezTo>
                  <a:lnTo>
                    <a:pt x="2539"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30"/>
            <p:cNvSpPr/>
            <p:nvPr/>
          </p:nvSpPr>
          <p:spPr>
            <a:xfrm>
              <a:off x="1937714" y="3147812"/>
              <a:ext cx="277989" cy="175289"/>
            </a:xfrm>
            <a:custGeom>
              <a:avLst/>
              <a:gdLst/>
              <a:ahLst/>
              <a:cxnLst/>
              <a:rect l="l" t="t" r="r" b="b"/>
              <a:pathLst>
                <a:path w="2539" h="1601" extrusionOk="0">
                  <a:moveTo>
                    <a:pt x="1256" y="1"/>
                  </a:moveTo>
                  <a:cubicBezTo>
                    <a:pt x="707" y="1"/>
                    <a:pt x="0" y="233"/>
                    <a:pt x="0" y="791"/>
                  </a:cubicBezTo>
                  <a:cubicBezTo>
                    <a:pt x="0" y="1349"/>
                    <a:pt x="670" y="1600"/>
                    <a:pt x="1265" y="1600"/>
                  </a:cubicBezTo>
                  <a:cubicBezTo>
                    <a:pt x="1860" y="1600"/>
                    <a:pt x="2539" y="1349"/>
                    <a:pt x="2539" y="791"/>
                  </a:cubicBezTo>
                  <a:cubicBezTo>
                    <a:pt x="2539" y="233"/>
                    <a:pt x="1832"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30"/>
            <p:cNvSpPr/>
            <p:nvPr/>
          </p:nvSpPr>
          <p:spPr>
            <a:xfrm>
              <a:off x="1952933" y="3153943"/>
              <a:ext cx="246566" cy="156896"/>
            </a:xfrm>
            <a:custGeom>
              <a:avLst/>
              <a:gdLst/>
              <a:ahLst/>
              <a:cxnLst/>
              <a:rect l="l" t="t" r="r" b="b"/>
              <a:pathLst>
                <a:path w="2252" h="1433" extrusionOk="0">
                  <a:moveTo>
                    <a:pt x="1117" y="1"/>
                  </a:moveTo>
                  <a:cubicBezTo>
                    <a:pt x="624" y="1"/>
                    <a:pt x="1" y="215"/>
                    <a:pt x="1" y="707"/>
                  </a:cubicBezTo>
                  <a:cubicBezTo>
                    <a:pt x="1" y="1200"/>
                    <a:pt x="596" y="1433"/>
                    <a:pt x="1126" y="1433"/>
                  </a:cubicBezTo>
                  <a:cubicBezTo>
                    <a:pt x="1647" y="1433"/>
                    <a:pt x="2251" y="1210"/>
                    <a:pt x="2251" y="707"/>
                  </a:cubicBezTo>
                  <a:cubicBezTo>
                    <a:pt x="2251" y="215"/>
                    <a:pt x="1628" y="1"/>
                    <a:pt x="1117"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30"/>
            <p:cNvSpPr/>
            <p:nvPr/>
          </p:nvSpPr>
          <p:spPr>
            <a:xfrm>
              <a:off x="1952933" y="3153943"/>
              <a:ext cx="246566" cy="85619"/>
            </a:xfrm>
            <a:custGeom>
              <a:avLst/>
              <a:gdLst/>
              <a:ahLst/>
              <a:cxnLst/>
              <a:rect l="l" t="t" r="r" b="b"/>
              <a:pathLst>
                <a:path w="2252" h="782" extrusionOk="0">
                  <a:moveTo>
                    <a:pt x="1117" y="1"/>
                  </a:moveTo>
                  <a:cubicBezTo>
                    <a:pt x="605" y="1"/>
                    <a:pt x="1" y="215"/>
                    <a:pt x="1" y="707"/>
                  </a:cubicBezTo>
                  <a:cubicBezTo>
                    <a:pt x="1" y="735"/>
                    <a:pt x="1" y="754"/>
                    <a:pt x="1" y="782"/>
                  </a:cubicBezTo>
                  <a:cubicBezTo>
                    <a:pt x="66" y="336"/>
                    <a:pt x="652" y="150"/>
                    <a:pt x="1117" y="150"/>
                  </a:cubicBezTo>
                  <a:cubicBezTo>
                    <a:pt x="1600" y="150"/>
                    <a:pt x="2195" y="345"/>
                    <a:pt x="2251" y="782"/>
                  </a:cubicBezTo>
                  <a:cubicBezTo>
                    <a:pt x="2251" y="763"/>
                    <a:pt x="2251" y="735"/>
                    <a:pt x="2251" y="707"/>
                  </a:cubicBezTo>
                  <a:cubicBezTo>
                    <a:pt x="2251" y="215"/>
                    <a:pt x="1619" y="1"/>
                    <a:pt x="1117"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30"/>
            <p:cNvSpPr/>
            <p:nvPr/>
          </p:nvSpPr>
          <p:spPr>
            <a:xfrm>
              <a:off x="1990597" y="3189198"/>
              <a:ext cx="174304" cy="107736"/>
            </a:xfrm>
            <a:custGeom>
              <a:avLst/>
              <a:gdLst/>
              <a:ahLst/>
              <a:cxnLst/>
              <a:rect l="l" t="t" r="r" b="b"/>
              <a:pathLst>
                <a:path w="1592" h="984" extrusionOk="0">
                  <a:moveTo>
                    <a:pt x="1349" y="627"/>
                  </a:moveTo>
                  <a:lnTo>
                    <a:pt x="1349" y="627"/>
                  </a:lnTo>
                  <a:cubicBezTo>
                    <a:pt x="1377" y="637"/>
                    <a:pt x="1405" y="637"/>
                    <a:pt x="1433" y="637"/>
                  </a:cubicBezTo>
                  <a:lnTo>
                    <a:pt x="1414" y="655"/>
                  </a:lnTo>
                  <a:cubicBezTo>
                    <a:pt x="1396" y="646"/>
                    <a:pt x="1368" y="637"/>
                    <a:pt x="1349" y="627"/>
                  </a:cubicBezTo>
                  <a:close/>
                  <a:moveTo>
                    <a:pt x="860" y="1"/>
                  </a:moveTo>
                  <a:cubicBezTo>
                    <a:pt x="803" y="1"/>
                    <a:pt x="748" y="13"/>
                    <a:pt x="698" y="41"/>
                  </a:cubicBezTo>
                  <a:lnTo>
                    <a:pt x="643" y="51"/>
                  </a:lnTo>
                  <a:lnTo>
                    <a:pt x="643" y="153"/>
                  </a:lnTo>
                  <a:cubicBezTo>
                    <a:pt x="633" y="200"/>
                    <a:pt x="643" y="255"/>
                    <a:pt x="661" y="302"/>
                  </a:cubicBezTo>
                  <a:cubicBezTo>
                    <a:pt x="587" y="227"/>
                    <a:pt x="494" y="172"/>
                    <a:pt x="391" y="144"/>
                  </a:cubicBezTo>
                  <a:cubicBezTo>
                    <a:pt x="375" y="141"/>
                    <a:pt x="359" y="140"/>
                    <a:pt x="343" y="140"/>
                  </a:cubicBezTo>
                  <a:cubicBezTo>
                    <a:pt x="294" y="140"/>
                    <a:pt x="245" y="151"/>
                    <a:pt x="196" y="172"/>
                  </a:cubicBezTo>
                  <a:lnTo>
                    <a:pt x="140" y="125"/>
                  </a:lnTo>
                  <a:lnTo>
                    <a:pt x="140" y="255"/>
                  </a:lnTo>
                  <a:cubicBezTo>
                    <a:pt x="140" y="300"/>
                    <a:pt x="183" y="345"/>
                    <a:pt x="253" y="365"/>
                  </a:cubicBezTo>
                  <a:lnTo>
                    <a:pt x="253" y="365"/>
                  </a:lnTo>
                  <a:cubicBezTo>
                    <a:pt x="233" y="360"/>
                    <a:pt x="212" y="357"/>
                    <a:pt x="192" y="357"/>
                  </a:cubicBezTo>
                  <a:cubicBezTo>
                    <a:pt x="150" y="357"/>
                    <a:pt x="108" y="367"/>
                    <a:pt x="66" y="385"/>
                  </a:cubicBezTo>
                  <a:lnTo>
                    <a:pt x="1" y="348"/>
                  </a:lnTo>
                  <a:lnTo>
                    <a:pt x="1" y="469"/>
                  </a:lnTo>
                  <a:cubicBezTo>
                    <a:pt x="1" y="516"/>
                    <a:pt x="47" y="562"/>
                    <a:pt x="122" y="581"/>
                  </a:cubicBezTo>
                  <a:cubicBezTo>
                    <a:pt x="182" y="590"/>
                    <a:pt x="243" y="595"/>
                    <a:pt x="303" y="595"/>
                  </a:cubicBezTo>
                  <a:cubicBezTo>
                    <a:pt x="364" y="595"/>
                    <a:pt x="424" y="590"/>
                    <a:pt x="484" y="581"/>
                  </a:cubicBezTo>
                  <a:lnTo>
                    <a:pt x="484" y="581"/>
                  </a:lnTo>
                  <a:cubicBezTo>
                    <a:pt x="410" y="599"/>
                    <a:pt x="354" y="637"/>
                    <a:pt x="289" y="683"/>
                  </a:cubicBezTo>
                  <a:lnTo>
                    <a:pt x="233" y="655"/>
                  </a:lnTo>
                  <a:lnTo>
                    <a:pt x="233" y="776"/>
                  </a:lnTo>
                  <a:cubicBezTo>
                    <a:pt x="233" y="823"/>
                    <a:pt x="271" y="869"/>
                    <a:pt x="345" y="888"/>
                  </a:cubicBezTo>
                  <a:cubicBezTo>
                    <a:pt x="369" y="896"/>
                    <a:pt x="395" y="900"/>
                    <a:pt x="420" y="900"/>
                  </a:cubicBezTo>
                  <a:cubicBezTo>
                    <a:pt x="480" y="900"/>
                    <a:pt x="541" y="875"/>
                    <a:pt x="587" y="823"/>
                  </a:cubicBezTo>
                  <a:lnTo>
                    <a:pt x="587" y="823"/>
                  </a:lnTo>
                  <a:cubicBezTo>
                    <a:pt x="550" y="888"/>
                    <a:pt x="596" y="953"/>
                    <a:pt x="689" y="971"/>
                  </a:cubicBezTo>
                  <a:cubicBezTo>
                    <a:pt x="716" y="979"/>
                    <a:pt x="743" y="984"/>
                    <a:pt x="769" y="984"/>
                  </a:cubicBezTo>
                  <a:cubicBezTo>
                    <a:pt x="833" y="984"/>
                    <a:pt x="891" y="959"/>
                    <a:pt x="931" y="906"/>
                  </a:cubicBezTo>
                  <a:cubicBezTo>
                    <a:pt x="949" y="888"/>
                    <a:pt x="959" y="860"/>
                    <a:pt x="959" y="823"/>
                  </a:cubicBezTo>
                  <a:cubicBezTo>
                    <a:pt x="959" y="813"/>
                    <a:pt x="959" y="804"/>
                    <a:pt x="959" y="795"/>
                  </a:cubicBezTo>
                  <a:lnTo>
                    <a:pt x="959" y="711"/>
                  </a:lnTo>
                  <a:cubicBezTo>
                    <a:pt x="1033" y="776"/>
                    <a:pt x="1117" y="823"/>
                    <a:pt x="1200" y="841"/>
                  </a:cubicBezTo>
                  <a:cubicBezTo>
                    <a:pt x="1225" y="848"/>
                    <a:pt x="1249" y="852"/>
                    <a:pt x="1273" y="852"/>
                  </a:cubicBezTo>
                  <a:cubicBezTo>
                    <a:pt x="1340" y="852"/>
                    <a:pt x="1401" y="824"/>
                    <a:pt x="1442" y="776"/>
                  </a:cubicBezTo>
                  <a:cubicBezTo>
                    <a:pt x="1452" y="767"/>
                    <a:pt x="1452" y="748"/>
                    <a:pt x="1452" y="730"/>
                  </a:cubicBezTo>
                  <a:lnTo>
                    <a:pt x="1452" y="637"/>
                  </a:lnTo>
                  <a:cubicBezTo>
                    <a:pt x="1507" y="627"/>
                    <a:pt x="1545" y="609"/>
                    <a:pt x="1582" y="562"/>
                  </a:cubicBezTo>
                  <a:cubicBezTo>
                    <a:pt x="1582" y="553"/>
                    <a:pt x="1591" y="544"/>
                    <a:pt x="1591" y="525"/>
                  </a:cubicBezTo>
                  <a:lnTo>
                    <a:pt x="1591" y="395"/>
                  </a:lnTo>
                  <a:lnTo>
                    <a:pt x="1545" y="441"/>
                  </a:lnTo>
                  <a:cubicBezTo>
                    <a:pt x="1526" y="432"/>
                    <a:pt x="1498" y="423"/>
                    <a:pt x="1479" y="413"/>
                  </a:cubicBezTo>
                  <a:cubicBezTo>
                    <a:pt x="1419" y="399"/>
                    <a:pt x="1359" y="392"/>
                    <a:pt x="1298" y="392"/>
                  </a:cubicBezTo>
                  <a:cubicBezTo>
                    <a:pt x="1238" y="392"/>
                    <a:pt x="1177" y="399"/>
                    <a:pt x="1117" y="413"/>
                  </a:cubicBezTo>
                  <a:cubicBezTo>
                    <a:pt x="1210" y="385"/>
                    <a:pt x="1293" y="330"/>
                    <a:pt x="1359" y="246"/>
                  </a:cubicBezTo>
                  <a:cubicBezTo>
                    <a:pt x="1368" y="237"/>
                    <a:pt x="1377" y="218"/>
                    <a:pt x="1368" y="200"/>
                  </a:cubicBezTo>
                  <a:lnTo>
                    <a:pt x="1368" y="79"/>
                  </a:lnTo>
                  <a:lnTo>
                    <a:pt x="1331" y="125"/>
                  </a:lnTo>
                  <a:cubicBezTo>
                    <a:pt x="1303" y="107"/>
                    <a:pt x="1284" y="97"/>
                    <a:pt x="1256" y="88"/>
                  </a:cubicBezTo>
                  <a:cubicBezTo>
                    <a:pt x="1236" y="83"/>
                    <a:pt x="1215" y="81"/>
                    <a:pt x="1194" y="81"/>
                  </a:cubicBezTo>
                  <a:cubicBezTo>
                    <a:pt x="1129" y="81"/>
                    <a:pt x="1064" y="104"/>
                    <a:pt x="1014" y="153"/>
                  </a:cubicBezTo>
                  <a:cubicBezTo>
                    <a:pt x="1052" y="97"/>
                    <a:pt x="1005" y="32"/>
                    <a:pt x="912" y="4"/>
                  </a:cubicBezTo>
                  <a:cubicBezTo>
                    <a:pt x="895" y="2"/>
                    <a:pt x="877" y="1"/>
                    <a:pt x="860"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30"/>
            <p:cNvSpPr/>
            <p:nvPr/>
          </p:nvSpPr>
          <p:spPr>
            <a:xfrm>
              <a:off x="1989611" y="3176169"/>
              <a:ext cx="178246" cy="108940"/>
            </a:xfrm>
            <a:custGeom>
              <a:avLst/>
              <a:gdLst/>
              <a:ahLst/>
              <a:cxnLst/>
              <a:rect l="l" t="t" r="r" b="b"/>
              <a:pathLst>
                <a:path w="1628" h="995" extrusionOk="0">
                  <a:moveTo>
                    <a:pt x="849" y="1"/>
                  </a:moveTo>
                  <a:cubicBezTo>
                    <a:pt x="782" y="1"/>
                    <a:pt x="721" y="29"/>
                    <a:pt x="679" y="77"/>
                  </a:cubicBezTo>
                  <a:cubicBezTo>
                    <a:pt x="642" y="142"/>
                    <a:pt x="642" y="226"/>
                    <a:pt x="679" y="300"/>
                  </a:cubicBezTo>
                  <a:cubicBezTo>
                    <a:pt x="605" y="226"/>
                    <a:pt x="512" y="170"/>
                    <a:pt x="410" y="151"/>
                  </a:cubicBezTo>
                  <a:cubicBezTo>
                    <a:pt x="388" y="144"/>
                    <a:pt x="365" y="140"/>
                    <a:pt x="343" y="140"/>
                  </a:cubicBezTo>
                  <a:cubicBezTo>
                    <a:pt x="279" y="140"/>
                    <a:pt x="216" y="168"/>
                    <a:pt x="168" y="216"/>
                  </a:cubicBezTo>
                  <a:cubicBezTo>
                    <a:pt x="132" y="271"/>
                    <a:pt x="175" y="334"/>
                    <a:pt x="263" y="363"/>
                  </a:cubicBezTo>
                  <a:lnTo>
                    <a:pt x="263" y="363"/>
                  </a:lnTo>
                  <a:cubicBezTo>
                    <a:pt x="244" y="357"/>
                    <a:pt x="223" y="354"/>
                    <a:pt x="204" y="354"/>
                  </a:cubicBezTo>
                  <a:cubicBezTo>
                    <a:pt x="140" y="354"/>
                    <a:pt x="79" y="382"/>
                    <a:pt x="38" y="430"/>
                  </a:cubicBezTo>
                  <a:cubicBezTo>
                    <a:pt x="1" y="486"/>
                    <a:pt x="47" y="551"/>
                    <a:pt x="140" y="579"/>
                  </a:cubicBezTo>
                  <a:cubicBezTo>
                    <a:pt x="200" y="588"/>
                    <a:pt x="261" y="593"/>
                    <a:pt x="321" y="593"/>
                  </a:cubicBezTo>
                  <a:cubicBezTo>
                    <a:pt x="382" y="593"/>
                    <a:pt x="442" y="588"/>
                    <a:pt x="503" y="579"/>
                  </a:cubicBezTo>
                  <a:lnTo>
                    <a:pt x="503" y="579"/>
                  </a:lnTo>
                  <a:cubicBezTo>
                    <a:pt x="410" y="607"/>
                    <a:pt x="326" y="663"/>
                    <a:pt x="261" y="746"/>
                  </a:cubicBezTo>
                  <a:cubicBezTo>
                    <a:pt x="224" y="802"/>
                    <a:pt x="270" y="867"/>
                    <a:pt x="363" y="895"/>
                  </a:cubicBezTo>
                  <a:cubicBezTo>
                    <a:pt x="385" y="902"/>
                    <a:pt x="408" y="906"/>
                    <a:pt x="430" y="906"/>
                  </a:cubicBezTo>
                  <a:cubicBezTo>
                    <a:pt x="494" y="906"/>
                    <a:pt x="557" y="878"/>
                    <a:pt x="605" y="830"/>
                  </a:cubicBezTo>
                  <a:lnTo>
                    <a:pt x="605" y="830"/>
                  </a:lnTo>
                  <a:cubicBezTo>
                    <a:pt x="568" y="886"/>
                    <a:pt x="614" y="951"/>
                    <a:pt x="707" y="979"/>
                  </a:cubicBezTo>
                  <a:cubicBezTo>
                    <a:pt x="734" y="990"/>
                    <a:pt x="761" y="994"/>
                    <a:pt x="786" y="994"/>
                  </a:cubicBezTo>
                  <a:cubicBezTo>
                    <a:pt x="936" y="994"/>
                    <a:pt x="1044" y="824"/>
                    <a:pt x="949" y="681"/>
                  </a:cubicBezTo>
                  <a:lnTo>
                    <a:pt x="949" y="681"/>
                  </a:lnTo>
                  <a:cubicBezTo>
                    <a:pt x="1023" y="756"/>
                    <a:pt x="1116" y="811"/>
                    <a:pt x="1219" y="839"/>
                  </a:cubicBezTo>
                  <a:cubicBezTo>
                    <a:pt x="1243" y="847"/>
                    <a:pt x="1267" y="850"/>
                    <a:pt x="1291" y="850"/>
                  </a:cubicBezTo>
                  <a:cubicBezTo>
                    <a:pt x="1358" y="850"/>
                    <a:pt x="1419" y="822"/>
                    <a:pt x="1461" y="774"/>
                  </a:cubicBezTo>
                  <a:cubicBezTo>
                    <a:pt x="1494" y="716"/>
                    <a:pt x="1460" y="657"/>
                    <a:pt x="1385" y="632"/>
                  </a:cubicBezTo>
                  <a:lnTo>
                    <a:pt x="1385" y="632"/>
                  </a:lnTo>
                  <a:cubicBezTo>
                    <a:pt x="1398" y="635"/>
                    <a:pt x="1412" y="636"/>
                    <a:pt x="1425" y="636"/>
                  </a:cubicBezTo>
                  <a:cubicBezTo>
                    <a:pt x="1489" y="636"/>
                    <a:pt x="1552" y="608"/>
                    <a:pt x="1600" y="560"/>
                  </a:cubicBezTo>
                  <a:cubicBezTo>
                    <a:pt x="1628" y="495"/>
                    <a:pt x="1581" y="430"/>
                    <a:pt x="1488" y="411"/>
                  </a:cubicBezTo>
                  <a:cubicBezTo>
                    <a:pt x="1428" y="398"/>
                    <a:pt x="1368" y="391"/>
                    <a:pt x="1307" y="391"/>
                  </a:cubicBezTo>
                  <a:cubicBezTo>
                    <a:pt x="1247" y="391"/>
                    <a:pt x="1186" y="398"/>
                    <a:pt x="1126" y="411"/>
                  </a:cubicBezTo>
                  <a:cubicBezTo>
                    <a:pt x="1219" y="374"/>
                    <a:pt x="1302" y="319"/>
                    <a:pt x="1368" y="244"/>
                  </a:cubicBezTo>
                  <a:cubicBezTo>
                    <a:pt x="1405" y="179"/>
                    <a:pt x="1358" y="114"/>
                    <a:pt x="1265" y="95"/>
                  </a:cubicBezTo>
                  <a:cubicBezTo>
                    <a:pt x="1241" y="87"/>
                    <a:pt x="1216" y="83"/>
                    <a:pt x="1191" y="83"/>
                  </a:cubicBezTo>
                  <a:cubicBezTo>
                    <a:pt x="1130" y="83"/>
                    <a:pt x="1070" y="108"/>
                    <a:pt x="1023" y="160"/>
                  </a:cubicBezTo>
                  <a:cubicBezTo>
                    <a:pt x="1061" y="95"/>
                    <a:pt x="1014" y="30"/>
                    <a:pt x="921" y="12"/>
                  </a:cubicBezTo>
                  <a:cubicBezTo>
                    <a:pt x="897" y="4"/>
                    <a:pt x="873" y="1"/>
                    <a:pt x="849"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30"/>
            <p:cNvSpPr/>
            <p:nvPr/>
          </p:nvSpPr>
          <p:spPr>
            <a:xfrm>
              <a:off x="2167748" y="3339306"/>
              <a:ext cx="278098" cy="129414"/>
            </a:xfrm>
            <a:custGeom>
              <a:avLst/>
              <a:gdLst/>
              <a:ahLst/>
              <a:cxnLst/>
              <a:rect l="l" t="t" r="r" b="b"/>
              <a:pathLst>
                <a:path w="2540" h="1182" extrusionOk="0">
                  <a:moveTo>
                    <a:pt x="1" y="0"/>
                  </a:moveTo>
                  <a:lnTo>
                    <a:pt x="1" y="372"/>
                  </a:lnTo>
                  <a:cubicBezTo>
                    <a:pt x="1" y="930"/>
                    <a:pt x="661" y="1181"/>
                    <a:pt x="1256" y="1181"/>
                  </a:cubicBezTo>
                  <a:cubicBezTo>
                    <a:pt x="1851" y="1181"/>
                    <a:pt x="2540" y="930"/>
                    <a:pt x="2540" y="372"/>
                  </a:cubicBezTo>
                  <a:lnTo>
                    <a:pt x="2540"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30"/>
            <p:cNvSpPr/>
            <p:nvPr/>
          </p:nvSpPr>
          <p:spPr>
            <a:xfrm>
              <a:off x="2166763" y="3252701"/>
              <a:ext cx="278098" cy="176275"/>
            </a:xfrm>
            <a:custGeom>
              <a:avLst/>
              <a:gdLst/>
              <a:ahLst/>
              <a:cxnLst/>
              <a:rect l="l" t="t" r="r" b="b"/>
              <a:pathLst>
                <a:path w="2540" h="1610" extrusionOk="0">
                  <a:moveTo>
                    <a:pt x="1256" y="1"/>
                  </a:moveTo>
                  <a:cubicBezTo>
                    <a:pt x="707" y="1"/>
                    <a:pt x="1" y="233"/>
                    <a:pt x="1" y="791"/>
                  </a:cubicBezTo>
                  <a:cubicBezTo>
                    <a:pt x="1" y="1358"/>
                    <a:pt x="670" y="1610"/>
                    <a:pt x="1265" y="1610"/>
                  </a:cubicBezTo>
                  <a:cubicBezTo>
                    <a:pt x="1860" y="1610"/>
                    <a:pt x="2539" y="1358"/>
                    <a:pt x="2539" y="791"/>
                  </a:cubicBezTo>
                  <a:cubicBezTo>
                    <a:pt x="2539" y="233"/>
                    <a:pt x="1833"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30"/>
            <p:cNvSpPr/>
            <p:nvPr/>
          </p:nvSpPr>
          <p:spPr>
            <a:xfrm>
              <a:off x="2183077" y="3259818"/>
              <a:ext cx="246456" cy="155910"/>
            </a:xfrm>
            <a:custGeom>
              <a:avLst/>
              <a:gdLst/>
              <a:ahLst/>
              <a:cxnLst/>
              <a:rect l="l" t="t" r="r" b="b"/>
              <a:pathLst>
                <a:path w="2251" h="1424" extrusionOk="0">
                  <a:moveTo>
                    <a:pt x="1116" y="1"/>
                  </a:moveTo>
                  <a:cubicBezTo>
                    <a:pt x="623" y="1"/>
                    <a:pt x="0" y="215"/>
                    <a:pt x="0" y="698"/>
                  </a:cubicBezTo>
                  <a:cubicBezTo>
                    <a:pt x="0" y="1191"/>
                    <a:pt x="596" y="1424"/>
                    <a:pt x="1126" y="1424"/>
                  </a:cubicBezTo>
                  <a:cubicBezTo>
                    <a:pt x="1646" y="1424"/>
                    <a:pt x="2251" y="1200"/>
                    <a:pt x="2251" y="708"/>
                  </a:cubicBezTo>
                  <a:cubicBezTo>
                    <a:pt x="2251" y="205"/>
                    <a:pt x="1618" y="1"/>
                    <a:pt x="1116"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30"/>
            <p:cNvSpPr/>
            <p:nvPr/>
          </p:nvSpPr>
          <p:spPr>
            <a:xfrm>
              <a:off x="2182091" y="3259818"/>
              <a:ext cx="247442" cy="85619"/>
            </a:xfrm>
            <a:custGeom>
              <a:avLst/>
              <a:gdLst/>
              <a:ahLst/>
              <a:cxnLst/>
              <a:rect l="l" t="t" r="r" b="b"/>
              <a:pathLst>
                <a:path w="2260" h="782" extrusionOk="0">
                  <a:moveTo>
                    <a:pt x="1125" y="1"/>
                  </a:moveTo>
                  <a:cubicBezTo>
                    <a:pt x="614" y="1"/>
                    <a:pt x="9" y="215"/>
                    <a:pt x="9" y="698"/>
                  </a:cubicBezTo>
                  <a:cubicBezTo>
                    <a:pt x="0" y="726"/>
                    <a:pt x="0" y="745"/>
                    <a:pt x="9" y="773"/>
                  </a:cubicBezTo>
                  <a:cubicBezTo>
                    <a:pt x="65" y="336"/>
                    <a:pt x="651" y="150"/>
                    <a:pt x="1125" y="150"/>
                  </a:cubicBezTo>
                  <a:cubicBezTo>
                    <a:pt x="1609" y="150"/>
                    <a:pt x="2195" y="336"/>
                    <a:pt x="2260" y="782"/>
                  </a:cubicBezTo>
                  <a:lnTo>
                    <a:pt x="2260" y="708"/>
                  </a:lnTo>
                  <a:cubicBezTo>
                    <a:pt x="2260" y="215"/>
                    <a:pt x="1627" y="1"/>
                    <a:pt x="1125"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30"/>
            <p:cNvSpPr/>
            <p:nvPr/>
          </p:nvSpPr>
          <p:spPr>
            <a:xfrm>
              <a:off x="2220741" y="3294745"/>
              <a:ext cx="173209" cy="108940"/>
            </a:xfrm>
            <a:custGeom>
              <a:avLst/>
              <a:gdLst/>
              <a:ahLst/>
              <a:cxnLst/>
              <a:rect l="l" t="t" r="r" b="b"/>
              <a:pathLst>
                <a:path w="1582" h="995" extrusionOk="0">
                  <a:moveTo>
                    <a:pt x="1373" y="638"/>
                  </a:moveTo>
                  <a:cubicBezTo>
                    <a:pt x="1391" y="640"/>
                    <a:pt x="1410" y="640"/>
                    <a:pt x="1433" y="640"/>
                  </a:cubicBezTo>
                  <a:lnTo>
                    <a:pt x="1405" y="658"/>
                  </a:lnTo>
                  <a:cubicBezTo>
                    <a:pt x="1396" y="649"/>
                    <a:pt x="1384" y="642"/>
                    <a:pt x="1373" y="638"/>
                  </a:cubicBezTo>
                  <a:close/>
                  <a:moveTo>
                    <a:pt x="940" y="695"/>
                  </a:moveTo>
                  <a:lnTo>
                    <a:pt x="949" y="705"/>
                  </a:lnTo>
                  <a:lnTo>
                    <a:pt x="940" y="705"/>
                  </a:lnTo>
                  <a:lnTo>
                    <a:pt x="940" y="695"/>
                  </a:lnTo>
                  <a:close/>
                  <a:moveTo>
                    <a:pt x="843" y="0"/>
                  </a:moveTo>
                  <a:cubicBezTo>
                    <a:pt x="789" y="0"/>
                    <a:pt x="736" y="17"/>
                    <a:pt x="689" y="45"/>
                  </a:cubicBezTo>
                  <a:lnTo>
                    <a:pt x="633" y="54"/>
                  </a:lnTo>
                  <a:lnTo>
                    <a:pt x="633" y="156"/>
                  </a:lnTo>
                  <a:cubicBezTo>
                    <a:pt x="624" y="203"/>
                    <a:pt x="633" y="258"/>
                    <a:pt x="661" y="305"/>
                  </a:cubicBezTo>
                  <a:cubicBezTo>
                    <a:pt x="586" y="231"/>
                    <a:pt x="484" y="175"/>
                    <a:pt x="382" y="147"/>
                  </a:cubicBezTo>
                  <a:cubicBezTo>
                    <a:pt x="365" y="145"/>
                    <a:pt x="349" y="143"/>
                    <a:pt x="333" y="143"/>
                  </a:cubicBezTo>
                  <a:cubicBezTo>
                    <a:pt x="284" y="143"/>
                    <a:pt x="235" y="154"/>
                    <a:pt x="186" y="175"/>
                  </a:cubicBezTo>
                  <a:lnTo>
                    <a:pt x="131" y="128"/>
                  </a:lnTo>
                  <a:lnTo>
                    <a:pt x="131" y="258"/>
                  </a:lnTo>
                  <a:cubicBezTo>
                    <a:pt x="131" y="305"/>
                    <a:pt x="177" y="342"/>
                    <a:pt x="252" y="361"/>
                  </a:cubicBezTo>
                  <a:cubicBezTo>
                    <a:pt x="235" y="358"/>
                    <a:pt x="219" y="357"/>
                    <a:pt x="203" y="357"/>
                  </a:cubicBezTo>
                  <a:cubicBezTo>
                    <a:pt x="154" y="357"/>
                    <a:pt x="105" y="368"/>
                    <a:pt x="56" y="389"/>
                  </a:cubicBezTo>
                  <a:lnTo>
                    <a:pt x="0" y="351"/>
                  </a:lnTo>
                  <a:lnTo>
                    <a:pt x="0" y="472"/>
                  </a:lnTo>
                  <a:cubicBezTo>
                    <a:pt x="0" y="519"/>
                    <a:pt x="38" y="565"/>
                    <a:pt x="112" y="575"/>
                  </a:cubicBezTo>
                  <a:cubicBezTo>
                    <a:pt x="173" y="589"/>
                    <a:pt x="233" y="596"/>
                    <a:pt x="293" y="596"/>
                  </a:cubicBezTo>
                  <a:cubicBezTo>
                    <a:pt x="354" y="596"/>
                    <a:pt x="414" y="589"/>
                    <a:pt x="475" y="575"/>
                  </a:cubicBezTo>
                  <a:lnTo>
                    <a:pt x="475" y="575"/>
                  </a:lnTo>
                  <a:cubicBezTo>
                    <a:pt x="410" y="602"/>
                    <a:pt x="345" y="640"/>
                    <a:pt x="279" y="686"/>
                  </a:cubicBezTo>
                  <a:lnTo>
                    <a:pt x="224" y="658"/>
                  </a:lnTo>
                  <a:lnTo>
                    <a:pt x="224" y="779"/>
                  </a:lnTo>
                  <a:cubicBezTo>
                    <a:pt x="224" y="826"/>
                    <a:pt x="261" y="872"/>
                    <a:pt x="335" y="900"/>
                  </a:cubicBezTo>
                  <a:cubicBezTo>
                    <a:pt x="357" y="907"/>
                    <a:pt x="380" y="911"/>
                    <a:pt x="402" y="911"/>
                  </a:cubicBezTo>
                  <a:cubicBezTo>
                    <a:pt x="466" y="911"/>
                    <a:pt x="529" y="883"/>
                    <a:pt x="577" y="835"/>
                  </a:cubicBezTo>
                  <a:lnTo>
                    <a:pt x="577" y="835"/>
                  </a:lnTo>
                  <a:cubicBezTo>
                    <a:pt x="540" y="891"/>
                    <a:pt x="586" y="956"/>
                    <a:pt x="679" y="984"/>
                  </a:cubicBezTo>
                  <a:cubicBezTo>
                    <a:pt x="704" y="991"/>
                    <a:pt x="728" y="995"/>
                    <a:pt x="752" y="995"/>
                  </a:cubicBezTo>
                  <a:cubicBezTo>
                    <a:pt x="818" y="995"/>
                    <a:pt x="880" y="967"/>
                    <a:pt x="921" y="919"/>
                  </a:cubicBezTo>
                  <a:cubicBezTo>
                    <a:pt x="940" y="891"/>
                    <a:pt x="949" y="863"/>
                    <a:pt x="949" y="835"/>
                  </a:cubicBezTo>
                  <a:lnTo>
                    <a:pt x="949" y="714"/>
                  </a:lnTo>
                  <a:cubicBezTo>
                    <a:pt x="1023" y="779"/>
                    <a:pt x="1098" y="826"/>
                    <a:pt x="1191" y="844"/>
                  </a:cubicBezTo>
                  <a:cubicBezTo>
                    <a:pt x="1213" y="852"/>
                    <a:pt x="1235" y="855"/>
                    <a:pt x="1258" y="855"/>
                  </a:cubicBezTo>
                  <a:cubicBezTo>
                    <a:pt x="1321" y="855"/>
                    <a:pt x="1384" y="827"/>
                    <a:pt x="1433" y="779"/>
                  </a:cubicBezTo>
                  <a:cubicBezTo>
                    <a:pt x="1442" y="770"/>
                    <a:pt x="1442" y="751"/>
                    <a:pt x="1442" y="733"/>
                  </a:cubicBezTo>
                  <a:lnTo>
                    <a:pt x="1442" y="640"/>
                  </a:lnTo>
                  <a:cubicBezTo>
                    <a:pt x="1488" y="630"/>
                    <a:pt x="1535" y="602"/>
                    <a:pt x="1563" y="565"/>
                  </a:cubicBezTo>
                  <a:cubicBezTo>
                    <a:pt x="1572" y="556"/>
                    <a:pt x="1581" y="547"/>
                    <a:pt x="1581" y="528"/>
                  </a:cubicBezTo>
                  <a:lnTo>
                    <a:pt x="1581" y="398"/>
                  </a:lnTo>
                  <a:lnTo>
                    <a:pt x="1535" y="444"/>
                  </a:lnTo>
                  <a:cubicBezTo>
                    <a:pt x="1516" y="426"/>
                    <a:pt x="1498" y="417"/>
                    <a:pt x="1470" y="417"/>
                  </a:cubicBezTo>
                  <a:cubicBezTo>
                    <a:pt x="1409" y="403"/>
                    <a:pt x="1349" y="396"/>
                    <a:pt x="1288" y="396"/>
                  </a:cubicBezTo>
                  <a:cubicBezTo>
                    <a:pt x="1228" y="396"/>
                    <a:pt x="1168" y="403"/>
                    <a:pt x="1107" y="417"/>
                  </a:cubicBezTo>
                  <a:cubicBezTo>
                    <a:pt x="1200" y="389"/>
                    <a:pt x="1293" y="324"/>
                    <a:pt x="1349" y="249"/>
                  </a:cubicBezTo>
                  <a:cubicBezTo>
                    <a:pt x="1358" y="231"/>
                    <a:pt x="1367" y="212"/>
                    <a:pt x="1367" y="203"/>
                  </a:cubicBezTo>
                  <a:lnTo>
                    <a:pt x="1367" y="82"/>
                  </a:lnTo>
                  <a:lnTo>
                    <a:pt x="1321" y="128"/>
                  </a:lnTo>
                  <a:cubicBezTo>
                    <a:pt x="1302" y="110"/>
                    <a:pt x="1274" y="100"/>
                    <a:pt x="1247" y="91"/>
                  </a:cubicBezTo>
                  <a:cubicBezTo>
                    <a:pt x="1225" y="84"/>
                    <a:pt x="1202" y="80"/>
                    <a:pt x="1180" y="80"/>
                  </a:cubicBezTo>
                  <a:cubicBezTo>
                    <a:pt x="1116" y="80"/>
                    <a:pt x="1053" y="108"/>
                    <a:pt x="1005" y="156"/>
                  </a:cubicBezTo>
                  <a:cubicBezTo>
                    <a:pt x="1042" y="100"/>
                    <a:pt x="996" y="35"/>
                    <a:pt x="903" y="7"/>
                  </a:cubicBezTo>
                  <a:cubicBezTo>
                    <a:pt x="883" y="2"/>
                    <a:pt x="863" y="0"/>
                    <a:pt x="843"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30"/>
            <p:cNvSpPr/>
            <p:nvPr/>
          </p:nvSpPr>
          <p:spPr>
            <a:xfrm>
              <a:off x="2218660" y="3281497"/>
              <a:ext cx="179341" cy="109816"/>
            </a:xfrm>
            <a:custGeom>
              <a:avLst/>
              <a:gdLst/>
              <a:ahLst/>
              <a:cxnLst/>
              <a:rect l="l" t="t" r="r" b="b"/>
              <a:pathLst>
                <a:path w="1638" h="1003" extrusionOk="0">
                  <a:moveTo>
                    <a:pt x="854" y="1"/>
                  </a:moveTo>
                  <a:cubicBezTo>
                    <a:pt x="786" y="1"/>
                    <a:pt x="722" y="23"/>
                    <a:pt x="680" y="73"/>
                  </a:cubicBezTo>
                  <a:cubicBezTo>
                    <a:pt x="633" y="147"/>
                    <a:pt x="633" y="240"/>
                    <a:pt x="680" y="305"/>
                  </a:cubicBezTo>
                  <a:cubicBezTo>
                    <a:pt x="605" y="231"/>
                    <a:pt x="512" y="184"/>
                    <a:pt x="410" y="156"/>
                  </a:cubicBezTo>
                  <a:cubicBezTo>
                    <a:pt x="388" y="149"/>
                    <a:pt x="366" y="145"/>
                    <a:pt x="343" y="145"/>
                  </a:cubicBezTo>
                  <a:cubicBezTo>
                    <a:pt x="280" y="145"/>
                    <a:pt x="216" y="173"/>
                    <a:pt x="168" y="221"/>
                  </a:cubicBezTo>
                  <a:cubicBezTo>
                    <a:pt x="132" y="276"/>
                    <a:pt x="175" y="339"/>
                    <a:pt x="264" y="368"/>
                  </a:cubicBezTo>
                  <a:lnTo>
                    <a:pt x="264" y="368"/>
                  </a:lnTo>
                  <a:cubicBezTo>
                    <a:pt x="244" y="362"/>
                    <a:pt x="224" y="359"/>
                    <a:pt x="204" y="359"/>
                  </a:cubicBezTo>
                  <a:cubicBezTo>
                    <a:pt x="141" y="359"/>
                    <a:pt x="79" y="387"/>
                    <a:pt x="38" y="435"/>
                  </a:cubicBezTo>
                  <a:cubicBezTo>
                    <a:pt x="1" y="491"/>
                    <a:pt x="47" y="565"/>
                    <a:pt x="140" y="584"/>
                  </a:cubicBezTo>
                  <a:cubicBezTo>
                    <a:pt x="201" y="598"/>
                    <a:pt x="261" y="605"/>
                    <a:pt x="322" y="605"/>
                  </a:cubicBezTo>
                  <a:cubicBezTo>
                    <a:pt x="382" y="605"/>
                    <a:pt x="443" y="598"/>
                    <a:pt x="503" y="584"/>
                  </a:cubicBezTo>
                  <a:lnTo>
                    <a:pt x="503" y="584"/>
                  </a:lnTo>
                  <a:cubicBezTo>
                    <a:pt x="410" y="612"/>
                    <a:pt x="317" y="677"/>
                    <a:pt x="261" y="751"/>
                  </a:cubicBezTo>
                  <a:cubicBezTo>
                    <a:pt x="224" y="807"/>
                    <a:pt x="271" y="872"/>
                    <a:pt x="364" y="900"/>
                  </a:cubicBezTo>
                  <a:cubicBezTo>
                    <a:pt x="385" y="907"/>
                    <a:pt x="408" y="911"/>
                    <a:pt x="430" y="911"/>
                  </a:cubicBezTo>
                  <a:cubicBezTo>
                    <a:pt x="494" y="911"/>
                    <a:pt x="557" y="883"/>
                    <a:pt x="605" y="835"/>
                  </a:cubicBezTo>
                  <a:lnTo>
                    <a:pt x="605" y="835"/>
                  </a:lnTo>
                  <a:cubicBezTo>
                    <a:pt x="568" y="891"/>
                    <a:pt x="615" y="956"/>
                    <a:pt x="708" y="984"/>
                  </a:cubicBezTo>
                  <a:cubicBezTo>
                    <a:pt x="736" y="997"/>
                    <a:pt x="765" y="1003"/>
                    <a:pt x="792" y="1003"/>
                  </a:cubicBezTo>
                  <a:cubicBezTo>
                    <a:pt x="939" y="1003"/>
                    <a:pt x="1044" y="829"/>
                    <a:pt x="949" y="696"/>
                  </a:cubicBezTo>
                  <a:lnTo>
                    <a:pt x="949" y="696"/>
                  </a:lnTo>
                  <a:cubicBezTo>
                    <a:pt x="1024" y="770"/>
                    <a:pt x="1117" y="816"/>
                    <a:pt x="1219" y="844"/>
                  </a:cubicBezTo>
                  <a:cubicBezTo>
                    <a:pt x="1241" y="852"/>
                    <a:pt x="1263" y="855"/>
                    <a:pt x="1286" y="855"/>
                  </a:cubicBezTo>
                  <a:cubicBezTo>
                    <a:pt x="1349" y="855"/>
                    <a:pt x="1413" y="827"/>
                    <a:pt x="1461" y="779"/>
                  </a:cubicBezTo>
                  <a:cubicBezTo>
                    <a:pt x="1495" y="729"/>
                    <a:pt x="1460" y="663"/>
                    <a:pt x="1383" y="637"/>
                  </a:cubicBezTo>
                  <a:lnTo>
                    <a:pt x="1383" y="637"/>
                  </a:lnTo>
                  <a:cubicBezTo>
                    <a:pt x="1397" y="640"/>
                    <a:pt x="1411" y="641"/>
                    <a:pt x="1425" y="641"/>
                  </a:cubicBezTo>
                  <a:cubicBezTo>
                    <a:pt x="1488" y="641"/>
                    <a:pt x="1550" y="613"/>
                    <a:pt x="1591" y="565"/>
                  </a:cubicBezTo>
                  <a:cubicBezTo>
                    <a:pt x="1638" y="500"/>
                    <a:pt x="1582" y="435"/>
                    <a:pt x="1489" y="407"/>
                  </a:cubicBezTo>
                  <a:cubicBezTo>
                    <a:pt x="1428" y="398"/>
                    <a:pt x="1368" y="393"/>
                    <a:pt x="1307" y="393"/>
                  </a:cubicBezTo>
                  <a:cubicBezTo>
                    <a:pt x="1247" y="393"/>
                    <a:pt x="1187" y="398"/>
                    <a:pt x="1126" y="407"/>
                  </a:cubicBezTo>
                  <a:cubicBezTo>
                    <a:pt x="1219" y="379"/>
                    <a:pt x="1303" y="324"/>
                    <a:pt x="1368" y="240"/>
                  </a:cubicBezTo>
                  <a:cubicBezTo>
                    <a:pt x="1405" y="184"/>
                    <a:pt x="1359" y="119"/>
                    <a:pt x="1266" y="91"/>
                  </a:cubicBezTo>
                  <a:cubicBezTo>
                    <a:pt x="1244" y="84"/>
                    <a:pt x="1221" y="80"/>
                    <a:pt x="1199" y="80"/>
                  </a:cubicBezTo>
                  <a:cubicBezTo>
                    <a:pt x="1135" y="80"/>
                    <a:pt x="1072" y="108"/>
                    <a:pt x="1024" y="156"/>
                  </a:cubicBezTo>
                  <a:cubicBezTo>
                    <a:pt x="1061" y="100"/>
                    <a:pt x="1015" y="35"/>
                    <a:pt x="922" y="7"/>
                  </a:cubicBezTo>
                  <a:cubicBezTo>
                    <a:pt x="899" y="3"/>
                    <a:pt x="876" y="1"/>
                    <a:pt x="854"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30"/>
            <p:cNvSpPr/>
            <p:nvPr/>
          </p:nvSpPr>
          <p:spPr>
            <a:xfrm>
              <a:off x="2212638" y="3173322"/>
              <a:ext cx="277989" cy="129414"/>
            </a:xfrm>
            <a:custGeom>
              <a:avLst/>
              <a:gdLst/>
              <a:ahLst/>
              <a:cxnLst/>
              <a:rect l="l" t="t" r="r" b="b"/>
              <a:pathLst>
                <a:path w="2539" h="1182" extrusionOk="0">
                  <a:moveTo>
                    <a:pt x="0" y="0"/>
                  </a:moveTo>
                  <a:lnTo>
                    <a:pt x="0" y="372"/>
                  </a:lnTo>
                  <a:cubicBezTo>
                    <a:pt x="0" y="930"/>
                    <a:pt x="670" y="1181"/>
                    <a:pt x="1265" y="1181"/>
                  </a:cubicBezTo>
                  <a:cubicBezTo>
                    <a:pt x="1851" y="1181"/>
                    <a:pt x="2539" y="930"/>
                    <a:pt x="2539" y="372"/>
                  </a:cubicBezTo>
                  <a:lnTo>
                    <a:pt x="2539"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30"/>
            <p:cNvSpPr/>
            <p:nvPr/>
          </p:nvSpPr>
          <p:spPr>
            <a:xfrm>
              <a:off x="2212638" y="3086717"/>
              <a:ext cx="277989" cy="176275"/>
            </a:xfrm>
            <a:custGeom>
              <a:avLst/>
              <a:gdLst/>
              <a:ahLst/>
              <a:cxnLst/>
              <a:rect l="l" t="t" r="r" b="b"/>
              <a:pathLst>
                <a:path w="2539" h="1610" extrusionOk="0">
                  <a:moveTo>
                    <a:pt x="1255" y="1"/>
                  </a:moveTo>
                  <a:cubicBezTo>
                    <a:pt x="698" y="1"/>
                    <a:pt x="0" y="233"/>
                    <a:pt x="0" y="801"/>
                  </a:cubicBezTo>
                  <a:cubicBezTo>
                    <a:pt x="0" y="1359"/>
                    <a:pt x="660" y="1610"/>
                    <a:pt x="1255" y="1610"/>
                  </a:cubicBezTo>
                  <a:cubicBezTo>
                    <a:pt x="1851" y="1610"/>
                    <a:pt x="2539" y="1359"/>
                    <a:pt x="2539" y="801"/>
                  </a:cubicBezTo>
                  <a:cubicBezTo>
                    <a:pt x="2539" y="233"/>
                    <a:pt x="1823" y="1"/>
                    <a:pt x="1255"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30"/>
            <p:cNvSpPr/>
            <p:nvPr/>
          </p:nvSpPr>
          <p:spPr>
            <a:xfrm>
              <a:off x="2227857" y="3093943"/>
              <a:ext cx="246456" cy="156896"/>
            </a:xfrm>
            <a:custGeom>
              <a:avLst/>
              <a:gdLst/>
              <a:ahLst/>
              <a:cxnLst/>
              <a:rect l="l" t="t" r="r" b="b"/>
              <a:pathLst>
                <a:path w="2251" h="1433" extrusionOk="0">
                  <a:moveTo>
                    <a:pt x="1116" y="0"/>
                  </a:moveTo>
                  <a:cubicBezTo>
                    <a:pt x="624" y="0"/>
                    <a:pt x="1" y="205"/>
                    <a:pt x="1" y="707"/>
                  </a:cubicBezTo>
                  <a:cubicBezTo>
                    <a:pt x="1" y="1200"/>
                    <a:pt x="596" y="1432"/>
                    <a:pt x="1116" y="1432"/>
                  </a:cubicBezTo>
                  <a:cubicBezTo>
                    <a:pt x="1647" y="1432"/>
                    <a:pt x="2251" y="1200"/>
                    <a:pt x="2251" y="707"/>
                  </a:cubicBezTo>
                  <a:cubicBezTo>
                    <a:pt x="2251" y="214"/>
                    <a:pt x="1619" y="0"/>
                    <a:pt x="1116"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30"/>
            <p:cNvSpPr/>
            <p:nvPr/>
          </p:nvSpPr>
          <p:spPr>
            <a:xfrm>
              <a:off x="2226872" y="3093943"/>
              <a:ext cx="247442" cy="85619"/>
            </a:xfrm>
            <a:custGeom>
              <a:avLst/>
              <a:gdLst/>
              <a:ahLst/>
              <a:cxnLst/>
              <a:rect l="l" t="t" r="r" b="b"/>
              <a:pathLst>
                <a:path w="2260" h="782" extrusionOk="0">
                  <a:moveTo>
                    <a:pt x="1116" y="0"/>
                  </a:moveTo>
                  <a:cubicBezTo>
                    <a:pt x="614" y="0"/>
                    <a:pt x="0" y="205"/>
                    <a:pt x="0" y="707"/>
                  </a:cubicBezTo>
                  <a:cubicBezTo>
                    <a:pt x="0" y="725"/>
                    <a:pt x="0" y="753"/>
                    <a:pt x="0" y="781"/>
                  </a:cubicBezTo>
                  <a:cubicBezTo>
                    <a:pt x="75" y="335"/>
                    <a:pt x="661" y="149"/>
                    <a:pt x="1125" y="149"/>
                  </a:cubicBezTo>
                  <a:cubicBezTo>
                    <a:pt x="1609" y="149"/>
                    <a:pt x="2195" y="335"/>
                    <a:pt x="2251" y="781"/>
                  </a:cubicBezTo>
                  <a:cubicBezTo>
                    <a:pt x="2260" y="763"/>
                    <a:pt x="2260" y="735"/>
                    <a:pt x="2251" y="707"/>
                  </a:cubicBezTo>
                  <a:cubicBezTo>
                    <a:pt x="2251" y="214"/>
                    <a:pt x="162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30"/>
            <p:cNvSpPr/>
            <p:nvPr/>
          </p:nvSpPr>
          <p:spPr>
            <a:xfrm>
              <a:off x="2265521" y="3128761"/>
              <a:ext cx="173209" cy="107955"/>
            </a:xfrm>
            <a:custGeom>
              <a:avLst/>
              <a:gdLst/>
              <a:ahLst/>
              <a:cxnLst/>
              <a:rect l="l" t="t" r="r" b="b"/>
              <a:pathLst>
                <a:path w="1582" h="986" extrusionOk="0">
                  <a:moveTo>
                    <a:pt x="1340" y="631"/>
                  </a:moveTo>
                  <a:lnTo>
                    <a:pt x="1340" y="631"/>
                  </a:lnTo>
                  <a:cubicBezTo>
                    <a:pt x="1368" y="640"/>
                    <a:pt x="1405" y="640"/>
                    <a:pt x="1433" y="640"/>
                  </a:cubicBezTo>
                  <a:lnTo>
                    <a:pt x="1405" y="659"/>
                  </a:lnTo>
                  <a:cubicBezTo>
                    <a:pt x="1386" y="649"/>
                    <a:pt x="1368" y="640"/>
                    <a:pt x="1340" y="631"/>
                  </a:cubicBezTo>
                  <a:close/>
                  <a:moveTo>
                    <a:pt x="940" y="696"/>
                  </a:moveTo>
                  <a:lnTo>
                    <a:pt x="958" y="705"/>
                  </a:lnTo>
                  <a:lnTo>
                    <a:pt x="940" y="705"/>
                  </a:lnTo>
                  <a:cubicBezTo>
                    <a:pt x="940" y="705"/>
                    <a:pt x="940" y="696"/>
                    <a:pt x="940" y="696"/>
                  </a:cubicBezTo>
                  <a:close/>
                  <a:moveTo>
                    <a:pt x="847" y="0"/>
                  </a:moveTo>
                  <a:cubicBezTo>
                    <a:pt x="795" y="0"/>
                    <a:pt x="739" y="18"/>
                    <a:pt x="698" y="45"/>
                  </a:cubicBezTo>
                  <a:lnTo>
                    <a:pt x="633" y="54"/>
                  </a:lnTo>
                  <a:lnTo>
                    <a:pt x="633" y="147"/>
                  </a:lnTo>
                  <a:cubicBezTo>
                    <a:pt x="633" y="203"/>
                    <a:pt x="642" y="259"/>
                    <a:pt x="661" y="305"/>
                  </a:cubicBezTo>
                  <a:cubicBezTo>
                    <a:pt x="587" y="231"/>
                    <a:pt x="494" y="175"/>
                    <a:pt x="391" y="147"/>
                  </a:cubicBezTo>
                  <a:cubicBezTo>
                    <a:pt x="370" y="141"/>
                    <a:pt x="347" y="138"/>
                    <a:pt x="324" y="138"/>
                  </a:cubicBezTo>
                  <a:cubicBezTo>
                    <a:pt x="279" y="138"/>
                    <a:pt x="233" y="150"/>
                    <a:pt x="196" y="175"/>
                  </a:cubicBezTo>
                  <a:lnTo>
                    <a:pt x="140" y="128"/>
                  </a:lnTo>
                  <a:lnTo>
                    <a:pt x="140" y="259"/>
                  </a:lnTo>
                  <a:cubicBezTo>
                    <a:pt x="140" y="305"/>
                    <a:pt x="187" y="342"/>
                    <a:pt x="252" y="361"/>
                  </a:cubicBezTo>
                  <a:cubicBezTo>
                    <a:pt x="238" y="359"/>
                    <a:pt x="223" y="357"/>
                    <a:pt x="207" y="357"/>
                  </a:cubicBezTo>
                  <a:cubicBezTo>
                    <a:pt x="160" y="357"/>
                    <a:pt x="108" y="368"/>
                    <a:pt x="66" y="389"/>
                  </a:cubicBezTo>
                  <a:lnTo>
                    <a:pt x="1" y="342"/>
                  </a:lnTo>
                  <a:lnTo>
                    <a:pt x="1" y="473"/>
                  </a:lnTo>
                  <a:cubicBezTo>
                    <a:pt x="1" y="519"/>
                    <a:pt x="47" y="556"/>
                    <a:pt x="122" y="575"/>
                  </a:cubicBezTo>
                  <a:cubicBezTo>
                    <a:pt x="182" y="589"/>
                    <a:pt x="242" y="596"/>
                    <a:pt x="303" y="596"/>
                  </a:cubicBezTo>
                  <a:cubicBezTo>
                    <a:pt x="363" y="596"/>
                    <a:pt x="424" y="589"/>
                    <a:pt x="484" y="575"/>
                  </a:cubicBezTo>
                  <a:lnTo>
                    <a:pt x="484" y="575"/>
                  </a:lnTo>
                  <a:cubicBezTo>
                    <a:pt x="410" y="603"/>
                    <a:pt x="345" y="640"/>
                    <a:pt x="289" y="686"/>
                  </a:cubicBezTo>
                  <a:lnTo>
                    <a:pt x="224" y="659"/>
                  </a:lnTo>
                  <a:lnTo>
                    <a:pt x="224" y="779"/>
                  </a:lnTo>
                  <a:cubicBezTo>
                    <a:pt x="224" y="826"/>
                    <a:pt x="270" y="872"/>
                    <a:pt x="345" y="891"/>
                  </a:cubicBezTo>
                  <a:cubicBezTo>
                    <a:pt x="367" y="898"/>
                    <a:pt x="389" y="902"/>
                    <a:pt x="411" y="902"/>
                  </a:cubicBezTo>
                  <a:cubicBezTo>
                    <a:pt x="474" y="902"/>
                    <a:pt x="536" y="874"/>
                    <a:pt x="577" y="826"/>
                  </a:cubicBezTo>
                  <a:lnTo>
                    <a:pt x="577" y="826"/>
                  </a:lnTo>
                  <a:cubicBezTo>
                    <a:pt x="540" y="882"/>
                    <a:pt x="587" y="956"/>
                    <a:pt x="689" y="975"/>
                  </a:cubicBezTo>
                  <a:cubicBezTo>
                    <a:pt x="711" y="982"/>
                    <a:pt x="733" y="985"/>
                    <a:pt x="756" y="985"/>
                  </a:cubicBezTo>
                  <a:cubicBezTo>
                    <a:pt x="819" y="985"/>
                    <a:pt x="883" y="958"/>
                    <a:pt x="931" y="910"/>
                  </a:cubicBezTo>
                  <a:cubicBezTo>
                    <a:pt x="940" y="882"/>
                    <a:pt x="949" y="854"/>
                    <a:pt x="958" y="826"/>
                  </a:cubicBezTo>
                  <a:cubicBezTo>
                    <a:pt x="958" y="817"/>
                    <a:pt x="958" y="807"/>
                    <a:pt x="958" y="789"/>
                  </a:cubicBezTo>
                  <a:lnTo>
                    <a:pt x="958" y="714"/>
                  </a:lnTo>
                  <a:cubicBezTo>
                    <a:pt x="1024" y="779"/>
                    <a:pt x="1107" y="817"/>
                    <a:pt x="1200" y="844"/>
                  </a:cubicBezTo>
                  <a:cubicBezTo>
                    <a:pt x="1222" y="852"/>
                    <a:pt x="1245" y="855"/>
                    <a:pt x="1267" y="855"/>
                  </a:cubicBezTo>
                  <a:cubicBezTo>
                    <a:pt x="1331" y="855"/>
                    <a:pt x="1394" y="827"/>
                    <a:pt x="1442" y="779"/>
                  </a:cubicBezTo>
                  <a:cubicBezTo>
                    <a:pt x="1442" y="761"/>
                    <a:pt x="1451" y="752"/>
                    <a:pt x="1451" y="733"/>
                  </a:cubicBezTo>
                  <a:lnTo>
                    <a:pt x="1451" y="631"/>
                  </a:lnTo>
                  <a:cubicBezTo>
                    <a:pt x="1498" y="621"/>
                    <a:pt x="1535" y="603"/>
                    <a:pt x="1563" y="566"/>
                  </a:cubicBezTo>
                  <a:cubicBezTo>
                    <a:pt x="1572" y="547"/>
                    <a:pt x="1582" y="538"/>
                    <a:pt x="1582" y="528"/>
                  </a:cubicBezTo>
                  <a:lnTo>
                    <a:pt x="1582" y="398"/>
                  </a:lnTo>
                  <a:lnTo>
                    <a:pt x="1535" y="445"/>
                  </a:lnTo>
                  <a:cubicBezTo>
                    <a:pt x="1516" y="426"/>
                    <a:pt x="1498" y="417"/>
                    <a:pt x="1479" y="417"/>
                  </a:cubicBezTo>
                  <a:cubicBezTo>
                    <a:pt x="1419" y="403"/>
                    <a:pt x="1356" y="396"/>
                    <a:pt x="1293" y="396"/>
                  </a:cubicBezTo>
                  <a:cubicBezTo>
                    <a:pt x="1230" y="396"/>
                    <a:pt x="1168" y="403"/>
                    <a:pt x="1107" y="417"/>
                  </a:cubicBezTo>
                  <a:cubicBezTo>
                    <a:pt x="1210" y="389"/>
                    <a:pt x="1293" y="324"/>
                    <a:pt x="1358" y="249"/>
                  </a:cubicBezTo>
                  <a:cubicBezTo>
                    <a:pt x="1368" y="231"/>
                    <a:pt x="1368" y="212"/>
                    <a:pt x="1368" y="203"/>
                  </a:cubicBezTo>
                  <a:lnTo>
                    <a:pt x="1368" y="82"/>
                  </a:lnTo>
                  <a:lnTo>
                    <a:pt x="1321" y="128"/>
                  </a:lnTo>
                  <a:cubicBezTo>
                    <a:pt x="1303" y="110"/>
                    <a:pt x="1275" y="101"/>
                    <a:pt x="1247" y="91"/>
                  </a:cubicBezTo>
                  <a:cubicBezTo>
                    <a:pt x="1225" y="84"/>
                    <a:pt x="1202" y="80"/>
                    <a:pt x="1180" y="80"/>
                  </a:cubicBezTo>
                  <a:cubicBezTo>
                    <a:pt x="1117" y="80"/>
                    <a:pt x="1055" y="108"/>
                    <a:pt x="1014" y="156"/>
                  </a:cubicBezTo>
                  <a:cubicBezTo>
                    <a:pt x="1051" y="101"/>
                    <a:pt x="996" y="35"/>
                    <a:pt x="903" y="8"/>
                  </a:cubicBezTo>
                  <a:cubicBezTo>
                    <a:pt x="885" y="3"/>
                    <a:pt x="866" y="0"/>
                    <a:pt x="847"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30"/>
            <p:cNvSpPr/>
            <p:nvPr/>
          </p:nvSpPr>
          <p:spPr>
            <a:xfrm>
              <a:off x="2263550" y="3114527"/>
              <a:ext cx="179231" cy="110801"/>
            </a:xfrm>
            <a:custGeom>
              <a:avLst/>
              <a:gdLst/>
              <a:ahLst/>
              <a:cxnLst/>
              <a:rect l="l" t="t" r="r" b="b"/>
              <a:pathLst>
                <a:path w="1637" h="1012" extrusionOk="0">
                  <a:moveTo>
                    <a:pt x="845" y="1"/>
                  </a:moveTo>
                  <a:cubicBezTo>
                    <a:pt x="699" y="1"/>
                    <a:pt x="584" y="171"/>
                    <a:pt x="679" y="314"/>
                  </a:cubicBezTo>
                  <a:cubicBezTo>
                    <a:pt x="605" y="240"/>
                    <a:pt x="512" y="184"/>
                    <a:pt x="409" y="156"/>
                  </a:cubicBezTo>
                  <a:cubicBezTo>
                    <a:pt x="389" y="152"/>
                    <a:pt x="368" y="149"/>
                    <a:pt x="347" y="149"/>
                  </a:cubicBezTo>
                  <a:cubicBezTo>
                    <a:pt x="282" y="149"/>
                    <a:pt x="217" y="172"/>
                    <a:pt x="167" y="221"/>
                  </a:cubicBezTo>
                  <a:cubicBezTo>
                    <a:pt x="131" y="285"/>
                    <a:pt x="175" y="349"/>
                    <a:pt x="273" y="369"/>
                  </a:cubicBezTo>
                  <a:lnTo>
                    <a:pt x="273" y="369"/>
                  </a:lnTo>
                  <a:cubicBezTo>
                    <a:pt x="253" y="365"/>
                    <a:pt x="232" y="363"/>
                    <a:pt x="212" y="363"/>
                  </a:cubicBezTo>
                  <a:cubicBezTo>
                    <a:pt x="143" y="363"/>
                    <a:pt x="80" y="386"/>
                    <a:pt x="37" y="435"/>
                  </a:cubicBezTo>
                  <a:cubicBezTo>
                    <a:pt x="0" y="500"/>
                    <a:pt x="47" y="565"/>
                    <a:pt x="140" y="584"/>
                  </a:cubicBezTo>
                  <a:cubicBezTo>
                    <a:pt x="200" y="598"/>
                    <a:pt x="260" y="605"/>
                    <a:pt x="321" y="605"/>
                  </a:cubicBezTo>
                  <a:cubicBezTo>
                    <a:pt x="381" y="605"/>
                    <a:pt x="442" y="598"/>
                    <a:pt x="502" y="584"/>
                  </a:cubicBezTo>
                  <a:lnTo>
                    <a:pt x="502" y="584"/>
                  </a:lnTo>
                  <a:cubicBezTo>
                    <a:pt x="409" y="621"/>
                    <a:pt x="326" y="677"/>
                    <a:pt x="270" y="761"/>
                  </a:cubicBezTo>
                  <a:cubicBezTo>
                    <a:pt x="233" y="816"/>
                    <a:pt x="279" y="891"/>
                    <a:pt x="372" y="909"/>
                  </a:cubicBezTo>
                  <a:cubicBezTo>
                    <a:pt x="394" y="917"/>
                    <a:pt x="416" y="920"/>
                    <a:pt x="439" y="920"/>
                  </a:cubicBezTo>
                  <a:cubicBezTo>
                    <a:pt x="502" y="920"/>
                    <a:pt x="566" y="892"/>
                    <a:pt x="614" y="844"/>
                  </a:cubicBezTo>
                  <a:lnTo>
                    <a:pt x="614" y="844"/>
                  </a:lnTo>
                  <a:cubicBezTo>
                    <a:pt x="577" y="900"/>
                    <a:pt x="623" y="974"/>
                    <a:pt x="716" y="993"/>
                  </a:cubicBezTo>
                  <a:cubicBezTo>
                    <a:pt x="743" y="1006"/>
                    <a:pt x="771" y="1012"/>
                    <a:pt x="797" y="1012"/>
                  </a:cubicBezTo>
                  <a:cubicBezTo>
                    <a:pt x="941" y="1012"/>
                    <a:pt x="1052" y="838"/>
                    <a:pt x="958" y="705"/>
                  </a:cubicBezTo>
                  <a:lnTo>
                    <a:pt x="958" y="705"/>
                  </a:lnTo>
                  <a:cubicBezTo>
                    <a:pt x="1032" y="779"/>
                    <a:pt x="1125" y="826"/>
                    <a:pt x="1228" y="854"/>
                  </a:cubicBezTo>
                  <a:cubicBezTo>
                    <a:pt x="1249" y="861"/>
                    <a:pt x="1272" y="864"/>
                    <a:pt x="1294" y="864"/>
                  </a:cubicBezTo>
                  <a:cubicBezTo>
                    <a:pt x="1358" y="864"/>
                    <a:pt x="1421" y="837"/>
                    <a:pt x="1469" y="789"/>
                  </a:cubicBezTo>
                  <a:cubicBezTo>
                    <a:pt x="1506" y="734"/>
                    <a:pt x="1462" y="671"/>
                    <a:pt x="1365" y="642"/>
                  </a:cubicBezTo>
                  <a:lnTo>
                    <a:pt x="1365" y="642"/>
                  </a:lnTo>
                  <a:cubicBezTo>
                    <a:pt x="1387" y="648"/>
                    <a:pt x="1409" y="650"/>
                    <a:pt x="1430" y="650"/>
                  </a:cubicBezTo>
                  <a:cubicBezTo>
                    <a:pt x="1497" y="650"/>
                    <a:pt x="1558" y="623"/>
                    <a:pt x="1600" y="575"/>
                  </a:cubicBezTo>
                  <a:cubicBezTo>
                    <a:pt x="1637" y="510"/>
                    <a:pt x="1590" y="444"/>
                    <a:pt x="1497" y="417"/>
                  </a:cubicBezTo>
                  <a:cubicBezTo>
                    <a:pt x="1437" y="407"/>
                    <a:pt x="1374" y="403"/>
                    <a:pt x="1311" y="403"/>
                  </a:cubicBezTo>
                  <a:cubicBezTo>
                    <a:pt x="1248" y="403"/>
                    <a:pt x="1186" y="407"/>
                    <a:pt x="1125" y="417"/>
                  </a:cubicBezTo>
                  <a:cubicBezTo>
                    <a:pt x="1228" y="389"/>
                    <a:pt x="1311" y="333"/>
                    <a:pt x="1376" y="249"/>
                  </a:cubicBezTo>
                  <a:cubicBezTo>
                    <a:pt x="1414" y="193"/>
                    <a:pt x="1367" y="128"/>
                    <a:pt x="1265" y="100"/>
                  </a:cubicBezTo>
                  <a:cubicBezTo>
                    <a:pt x="1244" y="96"/>
                    <a:pt x="1224" y="94"/>
                    <a:pt x="1203" y="94"/>
                  </a:cubicBezTo>
                  <a:cubicBezTo>
                    <a:pt x="1138" y="94"/>
                    <a:pt x="1075" y="116"/>
                    <a:pt x="1032" y="165"/>
                  </a:cubicBezTo>
                  <a:cubicBezTo>
                    <a:pt x="1069" y="110"/>
                    <a:pt x="1014" y="45"/>
                    <a:pt x="921" y="17"/>
                  </a:cubicBezTo>
                  <a:cubicBezTo>
                    <a:pt x="895" y="6"/>
                    <a:pt x="869" y="1"/>
                    <a:pt x="845"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30"/>
            <p:cNvSpPr/>
            <p:nvPr/>
          </p:nvSpPr>
          <p:spPr>
            <a:xfrm>
              <a:off x="2432490" y="3239453"/>
              <a:ext cx="278098" cy="130509"/>
            </a:xfrm>
            <a:custGeom>
              <a:avLst/>
              <a:gdLst/>
              <a:ahLst/>
              <a:cxnLst/>
              <a:rect l="l" t="t" r="r" b="b"/>
              <a:pathLst>
                <a:path w="2540" h="1192" extrusionOk="0">
                  <a:moveTo>
                    <a:pt x="1" y="1"/>
                  </a:moveTo>
                  <a:lnTo>
                    <a:pt x="1" y="373"/>
                  </a:lnTo>
                  <a:cubicBezTo>
                    <a:pt x="1" y="931"/>
                    <a:pt x="670" y="1191"/>
                    <a:pt x="1265" y="1191"/>
                  </a:cubicBezTo>
                  <a:cubicBezTo>
                    <a:pt x="1861" y="1191"/>
                    <a:pt x="2539" y="931"/>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6" name="Google Shape;966;p30"/>
            <p:cNvSpPr/>
            <p:nvPr/>
          </p:nvSpPr>
          <p:spPr>
            <a:xfrm>
              <a:off x="2432490" y="3153943"/>
              <a:ext cx="278098" cy="175289"/>
            </a:xfrm>
            <a:custGeom>
              <a:avLst/>
              <a:gdLst/>
              <a:ahLst/>
              <a:cxnLst/>
              <a:rect l="l" t="t" r="r" b="b"/>
              <a:pathLst>
                <a:path w="2540" h="1601" extrusionOk="0">
                  <a:moveTo>
                    <a:pt x="1256" y="1"/>
                  </a:moveTo>
                  <a:cubicBezTo>
                    <a:pt x="698" y="1"/>
                    <a:pt x="1" y="233"/>
                    <a:pt x="1" y="791"/>
                  </a:cubicBezTo>
                  <a:cubicBezTo>
                    <a:pt x="1" y="1349"/>
                    <a:pt x="670" y="1600"/>
                    <a:pt x="1265" y="1600"/>
                  </a:cubicBezTo>
                  <a:cubicBezTo>
                    <a:pt x="1851" y="1600"/>
                    <a:pt x="2539" y="1349"/>
                    <a:pt x="2539" y="791"/>
                  </a:cubicBezTo>
                  <a:cubicBezTo>
                    <a:pt x="2539" y="224"/>
                    <a:pt x="1833"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7" name="Google Shape;967;p30"/>
            <p:cNvSpPr/>
            <p:nvPr/>
          </p:nvSpPr>
          <p:spPr>
            <a:xfrm>
              <a:off x="2447819" y="3160074"/>
              <a:ext cx="246456" cy="155910"/>
            </a:xfrm>
            <a:custGeom>
              <a:avLst/>
              <a:gdLst/>
              <a:ahLst/>
              <a:cxnLst/>
              <a:rect l="l" t="t" r="r" b="b"/>
              <a:pathLst>
                <a:path w="2251" h="1424" extrusionOk="0">
                  <a:moveTo>
                    <a:pt x="1116" y="1"/>
                  </a:moveTo>
                  <a:cubicBezTo>
                    <a:pt x="623" y="1"/>
                    <a:pt x="0" y="214"/>
                    <a:pt x="0" y="698"/>
                  </a:cubicBezTo>
                  <a:cubicBezTo>
                    <a:pt x="0" y="1191"/>
                    <a:pt x="595" y="1423"/>
                    <a:pt x="1125" y="1423"/>
                  </a:cubicBezTo>
                  <a:cubicBezTo>
                    <a:pt x="1646" y="1423"/>
                    <a:pt x="2251" y="1200"/>
                    <a:pt x="2251" y="707"/>
                  </a:cubicBezTo>
                  <a:cubicBezTo>
                    <a:pt x="2251" y="205"/>
                    <a:pt x="1628" y="1"/>
                    <a:pt x="1116"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30"/>
            <p:cNvSpPr/>
            <p:nvPr/>
          </p:nvSpPr>
          <p:spPr>
            <a:xfrm>
              <a:off x="2446724" y="3160074"/>
              <a:ext cx="247551" cy="85619"/>
            </a:xfrm>
            <a:custGeom>
              <a:avLst/>
              <a:gdLst/>
              <a:ahLst/>
              <a:cxnLst/>
              <a:rect l="l" t="t" r="r" b="b"/>
              <a:pathLst>
                <a:path w="2261" h="782" extrusionOk="0">
                  <a:moveTo>
                    <a:pt x="1126" y="1"/>
                  </a:moveTo>
                  <a:cubicBezTo>
                    <a:pt x="615" y="1"/>
                    <a:pt x="10" y="214"/>
                    <a:pt x="10" y="698"/>
                  </a:cubicBezTo>
                  <a:cubicBezTo>
                    <a:pt x="1" y="726"/>
                    <a:pt x="1" y="754"/>
                    <a:pt x="10" y="772"/>
                  </a:cubicBezTo>
                  <a:cubicBezTo>
                    <a:pt x="75" y="335"/>
                    <a:pt x="661" y="149"/>
                    <a:pt x="1126" y="149"/>
                  </a:cubicBezTo>
                  <a:cubicBezTo>
                    <a:pt x="1610" y="149"/>
                    <a:pt x="2205" y="345"/>
                    <a:pt x="2261" y="782"/>
                  </a:cubicBezTo>
                  <a:cubicBezTo>
                    <a:pt x="2261" y="763"/>
                    <a:pt x="2261" y="735"/>
                    <a:pt x="2261" y="707"/>
                  </a:cubicBezTo>
                  <a:cubicBezTo>
                    <a:pt x="2261" y="214"/>
                    <a:pt x="1628" y="1"/>
                    <a:pt x="112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9" name="Google Shape;969;p30"/>
            <p:cNvSpPr/>
            <p:nvPr/>
          </p:nvSpPr>
          <p:spPr>
            <a:xfrm>
              <a:off x="2485483" y="3194892"/>
              <a:ext cx="173209" cy="107955"/>
            </a:xfrm>
            <a:custGeom>
              <a:avLst/>
              <a:gdLst/>
              <a:ahLst/>
              <a:cxnLst/>
              <a:rect l="l" t="t" r="r" b="b"/>
              <a:pathLst>
                <a:path w="1582" h="986" extrusionOk="0">
                  <a:moveTo>
                    <a:pt x="1349" y="631"/>
                  </a:moveTo>
                  <a:lnTo>
                    <a:pt x="1349" y="631"/>
                  </a:lnTo>
                  <a:cubicBezTo>
                    <a:pt x="1377" y="640"/>
                    <a:pt x="1404" y="640"/>
                    <a:pt x="1432" y="640"/>
                  </a:cubicBezTo>
                  <a:lnTo>
                    <a:pt x="1414" y="659"/>
                  </a:lnTo>
                  <a:cubicBezTo>
                    <a:pt x="1395" y="650"/>
                    <a:pt x="1367" y="640"/>
                    <a:pt x="1349" y="631"/>
                  </a:cubicBezTo>
                  <a:close/>
                  <a:moveTo>
                    <a:pt x="848" y="1"/>
                  </a:moveTo>
                  <a:cubicBezTo>
                    <a:pt x="798" y="1"/>
                    <a:pt x="745" y="18"/>
                    <a:pt x="698" y="45"/>
                  </a:cubicBezTo>
                  <a:lnTo>
                    <a:pt x="633" y="55"/>
                  </a:lnTo>
                  <a:lnTo>
                    <a:pt x="633" y="157"/>
                  </a:lnTo>
                  <a:cubicBezTo>
                    <a:pt x="633" y="203"/>
                    <a:pt x="642" y="259"/>
                    <a:pt x="661" y="306"/>
                  </a:cubicBezTo>
                  <a:cubicBezTo>
                    <a:pt x="586" y="231"/>
                    <a:pt x="493" y="175"/>
                    <a:pt x="391" y="148"/>
                  </a:cubicBezTo>
                  <a:cubicBezTo>
                    <a:pt x="375" y="145"/>
                    <a:pt x="358" y="144"/>
                    <a:pt x="342" y="144"/>
                  </a:cubicBezTo>
                  <a:cubicBezTo>
                    <a:pt x="293" y="144"/>
                    <a:pt x="244" y="154"/>
                    <a:pt x="196" y="175"/>
                  </a:cubicBezTo>
                  <a:lnTo>
                    <a:pt x="140" y="129"/>
                  </a:lnTo>
                  <a:lnTo>
                    <a:pt x="140" y="259"/>
                  </a:lnTo>
                  <a:cubicBezTo>
                    <a:pt x="140" y="304"/>
                    <a:pt x="183" y="349"/>
                    <a:pt x="252" y="368"/>
                  </a:cubicBezTo>
                  <a:lnTo>
                    <a:pt x="252" y="368"/>
                  </a:lnTo>
                  <a:cubicBezTo>
                    <a:pt x="232" y="363"/>
                    <a:pt x="212" y="361"/>
                    <a:pt x="191" y="361"/>
                  </a:cubicBezTo>
                  <a:cubicBezTo>
                    <a:pt x="149" y="361"/>
                    <a:pt x="107" y="371"/>
                    <a:pt x="65" y="389"/>
                  </a:cubicBezTo>
                  <a:lnTo>
                    <a:pt x="0" y="352"/>
                  </a:lnTo>
                  <a:lnTo>
                    <a:pt x="0" y="473"/>
                  </a:lnTo>
                  <a:cubicBezTo>
                    <a:pt x="0" y="519"/>
                    <a:pt x="47" y="566"/>
                    <a:pt x="121" y="585"/>
                  </a:cubicBezTo>
                  <a:cubicBezTo>
                    <a:pt x="182" y="594"/>
                    <a:pt x="242" y="599"/>
                    <a:pt x="303" y="599"/>
                  </a:cubicBezTo>
                  <a:cubicBezTo>
                    <a:pt x="363" y="599"/>
                    <a:pt x="423" y="594"/>
                    <a:pt x="484" y="585"/>
                  </a:cubicBezTo>
                  <a:lnTo>
                    <a:pt x="484" y="585"/>
                  </a:lnTo>
                  <a:cubicBezTo>
                    <a:pt x="409" y="603"/>
                    <a:pt x="344" y="640"/>
                    <a:pt x="289" y="687"/>
                  </a:cubicBezTo>
                  <a:lnTo>
                    <a:pt x="223" y="659"/>
                  </a:lnTo>
                  <a:lnTo>
                    <a:pt x="223" y="780"/>
                  </a:lnTo>
                  <a:cubicBezTo>
                    <a:pt x="223" y="826"/>
                    <a:pt x="270" y="873"/>
                    <a:pt x="344" y="891"/>
                  </a:cubicBezTo>
                  <a:cubicBezTo>
                    <a:pt x="369" y="900"/>
                    <a:pt x="394" y="904"/>
                    <a:pt x="419" y="904"/>
                  </a:cubicBezTo>
                  <a:cubicBezTo>
                    <a:pt x="480" y="904"/>
                    <a:pt x="540" y="879"/>
                    <a:pt x="586" y="826"/>
                  </a:cubicBezTo>
                  <a:lnTo>
                    <a:pt x="586" y="826"/>
                  </a:lnTo>
                  <a:cubicBezTo>
                    <a:pt x="549" y="891"/>
                    <a:pt x="595" y="957"/>
                    <a:pt x="688" y="975"/>
                  </a:cubicBezTo>
                  <a:cubicBezTo>
                    <a:pt x="710" y="982"/>
                    <a:pt x="733" y="986"/>
                    <a:pt x="755" y="986"/>
                  </a:cubicBezTo>
                  <a:cubicBezTo>
                    <a:pt x="819" y="986"/>
                    <a:pt x="882" y="958"/>
                    <a:pt x="930" y="910"/>
                  </a:cubicBezTo>
                  <a:cubicBezTo>
                    <a:pt x="949" y="891"/>
                    <a:pt x="958" y="854"/>
                    <a:pt x="958" y="826"/>
                  </a:cubicBezTo>
                  <a:cubicBezTo>
                    <a:pt x="958" y="817"/>
                    <a:pt x="958" y="808"/>
                    <a:pt x="958" y="798"/>
                  </a:cubicBezTo>
                  <a:lnTo>
                    <a:pt x="958" y="724"/>
                  </a:lnTo>
                  <a:cubicBezTo>
                    <a:pt x="1023" y="789"/>
                    <a:pt x="1107" y="826"/>
                    <a:pt x="1200" y="854"/>
                  </a:cubicBezTo>
                  <a:cubicBezTo>
                    <a:pt x="1220" y="859"/>
                    <a:pt x="1241" y="861"/>
                    <a:pt x="1262" y="861"/>
                  </a:cubicBezTo>
                  <a:cubicBezTo>
                    <a:pt x="1327" y="861"/>
                    <a:pt x="1392" y="838"/>
                    <a:pt x="1442" y="789"/>
                  </a:cubicBezTo>
                  <a:cubicBezTo>
                    <a:pt x="1451" y="771"/>
                    <a:pt x="1451" y="761"/>
                    <a:pt x="1451" y="743"/>
                  </a:cubicBezTo>
                  <a:lnTo>
                    <a:pt x="1451" y="640"/>
                  </a:lnTo>
                  <a:cubicBezTo>
                    <a:pt x="1497" y="640"/>
                    <a:pt x="1544" y="612"/>
                    <a:pt x="1572" y="575"/>
                  </a:cubicBezTo>
                  <a:cubicBezTo>
                    <a:pt x="1572" y="566"/>
                    <a:pt x="1581" y="547"/>
                    <a:pt x="1581" y="538"/>
                  </a:cubicBezTo>
                  <a:lnTo>
                    <a:pt x="1581" y="408"/>
                  </a:lnTo>
                  <a:lnTo>
                    <a:pt x="1544" y="445"/>
                  </a:lnTo>
                  <a:cubicBezTo>
                    <a:pt x="1525" y="426"/>
                    <a:pt x="1497" y="426"/>
                    <a:pt x="1479" y="417"/>
                  </a:cubicBezTo>
                  <a:cubicBezTo>
                    <a:pt x="1418" y="403"/>
                    <a:pt x="1358" y="396"/>
                    <a:pt x="1298" y="396"/>
                  </a:cubicBezTo>
                  <a:cubicBezTo>
                    <a:pt x="1237" y="396"/>
                    <a:pt x="1177" y="403"/>
                    <a:pt x="1116" y="417"/>
                  </a:cubicBezTo>
                  <a:cubicBezTo>
                    <a:pt x="1209" y="389"/>
                    <a:pt x="1293" y="333"/>
                    <a:pt x="1358" y="250"/>
                  </a:cubicBezTo>
                  <a:cubicBezTo>
                    <a:pt x="1367" y="231"/>
                    <a:pt x="1377" y="222"/>
                    <a:pt x="1367" y="203"/>
                  </a:cubicBezTo>
                  <a:lnTo>
                    <a:pt x="1367" y="82"/>
                  </a:lnTo>
                  <a:lnTo>
                    <a:pt x="1330" y="129"/>
                  </a:lnTo>
                  <a:cubicBezTo>
                    <a:pt x="1302" y="110"/>
                    <a:pt x="1274" y="101"/>
                    <a:pt x="1256" y="92"/>
                  </a:cubicBezTo>
                  <a:cubicBezTo>
                    <a:pt x="1233" y="87"/>
                    <a:pt x="1211" y="85"/>
                    <a:pt x="1189" y="85"/>
                  </a:cubicBezTo>
                  <a:cubicBezTo>
                    <a:pt x="1120" y="85"/>
                    <a:pt x="1056" y="108"/>
                    <a:pt x="1014" y="157"/>
                  </a:cubicBezTo>
                  <a:cubicBezTo>
                    <a:pt x="1051" y="101"/>
                    <a:pt x="1005" y="36"/>
                    <a:pt x="902" y="8"/>
                  </a:cubicBezTo>
                  <a:cubicBezTo>
                    <a:pt x="885" y="3"/>
                    <a:pt x="867" y="1"/>
                    <a:pt x="848"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0" name="Google Shape;970;p30"/>
            <p:cNvSpPr/>
            <p:nvPr/>
          </p:nvSpPr>
          <p:spPr>
            <a:xfrm>
              <a:off x="2483402" y="3181753"/>
              <a:ext cx="179341" cy="108831"/>
            </a:xfrm>
            <a:custGeom>
              <a:avLst/>
              <a:gdLst/>
              <a:ahLst/>
              <a:cxnLst/>
              <a:rect l="l" t="t" r="r" b="b"/>
              <a:pathLst>
                <a:path w="1638" h="994" extrusionOk="0">
                  <a:moveTo>
                    <a:pt x="859" y="0"/>
                  </a:moveTo>
                  <a:cubicBezTo>
                    <a:pt x="795" y="0"/>
                    <a:pt x="731" y="23"/>
                    <a:pt x="689" y="72"/>
                  </a:cubicBezTo>
                  <a:cubicBezTo>
                    <a:pt x="642" y="147"/>
                    <a:pt x="642" y="230"/>
                    <a:pt x="689" y="305"/>
                  </a:cubicBezTo>
                  <a:cubicBezTo>
                    <a:pt x="614" y="230"/>
                    <a:pt x="521" y="175"/>
                    <a:pt x="419" y="156"/>
                  </a:cubicBezTo>
                  <a:cubicBezTo>
                    <a:pt x="391" y="148"/>
                    <a:pt x="363" y="143"/>
                    <a:pt x="336" y="143"/>
                  </a:cubicBezTo>
                  <a:cubicBezTo>
                    <a:pt x="274" y="143"/>
                    <a:pt x="216" y="166"/>
                    <a:pt x="177" y="212"/>
                  </a:cubicBezTo>
                  <a:cubicBezTo>
                    <a:pt x="141" y="276"/>
                    <a:pt x="185" y="339"/>
                    <a:pt x="274" y="359"/>
                  </a:cubicBezTo>
                  <a:lnTo>
                    <a:pt x="274" y="359"/>
                  </a:lnTo>
                  <a:cubicBezTo>
                    <a:pt x="256" y="356"/>
                    <a:pt x="237" y="354"/>
                    <a:pt x="218" y="354"/>
                  </a:cubicBezTo>
                  <a:cubicBezTo>
                    <a:pt x="152" y="354"/>
                    <a:pt x="87" y="376"/>
                    <a:pt x="38" y="426"/>
                  </a:cubicBezTo>
                  <a:cubicBezTo>
                    <a:pt x="1" y="491"/>
                    <a:pt x="47" y="556"/>
                    <a:pt x="149" y="574"/>
                  </a:cubicBezTo>
                  <a:cubicBezTo>
                    <a:pt x="205" y="588"/>
                    <a:pt x="266" y="595"/>
                    <a:pt x="327" y="595"/>
                  </a:cubicBezTo>
                  <a:cubicBezTo>
                    <a:pt x="389" y="595"/>
                    <a:pt x="452" y="588"/>
                    <a:pt x="512" y="574"/>
                  </a:cubicBezTo>
                  <a:lnTo>
                    <a:pt x="512" y="574"/>
                  </a:lnTo>
                  <a:cubicBezTo>
                    <a:pt x="410" y="612"/>
                    <a:pt x="326" y="667"/>
                    <a:pt x="270" y="742"/>
                  </a:cubicBezTo>
                  <a:cubicBezTo>
                    <a:pt x="233" y="807"/>
                    <a:pt x="280" y="872"/>
                    <a:pt x="373" y="891"/>
                  </a:cubicBezTo>
                  <a:cubicBezTo>
                    <a:pt x="395" y="898"/>
                    <a:pt x="417" y="901"/>
                    <a:pt x="440" y="901"/>
                  </a:cubicBezTo>
                  <a:cubicBezTo>
                    <a:pt x="503" y="901"/>
                    <a:pt x="566" y="874"/>
                    <a:pt x="614" y="825"/>
                  </a:cubicBezTo>
                  <a:lnTo>
                    <a:pt x="614" y="825"/>
                  </a:lnTo>
                  <a:cubicBezTo>
                    <a:pt x="577" y="891"/>
                    <a:pt x="624" y="956"/>
                    <a:pt x="717" y="974"/>
                  </a:cubicBezTo>
                  <a:cubicBezTo>
                    <a:pt x="746" y="988"/>
                    <a:pt x="776" y="994"/>
                    <a:pt x="803" y="994"/>
                  </a:cubicBezTo>
                  <a:cubicBezTo>
                    <a:pt x="949" y="994"/>
                    <a:pt x="1052" y="827"/>
                    <a:pt x="959" y="686"/>
                  </a:cubicBezTo>
                  <a:lnTo>
                    <a:pt x="959" y="686"/>
                  </a:lnTo>
                  <a:cubicBezTo>
                    <a:pt x="1033" y="760"/>
                    <a:pt x="1126" y="816"/>
                    <a:pt x="1228" y="835"/>
                  </a:cubicBezTo>
                  <a:cubicBezTo>
                    <a:pt x="1253" y="843"/>
                    <a:pt x="1278" y="847"/>
                    <a:pt x="1303" y="847"/>
                  </a:cubicBezTo>
                  <a:cubicBezTo>
                    <a:pt x="1364" y="847"/>
                    <a:pt x="1424" y="822"/>
                    <a:pt x="1470" y="770"/>
                  </a:cubicBezTo>
                  <a:cubicBezTo>
                    <a:pt x="1506" y="715"/>
                    <a:pt x="1463" y="652"/>
                    <a:pt x="1366" y="623"/>
                  </a:cubicBezTo>
                  <a:lnTo>
                    <a:pt x="1366" y="623"/>
                  </a:lnTo>
                  <a:cubicBezTo>
                    <a:pt x="1391" y="630"/>
                    <a:pt x="1415" y="633"/>
                    <a:pt x="1439" y="633"/>
                  </a:cubicBezTo>
                  <a:cubicBezTo>
                    <a:pt x="1502" y="633"/>
                    <a:pt x="1561" y="608"/>
                    <a:pt x="1600" y="556"/>
                  </a:cubicBezTo>
                  <a:cubicBezTo>
                    <a:pt x="1637" y="500"/>
                    <a:pt x="1591" y="435"/>
                    <a:pt x="1498" y="416"/>
                  </a:cubicBezTo>
                  <a:cubicBezTo>
                    <a:pt x="1437" y="402"/>
                    <a:pt x="1377" y="395"/>
                    <a:pt x="1317" y="395"/>
                  </a:cubicBezTo>
                  <a:cubicBezTo>
                    <a:pt x="1256" y="395"/>
                    <a:pt x="1196" y="402"/>
                    <a:pt x="1135" y="416"/>
                  </a:cubicBezTo>
                  <a:cubicBezTo>
                    <a:pt x="1228" y="379"/>
                    <a:pt x="1312" y="323"/>
                    <a:pt x="1377" y="240"/>
                  </a:cubicBezTo>
                  <a:cubicBezTo>
                    <a:pt x="1414" y="184"/>
                    <a:pt x="1368" y="119"/>
                    <a:pt x="1275" y="100"/>
                  </a:cubicBezTo>
                  <a:cubicBezTo>
                    <a:pt x="1247" y="92"/>
                    <a:pt x="1219" y="88"/>
                    <a:pt x="1192" y="88"/>
                  </a:cubicBezTo>
                  <a:cubicBezTo>
                    <a:pt x="1129" y="88"/>
                    <a:pt x="1072" y="110"/>
                    <a:pt x="1033" y="156"/>
                  </a:cubicBezTo>
                  <a:cubicBezTo>
                    <a:pt x="1070" y="100"/>
                    <a:pt x="1024" y="35"/>
                    <a:pt x="921" y="7"/>
                  </a:cubicBezTo>
                  <a:cubicBezTo>
                    <a:pt x="901" y="3"/>
                    <a:pt x="880" y="0"/>
                    <a:pt x="859"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30"/>
            <p:cNvSpPr/>
            <p:nvPr/>
          </p:nvSpPr>
          <p:spPr>
            <a:xfrm>
              <a:off x="3280695" y="4674077"/>
              <a:ext cx="277989" cy="130400"/>
            </a:xfrm>
            <a:custGeom>
              <a:avLst/>
              <a:gdLst/>
              <a:ahLst/>
              <a:cxnLst/>
              <a:rect l="l" t="t" r="r" b="b"/>
              <a:pathLst>
                <a:path w="2539" h="1191" extrusionOk="0">
                  <a:moveTo>
                    <a:pt x="0" y="1"/>
                  </a:moveTo>
                  <a:lnTo>
                    <a:pt x="0" y="373"/>
                  </a:lnTo>
                  <a:cubicBezTo>
                    <a:pt x="0" y="930"/>
                    <a:pt x="670" y="1191"/>
                    <a:pt x="1265" y="1191"/>
                  </a:cubicBezTo>
                  <a:cubicBezTo>
                    <a:pt x="1860" y="1191"/>
                    <a:pt x="2539" y="930"/>
                    <a:pt x="2539" y="373"/>
                  </a:cubicBezTo>
                  <a:lnTo>
                    <a:pt x="2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30"/>
            <p:cNvSpPr/>
            <p:nvPr/>
          </p:nvSpPr>
          <p:spPr>
            <a:xfrm>
              <a:off x="3280695" y="4588567"/>
              <a:ext cx="277989" cy="175180"/>
            </a:xfrm>
            <a:custGeom>
              <a:avLst/>
              <a:gdLst/>
              <a:ahLst/>
              <a:cxnLst/>
              <a:rect l="l" t="t" r="r" b="b"/>
              <a:pathLst>
                <a:path w="2539" h="1600" extrusionOk="0">
                  <a:moveTo>
                    <a:pt x="1255" y="0"/>
                  </a:moveTo>
                  <a:cubicBezTo>
                    <a:pt x="697" y="0"/>
                    <a:pt x="0" y="233"/>
                    <a:pt x="0" y="791"/>
                  </a:cubicBezTo>
                  <a:cubicBezTo>
                    <a:pt x="0" y="1349"/>
                    <a:pt x="660" y="1600"/>
                    <a:pt x="1255" y="1600"/>
                  </a:cubicBezTo>
                  <a:cubicBezTo>
                    <a:pt x="1851" y="1600"/>
                    <a:pt x="2539" y="1349"/>
                    <a:pt x="2539" y="791"/>
                  </a:cubicBezTo>
                  <a:cubicBezTo>
                    <a:pt x="2539" y="224"/>
                    <a:pt x="1823" y="0"/>
                    <a:pt x="12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30"/>
            <p:cNvSpPr/>
            <p:nvPr/>
          </p:nvSpPr>
          <p:spPr>
            <a:xfrm>
              <a:off x="3295913" y="4594698"/>
              <a:ext cx="246456" cy="155910"/>
            </a:xfrm>
            <a:custGeom>
              <a:avLst/>
              <a:gdLst/>
              <a:ahLst/>
              <a:cxnLst/>
              <a:rect l="l" t="t" r="r" b="b"/>
              <a:pathLst>
                <a:path w="2251" h="1424" extrusionOk="0">
                  <a:moveTo>
                    <a:pt x="1116" y="0"/>
                  </a:moveTo>
                  <a:cubicBezTo>
                    <a:pt x="624" y="0"/>
                    <a:pt x="1" y="214"/>
                    <a:pt x="1" y="698"/>
                  </a:cubicBezTo>
                  <a:cubicBezTo>
                    <a:pt x="1" y="1191"/>
                    <a:pt x="596" y="1423"/>
                    <a:pt x="1116" y="1423"/>
                  </a:cubicBezTo>
                  <a:cubicBezTo>
                    <a:pt x="1646" y="1423"/>
                    <a:pt x="2251" y="1200"/>
                    <a:pt x="2251" y="707"/>
                  </a:cubicBezTo>
                  <a:cubicBezTo>
                    <a:pt x="2251" y="205"/>
                    <a:pt x="1619" y="0"/>
                    <a:pt x="1116"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4" name="Google Shape;974;p30"/>
            <p:cNvSpPr/>
            <p:nvPr/>
          </p:nvSpPr>
          <p:spPr>
            <a:xfrm>
              <a:off x="3294928" y="4594698"/>
              <a:ext cx="247442" cy="85619"/>
            </a:xfrm>
            <a:custGeom>
              <a:avLst/>
              <a:gdLst/>
              <a:ahLst/>
              <a:cxnLst/>
              <a:rect l="l" t="t" r="r" b="b"/>
              <a:pathLst>
                <a:path w="2260" h="782" extrusionOk="0">
                  <a:moveTo>
                    <a:pt x="1116" y="0"/>
                  </a:moveTo>
                  <a:cubicBezTo>
                    <a:pt x="614" y="0"/>
                    <a:pt x="0" y="205"/>
                    <a:pt x="0" y="698"/>
                  </a:cubicBezTo>
                  <a:cubicBezTo>
                    <a:pt x="0" y="726"/>
                    <a:pt x="10" y="744"/>
                    <a:pt x="10" y="772"/>
                  </a:cubicBezTo>
                  <a:cubicBezTo>
                    <a:pt x="75" y="335"/>
                    <a:pt x="660" y="149"/>
                    <a:pt x="1125" y="149"/>
                  </a:cubicBezTo>
                  <a:cubicBezTo>
                    <a:pt x="1609" y="149"/>
                    <a:pt x="2195" y="335"/>
                    <a:pt x="2251" y="781"/>
                  </a:cubicBezTo>
                  <a:cubicBezTo>
                    <a:pt x="2260" y="753"/>
                    <a:pt x="2260" y="735"/>
                    <a:pt x="2251" y="707"/>
                  </a:cubicBezTo>
                  <a:cubicBezTo>
                    <a:pt x="2251" y="214"/>
                    <a:pt x="162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5" name="Google Shape;975;p30"/>
            <p:cNvSpPr/>
            <p:nvPr/>
          </p:nvSpPr>
          <p:spPr>
            <a:xfrm>
              <a:off x="3333577" y="4629516"/>
              <a:ext cx="173209" cy="108174"/>
            </a:xfrm>
            <a:custGeom>
              <a:avLst/>
              <a:gdLst/>
              <a:ahLst/>
              <a:cxnLst/>
              <a:rect l="l" t="t" r="r" b="b"/>
              <a:pathLst>
                <a:path w="1582" h="988" extrusionOk="0">
                  <a:moveTo>
                    <a:pt x="1362" y="636"/>
                  </a:moveTo>
                  <a:lnTo>
                    <a:pt x="1362" y="636"/>
                  </a:lnTo>
                  <a:cubicBezTo>
                    <a:pt x="1383" y="640"/>
                    <a:pt x="1405" y="640"/>
                    <a:pt x="1433" y="640"/>
                  </a:cubicBezTo>
                  <a:lnTo>
                    <a:pt x="1405" y="659"/>
                  </a:lnTo>
                  <a:cubicBezTo>
                    <a:pt x="1393" y="653"/>
                    <a:pt x="1376" y="643"/>
                    <a:pt x="1362" y="636"/>
                  </a:cubicBezTo>
                  <a:close/>
                  <a:moveTo>
                    <a:pt x="938" y="700"/>
                  </a:moveTo>
                  <a:lnTo>
                    <a:pt x="949" y="705"/>
                  </a:lnTo>
                  <a:lnTo>
                    <a:pt x="940" y="705"/>
                  </a:lnTo>
                  <a:cubicBezTo>
                    <a:pt x="940" y="705"/>
                    <a:pt x="940" y="702"/>
                    <a:pt x="938" y="700"/>
                  </a:cubicBezTo>
                  <a:close/>
                  <a:moveTo>
                    <a:pt x="843" y="0"/>
                  </a:moveTo>
                  <a:cubicBezTo>
                    <a:pt x="789" y="0"/>
                    <a:pt x="736" y="18"/>
                    <a:pt x="689" y="45"/>
                  </a:cubicBezTo>
                  <a:lnTo>
                    <a:pt x="633" y="54"/>
                  </a:lnTo>
                  <a:lnTo>
                    <a:pt x="633" y="156"/>
                  </a:lnTo>
                  <a:cubicBezTo>
                    <a:pt x="624" y="203"/>
                    <a:pt x="633" y="259"/>
                    <a:pt x="661" y="305"/>
                  </a:cubicBezTo>
                  <a:cubicBezTo>
                    <a:pt x="586" y="231"/>
                    <a:pt x="493" y="175"/>
                    <a:pt x="391" y="147"/>
                  </a:cubicBezTo>
                  <a:cubicBezTo>
                    <a:pt x="375" y="145"/>
                    <a:pt x="358" y="144"/>
                    <a:pt x="341" y="144"/>
                  </a:cubicBezTo>
                  <a:cubicBezTo>
                    <a:pt x="289" y="144"/>
                    <a:pt x="235" y="154"/>
                    <a:pt x="187" y="175"/>
                  </a:cubicBezTo>
                  <a:lnTo>
                    <a:pt x="131" y="129"/>
                  </a:lnTo>
                  <a:lnTo>
                    <a:pt x="131" y="259"/>
                  </a:lnTo>
                  <a:cubicBezTo>
                    <a:pt x="131" y="304"/>
                    <a:pt x="174" y="348"/>
                    <a:pt x="243" y="368"/>
                  </a:cubicBezTo>
                  <a:lnTo>
                    <a:pt x="243" y="368"/>
                  </a:lnTo>
                  <a:cubicBezTo>
                    <a:pt x="223" y="363"/>
                    <a:pt x="203" y="361"/>
                    <a:pt x="183" y="361"/>
                  </a:cubicBezTo>
                  <a:cubicBezTo>
                    <a:pt x="142" y="361"/>
                    <a:pt x="102" y="371"/>
                    <a:pt x="66" y="389"/>
                  </a:cubicBezTo>
                  <a:lnTo>
                    <a:pt x="1" y="352"/>
                  </a:lnTo>
                  <a:lnTo>
                    <a:pt x="1" y="473"/>
                  </a:lnTo>
                  <a:cubicBezTo>
                    <a:pt x="1" y="519"/>
                    <a:pt x="38" y="566"/>
                    <a:pt x="112" y="584"/>
                  </a:cubicBezTo>
                  <a:cubicBezTo>
                    <a:pt x="173" y="594"/>
                    <a:pt x="233" y="598"/>
                    <a:pt x="294" y="598"/>
                  </a:cubicBezTo>
                  <a:cubicBezTo>
                    <a:pt x="354" y="598"/>
                    <a:pt x="414" y="594"/>
                    <a:pt x="475" y="584"/>
                  </a:cubicBezTo>
                  <a:lnTo>
                    <a:pt x="475" y="584"/>
                  </a:lnTo>
                  <a:cubicBezTo>
                    <a:pt x="410" y="603"/>
                    <a:pt x="345" y="640"/>
                    <a:pt x="280" y="687"/>
                  </a:cubicBezTo>
                  <a:lnTo>
                    <a:pt x="224" y="659"/>
                  </a:lnTo>
                  <a:lnTo>
                    <a:pt x="224" y="780"/>
                  </a:lnTo>
                  <a:cubicBezTo>
                    <a:pt x="224" y="826"/>
                    <a:pt x="261" y="873"/>
                    <a:pt x="335" y="891"/>
                  </a:cubicBezTo>
                  <a:cubicBezTo>
                    <a:pt x="362" y="899"/>
                    <a:pt x="390" y="903"/>
                    <a:pt x="416" y="903"/>
                  </a:cubicBezTo>
                  <a:cubicBezTo>
                    <a:pt x="479" y="903"/>
                    <a:pt x="538" y="879"/>
                    <a:pt x="577" y="826"/>
                  </a:cubicBezTo>
                  <a:lnTo>
                    <a:pt x="577" y="826"/>
                  </a:lnTo>
                  <a:cubicBezTo>
                    <a:pt x="540" y="891"/>
                    <a:pt x="586" y="956"/>
                    <a:pt x="679" y="975"/>
                  </a:cubicBezTo>
                  <a:cubicBezTo>
                    <a:pt x="707" y="983"/>
                    <a:pt x="734" y="987"/>
                    <a:pt x="760" y="987"/>
                  </a:cubicBezTo>
                  <a:cubicBezTo>
                    <a:pt x="823" y="987"/>
                    <a:pt x="882" y="962"/>
                    <a:pt x="921" y="910"/>
                  </a:cubicBezTo>
                  <a:cubicBezTo>
                    <a:pt x="940" y="891"/>
                    <a:pt x="949" y="863"/>
                    <a:pt x="949" y="826"/>
                  </a:cubicBezTo>
                  <a:cubicBezTo>
                    <a:pt x="958" y="817"/>
                    <a:pt x="958" y="798"/>
                    <a:pt x="949" y="789"/>
                  </a:cubicBezTo>
                  <a:lnTo>
                    <a:pt x="949" y="714"/>
                  </a:lnTo>
                  <a:cubicBezTo>
                    <a:pt x="1024" y="770"/>
                    <a:pt x="1107" y="817"/>
                    <a:pt x="1191" y="835"/>
                  </a:cubicBezTo>
                  <a:cubicBezTo>
                    <a:pt x="1218" y="843"/>
                    <a:pt x="1245" y="848"/>
                    <a:pt x="1271" y="848"/>
                  </a:cubicBezTo>
                  <a:cubicBezTo>
                    <a:pt x="1335" y="848"/>
                    <a:pt x="1393" y="823"/>
                    <a:pt x="1433" y="770"/>
                  </a:cubicBezTo>
                  <a:cubicBezTo>
                    <a:pt x="1442" y="761"/>
                    <a:pt x="1451" y="752"/>
                    <a:pt x="1451" y="733"/>
                  </a:cubicBezTo>
                  <a:lnTo>
                    <a:pt x="1451" y="631"/>
                  </a:lnTo>
                  <a:cubicBezTo>
                    <a:pt x="1498" y="631"/>
                    <a:pt x="1544" y="603"/>
                    <a:pt x="1572" y="566"/>
                  </a:cubicBezTo>
                  <a:cubicBezTo>
                    <a:pt x="1572" y="556"/>
                    <a:pt x="1581" y="538"/>
                    <a:pt x="1581" y="528"/>
                  </a:cubicBezTo>
                  <a:lnTo>
                    <a:pt x="1581" y="398"/>
                  </a:lnTo>
                  <a:lnTo>
                    <a:pt x="1535" y="445"/>
                  </a:lnTo>
                  <a:cubicBezTo>
                    <a:pt x="1516" y="426"/>
                    <a:pt x="1498" y="417"/>
                    <a:pt x="1470" y="417"/>
                  </a:cubicBezTo>
                  <a:cubicBezTo>
                    <a:pt x="1409" y="403"/>
                    <a:pt x="1349" y="396"/>
                    <a:pt x="1289" y="396"/>
                  </a:cubicBezTo>
                  <a:cubicBezTo>
                    <a:pt x="1228" y="396"/>
                    <a:pt x="1168" y="403"/>
                    <a:pt x="1107" y="417"/>
                  </a:cubicBezTo>
                  <a:cubicBezTo>
                    <a:pt x="1200" y="389"/>
                    <a:pt x="1293" y="324"/>
                    <a:pt x="1349" y="249"/>
                  </a:cubicBezTo>
                  <a:cubicBezTo>
                    <a:pt x="1358" y="231"/>
                    <a:pt x="1368" y="222"/>
                    <a:pt x="1368" y="203"/>
                  </a:cubicBezTo>
                  <a:lnTo>
                    <a:pt x="1368" y="82"/>
                  </a:lnTo>
                  <a:lnTo>
                    <a:pt x="1321" y="129"/>
                  </a:lnTo>
                  <a:cubicBezTo>
                    <a:pt x="1302" y="110"/>
                    <a:pt x="1275" y="101"/>
                    <a:pt x="1247" y="91"/>
                  </a:cubicBezTo>
                  <a:cubicBezTo>
                    <a:pt x="1226" y="87"/>
                    <a:pt x="1206" y="85"/>
                    <a:pt x="1185" y="85"/>
                  </a:cubicBezTo>
                  <a:cubicBezTo>
                    <a:pt x="1120" y="85"/>
                    <a:pt x="1054" y="107"/>
                    <a:pt x="1005" y="156"/>
                  </a:cubicBezTo>
                  <a:cubicBezTo>
                    <a:pt x="1042" y="101"/>
                    <a:pt x="996" y="36"/>
                    <a:pt x="903" y="8"/>
                  </a:cubicBezTo>
                  <a:cubicBezTo>
                    <a:pt x="883" y="3"/>
                    <a:pt x="863" y="0"/>
                    <a:pt x="843"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6" name="Google Shape;976;p30"/>
            <p:cNvSpPr/>
            <p:nvPr/>
          </p:nvSpPr>
          <p:spPr>
            <a:xfrm>
              <a:off x="3331497" y="4616705"/>
              <a:ext cx="179341" cy="108502"/>
            </a:xfrm>
            <a:custGeom>
              <a:avLst/>
              <a:gdLst/>
              <a:ahLst/>
              <a:cxnLst/>
              <a:rect l="l" t="t" r="r" b="b"/>
              <a:pathLst>
                <a:path w="1638" h="991" extrusionOk="0">
                  <a:moveTo>
                    <a:pt x="847" y="1"/>
                  </a:moveTo>
                  <a:cubicBezTo>
                    <a:pt x="786" y="1"/>
                    <a:pt x="726" y="25"/>
                    <a:pt x="680" y="78"/>
                  </a:cubicBezTo>
                  <a:cubicBezTo>
                    <a:pt x="643" y="143"/>
                    <a:pt x="643" y="236"/>
                    <a:pt x="680" y="311"/>
                  </a:cubicBezTo>
                  <a:cubicBezTo>
                    <a:pt x="605" y="227"/>
                    <a:pt x="512" y="180"/>
                    <a:pt x="410" y="153"/>
                  </a:cubicBezTo>
                  <a:cubicBezTo>
                    <a:pt x="388" y="145"/>
                    <a:pt x="366" y="142"/>
                    <a:pt x="343" y="142"/>
                  </a:cubicBezTo>
                  <a:cubicBezTo>
                    <a:pt x="280" y="142"/>
                    <a:pt x="219" y="170"/>
                    <a:pt x="178" y="218"/>
                  </a:cubicBezTo>
                  <a:cubicBezTo>
                    <a:pt x="144" y="276"/>
                    <a:pt x="179" y="335"/>
                    <a:pt x="253" y="360"/>
                  </a:cubicBezTo>
                  <a:lnTo>
                    <a:pt x="253" y="360"/>
                  </a:lnTo>
                  <a:cubicBezTo>
                    <a:pt x="240" y="357"/>
                    <a:pt x="227" y="356"/>
                    <a:pt x="213" y="356"/>
                  </a:cubicBezTo>
                  <a:cubicBezTo>
                    <a:pt x="150" y="356"/>
                    <a:pt x="86" y="383"/>
                    <a:pt x="38" y="432"/>
                  </a:cubicBezTo>
                  <a:cubicBezTo>
                    <a:pt x="1" y="487"/>
                    <a:pt x="47" y="562"/>
                    <a:pt x="140" y="580"/>
                  </a:cubicBezTo>
                  <a:cubicBezTo>
                    <a:pt x="201" y="594"/>
                    <a:pt x="261" y="601"/>
                    <a:pt x="322" y="601"/>
                  </a:cubicBezTo>
                  <a:cubicBezTo>
                    <a:pt x="382" y="601"/>
                    <a:pt x="443" y="594"/>
                    <a:pt x="503" y="580"/>
                  </a:cubicBezTo>
                  <a:lnTo>
                    <a:pt x="503" y="580"/>
                  </a:lnTo>
                  <a:cubicBezTo>
                    <a:pt x="410" y="618"/>
                    <a:pt x="326" y="673"/>
                    <a:pt x="261" y="748"/>
                  </a:cubicBezTo>
                  <a:cubicBezTo>
                    <a:pt x="224" y="804"/>
                    <a:pt x="271" y="878"/>
                    <a:pt x="373" y="897"/>
                  </a:cubicBezTo>
                  <a:cubicBezTo>
                    <a:pt x="395" y="904"/>
                    <a:pt x="417" y="907"/>
                    <a:pt x="440" y="907"/>
                  </a:cubicBezTo>
                  <a:cubicBezTo>
                    <a:pt x="503" y="907"/>
                    <a:pt x="567" y="880"/>
                    <a:pt x="615" y="831"/>
                  </a:cubicBezTo>
                  <a:lnTo>
                    <a:pt x="615" y="831"/>
                  </a:lnTo>
                  <a:cubicBezTo>
                    <a:pt x="578" y="887"/>
                    <a:pt x="624" y="962"/>
                    <a:pt x="717" y="980"/>
                  </a:cubicBezTo>
                  <a:cubicBezTo>
                    <a:pt x="739" y="988"/>
                    <a:pt x="761" y="991"/>
                    <a:pt x="784" y="991"/>
                  </a:cubicBezTo>
                  <a:cubicBezTo>
                    <a:pt x="847" y="991"/>
                    <a:pt x="911" y="963"/>
                    <a:pt x="959" y="915"/>
                  </a:cubicBezTo>
                  <a:cubicBezTo>
                    <a:pt x="996" y="841"/>
                    <a:pt x="996" y="757"/>
                    <a:pt x="959" y="692"/>
                  </a:cubicBezTo>
                  <a:lnTo>
                    <a:pt x="959" y="692"/>
                  </a:lnTo>
                  <a:cubicBezTo>
                    <a:pt x="1033" y="766"/>
                    <a:pt x="1126" y="813"/>
                    <a:pt x="1228" y="841"/>
                  </a:cubicBezTo>
                  <a:cubicBezTo>
                    <a:pt x="1250" y="848"/>
                    <a:pt x="1273" y="852"/>
                    <a:pt x="1295" y="852"/>
                  </a:cubicBezTo>
                  <a:cubicBezTo>
                    <a:pt x="1358" y="852"/>
                    <a:pt x="1420" y="824"/>
                    <a:pt x="1461" y="776"/>
                  </a:cubicBezTo>
                  <a:cubicBezTo>
                    <a:pt x="1497" y="721"/>
                    <a:pt x="1454" y="658"/>
                    <a:pt x="1366" y="629"/>
                  </a:cubicBezTo>
                  <a:lnTo>
                    <a:pt x="1366" y="629"/>
                  </a:lnTo>
                  <a:cubicBezTo>
                    <a:pt x="1385" y="635"/>
                    <a:pt x="1405" y="638"/>
                    <a:pt x="1426" y="638"/>
                  </a:cubicBezTo>
                  <a:cubicBezTo>
                    <a:pt x="1489" y="638"/>
                    <a:pt x="1552" y="610"/>
                    <a:pt x="1600" y="562"/>
                  </a:cubicBezTo>
                  <a:cubicBezTo>
                    <a:pt x="1638" y="497"/>
                    <a:pt x="1591" y="432"/>
                    <a:pt x="1498" y="413"/>
                  </a:cubicBezTo>
                  <a:cubicBezTo>
                    <a:pt x="1438" y="399"/>
                    <a:pt x="1375" y="392"/>
                    <a:pt x="1312" y="392"/>
                  </a:cubicBezTo>
                  <a:cubicBezTo>
                    <a:pt x="1249" y="392"/>
                    <a:pt x="1187" y="399"/>
                    <a:pt x="1126" y="413"/>
                  </a:cubicBezTo>
                  <a:cubicBezTo>
                    <a:pt x="1228" y="376"/>
                    <a:pt x="1312" y="320"/>
                    <a:pt x="1377" y="246"/>
                  </a:cubicBezTo>
                  <a:cubicBezTo>
                    <a:pt x="1414" y="180"/>
                    <a:pt x="1368" y="115"/>
                    <a:pt x="1266" y="97"/>
                  </a:cubicBezTo>
                  <a:cubicBezTo>
                    <a:pt x="1241" y="89"/>
                    <a:pt x="1216" y="84"/>
                    <a:pt x="1191" y="84"/>
                  </a:cubicBezTo>
                  <a:cubicBezTo>
                    <a:pt x="1131" y="84"/>
                    <a:pt x="1073" y="109"/>
                    <a:pt x="1033" y="162"/>
                  </a:cubicBezTo>
                  <a:cubicBezTo>
                    <a:pt x="1070" y="97"/>
                    <a:pt x="1024" y="32"/>
                    <a:pt x="922" y="13"/>
                  </a:cubicBezTo>
                  <a:cubicBezTo>
                    <a:pt x="897" y="5"/>
                    <a:pt x="872"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7" name="Google Shape;977;p30"/>
            <p:cNvSpPr/>
            <p:nvPr/>
          </p:nvSpPr>
          <p:spPr>
            <a:xfrm>
              <a:off x="3000624" y="4789149"/>
              <a:ext cx="278098" cy="129414"/>
            </a:xfrm>
            <a:custGeom>
              <a:avLst/>
              <a:gdLst/>
              <a:ahLst/>
              <a:cxnLst/>
              <a:rect l="l" t="t" r="r" b="b"/>
              <a:pathLst>
                <a:path w="2540" h="1182" extrusionOk="0">
                  <a:moveTo>
                    <a:pt x="1" y="0"/>
                  </a:moveTo>
                  <a:lnTo>
                    <a:pt x="1" y="372"/>
                  </a:lnTo>
                  <a:cubicBezTo>
                    <a:pt x="1" y="930"/>
                    <a:pt x="670" y="1181"/>
                    <a:pt x="1265" y="1181"/>
                  </a:cubicBezTo>
                  <a:cubicBezTo>
                    <a:pt x="1861" y="1181"/>
                    <a:pt x="2539" y="930"/>
                    <a:pt x="2539" y="372"/>
                  </a:cubicBezTo>
                  <a:lnTo>
                    <a:pt x="2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30"/>
            <p:cNvSpPr/>
            <p:nvPr/>
          </p:nvSpPr>
          <p:spPr>
            <a:xfrm>
              <a:off x="3000624" y="4702544"/>
              <a:ext cx="278098" cy="176275"/>
            </a:xfrm>
            <a:custGeom>
              <a:avLst/>
              <a:gdLst/>
              <a:ahLst/>
              <a:cxnLst/>
              <a:rect l="l" t="t" r="r" b="b"/>
              <a:pathLst>
                <a:path w="2540" h="1610" extrusionOk="0">
                  <a:moveTo>
                    <a:pt x="1256" y="1"/>
                  </a:moveTo>
                  <a:cubicBezTo>
                    <a:pt x="707" y="1"/>
                    <a:pt x="1" y="233"/>
                    <a:pt x="1" y="791"/>
                  </a:cubicBezTo>
                  <a:cubicBezTo>
                    <a:pt x="1" y="1359"/>
                    <a:pt x="670" y="1610"/>
                    <a:pt x="1265" y="1610"/>
                  </a:cubicBezTo>
                  <a:cubicBezTo>
                    <a:pt x="1861" y="1610"/>
                    <a:pt x="2539" y="1359"/>
                    <a:pt x="2539" y="791"/>
                  </a:cubicBezTo>
                  <a:cubicBezTo>
                    <a:pt x="2539" y="233"/>
                    <a:pt x="1833"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30"/>
            <p:cNvSpPr/>
            <p:nvPr/>
          </p:nvSpPr>
          <p:spPr>
            <a:xfrm>
              <a:off x="3015952" y="4709770"/>
              <a:ext cx="246456" cy="155801"/>
            </a:xfrm>
            <a:custGeom>
              <a:avLst/>
              <a:gdLst/>
              <a:ahLst/>
              <a:cxnLst/>
              <a:rect l="l" t="t" r="r" b="b"/>
              <a:pathLst>
                <a:path w="2251" h="1423" extrusionOk="0">
                  <a:moveTo>
                    <a:pt x="1116" y="0"/>
                  </a:moveTo>
                  <a:cubicBezTo>
                    <a:pt x="623" y="0"/>
                    <a:pt x="0" y="205"/>
                    <a:pt x="0" y="707"/>
                  </a:cubicBezTo>
                  <a:cubicBezTo>
                    <a:pt x="0" y="1200"/>
                    <a:pt x="595" y="1423"/>
                    <a:pt x="1125" y="1423"/>
                  </a:cubicBezTo>
                  <a:cubicBezTo>
                    <a:pt x="1655" y="1423"/>
                    <a:pt x="2251" y="1200"/>
                    <a:pt x="2251" y="707"/>
                  </a:cubicBezTo>
                  <a:cubicBezTo>
                    <a:pt x="2251" y="214"/>
                    <a:pt x="1628" y="0"/>
                    <a:pt x="1116"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30"/>
            <p:cNvSpPr/>
            <p:nvPr/>
          </p:nvSpPr>
          <p:spPr>
            <a:xfrm>
              <a:off x="3015952" y="4709770"/>
              <a:ext cx="246456" cy="85619"/>
            </a:xfrm>
            <a:custGeom>
              <a:avLst/>
              <a:gdLst/>
              <a:ahLst/>
              <a:cxnLst/>
              <a:rect l="l" t="t" r="r" b="b"/>
              <a:pathLst>
                <a:path w="2251" h="782" extrusionOk="0">
                  <a:moveTo>
                    <a:pt x="1116" y="0"/>
                  </a:moveTo>
                  <a:cubicBezTo>
                    <a:pt x="605" y="0"/>
                    <a:pt x="0" y="205"/>
                    <a:pt x="0" y="697"/>
                  </a:cubicBezTo>
                  <a:cubicBezTo>
                    <a:pt x="0" y="725"/>
                    <a:pt x="0" y="753"/>
                    <a:pt x="0" y="772"/>
                  </a:cubicBezTo>
                  <a:cubicBezTo>
                    <a:pt x="65" y="335"/>
                    <a:pt x="651" y="140"/>
                    <a:pt x="1116" y="140"/>
                  </a:cubicBezTo>
                  <a:cubicBezTo>
                    <a:pt x="1600" y="140"/>
                    <a:pt x="2195" y="335"/>
                    <a:pt x="2251" y="781"/>
                  </a:cubicBezTo>
                  <a:lnTo>
                    <a:pt x="2251" y="707"/>
                  </a:lnTo>
                  <a:cubicBezTo>
                    <a:pt x="2251" y="205"/>
                    <a:pt x="161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30"/>
            <p:cNvSpPr/>
            <p:nvPr/>
          </p:nvSpPr>
          <p:spPr>
            <a:xfrm>
              <a:off x="3053616" y="4744369"/>
              <a:ext cx="173209" cy="108174"/>
            </a:xfrm>
            <a:custGeom>
              <a:avLst/>
              <a:gdLst/>
              <a:ahLst/>
              <a:cxnLst/>
              <a:rect l="l" t="t" r="r" b="b"/>
              <a:pathLst>
                <a:path w="1582" h="988" extrusionOk="0">
                  <a:moveTo>
                    <a:pt x="1349" y="633"/>
                  </a:moveTo>
                  <a:cubicBezTo>
                    <a:pt x="1367" y="633"/>
                    <a:pt x="1386" y="637"/>
                    <a:pt x="1404" y="637"/>
                  </a:cubicBezTo>
                  <a:cubicBezTo>
                    <a:pt x="1414" y="637"/>
                    <a:pt x="1423" y="636"/>
                    <a:pt x="1432" y="633"/>
                  </a:cubicBezTo>
                  <a:lnTo>
                    <a:pt x="1432" y="633"/>
                  </a:lnTo>
                  <a:lnTo>
                    <a:pt x="1414" y="660"/>
                  </a:lnTo>
                  <a:cubicBezTo>
                    <a:pt x="1395" y="642"/>
                    <a:pt x="1367" y="633"/>
                    <a:pt x="1349" y="633"/>
                  </a:cubicBezTo>
                  <a:close/>
                  <a:moveTo>
                    <a:pt x="841" y="1"/>
                  </a:moveTo>
                  <a:cubicBezTo>
                    <a:pt x="791" y="1"/>
                    <a:pt x="742" y="15"/>
                    <a:pt x="698" y="47"/>
                  </a:cubicBezTo>
                  <a:lnTo>
                    <a:pt x="642" y="56"/>
                  </a:lnTo>
                  <a:lnTo>
                    <a:pt x="642" y="149"/>
                  </a:lnTo>
                  <a:cubicBezTo>
                    <a:pt x="633" y="205"/>
                    <a:pt x="642" y="251"/>
                    <a:pt x="661" y="298"/>
                  </a:cubicBezTo>
                  <a:cubicBezTo>
                    <a:pt x="586" y="223"/>
                    <a:pt x="493" y="177"/>
                    <a:pt x="391" y="149"/>
                  </a:cubicBezTo>
                  <a:cubicBezTo>
                    <a:pt x="369" y="143"/>
                    <a:pt x="347" y="140"/>
                    <a:pt x="326" y="140"/>
                  </a:cubicBezTo>
                  <a:cubicBezTo>
                    <a:pt x="282" y="140"/>
                    <a:pt x="239" y="152"/>
                    <a:pt x="196" y="177"/>
                  </a:cubicBezTo>
                  <a:lnTo>
                    <a:pt x="140" y="130"/>
                  </a:lnTo>
                  <a:lnTo>
                    <a:pt x="140" y="251"/>
                  </a:lnTo>
                  <a:cubicBezTo>
                    <a:pt x="140" y="307"/>
                    <a:pt x="186" y="344"/>
                    <a:pt x="261" y="363"/>
                  </a:cubicBezTo>
                  <a:cubicBezTo>
                    <a:pt x="237" y="359"/>
                    <a:pt x="213" y="357"/>
                    <a:pt x="189" y="357"/>
                  </a:cubicBezTo>
                  <a:cubicBezTo>
                    <a:pt x="148" y="357"/>
                    <a:pt x="107" y="364"/>
                    <a:pt x="65" y="381"/>
                  </a:cubicBezTo>
                  <a:lnTo>
                    <a:pt x="0" y="344"/>
                  </a:lnTo>
                  <a:lnTo>
                    <a:pt x="0" y="474"/>
                  </a:lnTo>
                  <a:cubicBezTo>
                    <a:pt x="0" y="521"/>
                    <a:pt x="47" y="558"/>
                    <a:pt x="121" y="577"/>
                  </a:cubicBezTo>
                  <a:cubicBezTo>
                    <a:pt x="182" y="591"/>
                    <a:pt x="242" y="598"/>
                    <a:pt x="303" y="598"/>
                  </a:cubicBezTo>
                  <a:cubicBezTo>
                    <a:pt x="363" y="598"/>
                    <a:pt x="423" y="591"/>
                    <a:pt x="484" y="577"/>
                  </a:cubicBezTo>
                  <a:lnTo>
                    <a:pt x="484" y="577"/>
                  </a:lnTo>
                  <a:cubicBezTo>
                    <a:pt x="409" y="605"/>
                    <a:pt x="344" y="642"/>
                    <a:pt x="289" y="688"/>
                  </a:cubicBezTo>
                  <a:lnTo>
                    <a:pt x="223" y="660"/>
                  </a:lnTo>
                  <a:lnTo>
                    <a:pt x="223" y="781"/>
                  </a:lnTo>
                  <a:cubicBezTo>
                    <a:pt x="223" y="828"/>
                    <a:pt x="270" y="874"/>
                    <a:pt x="344" y="893"/>
                  </a:cubicBezTo>
                  <a:cubicBezTo>
                    <a:pt x="366" y="900"/>
                    <a:pt x="389" y="904"/>
                    <a:pt x="411" y="904"/>
                  </a:cubicBezTo>
                  <a:cubicBezTo>
                    <a:pt x="475" y="904"/>
                    <a:pt x="538" y="876"/>
                    <a:pt x="586" y="828"/>
                  </a:cubicBezTo>
                  <a:lnTo>
                    <a:pt x="586" y="828"/>
                  </a:lnTo>
                  <a:cubicBezTo>
                    <a:pt x="549" y="884"/>
                    <a:pt x="595" y="958"/>
                    <a:pt x="688" y="977"/>
                  </a:cubicBezTo>
                  <a:cubicBezTo>
                    <a:pt x="710" y="984"/>
                    <a:pt x="733" y="987"/>
                    <a:pt x="755" y="987"/>
                  </a:cubicBezTo>
                  <a:cubicBezTo>
                    <a:pt x="819" y="987"/>
                    <a:pt x="882" y="960"/>
                    <a:pt x="930" y="912"/>
                  </a:cubicBezTo>
                  <a:cubicBezTo>
                    <a:pt x="949" y="884"/>
                    <a:pt x="958" y="856"/>
                    <a:pt x="958" y="828"/>
                  </a:cubicBezTo>
                  <a:lnTo>
                    <a:pt x="958" y="707"/>
                  </a:lnTo>
                  <a:lnTo>
                    <a:pt x="949" y="707"/>
                  </a:lnTo>
                  <a:cubicBezTo>
                    <a:pt x="949" y="707"/>
                    <a:pt x="949" y="698"/>
                    <a:pt x="949" y="688"/>
                  </a:cubicBezTo>
                  <a:lnTo>
                    <a:pt x="958" y="707"/>
                  </a:lnTo>
                  <a:cubicBezTo>
                    <a:pt x="1023" y="772"/>
                    <a:pt x="1107" y="819"/>
                    <a:pt x="1200" y="837"/>
                  </a:cubicBezTo>
                  <a:cubicBezTo>
                    <a:pt x="1222" y="844"/>
                    <a:pt x="1244" y="848"/>
                    <a:pt x="1267" y="848"/>
                  </a:cubicBezTo>
                  <a:cubicBezTo>
                    <a:pt x="1330" y="848"/>
                    <a:pt x="1394" y="820"/>
                    <a:pt x="1442" y="772"/>
                  </a:cubicBezTo>
                  <a:cubicBezTo>
                    <a:pt x="1451" y="763"/>
                    <a:pt x="1451" y="744"/>
                    <a:pt x="1451" y="735"/>
                  </a:cubicBezTo>
                  <a:lnTo>
                    <a:pt x="1451" y="642"/>
                  </a:lnTo>
                  <a:cubicBezTo>
                    <a:pt x="1497" y="633"/>
                    <a:pt x="1544" y="605"/>
                    <a:pt x="1572" y="567"/>
                  </a:cubicBezTo>
                  <a:cubicBezTo>
                    <a:pt x="1572" y="558"/>
                    <a:pt x="1581" y="549"/>
                    <a:pt x="1581" y="530"/>
                  </a:cubicBezTo>
                  <a:lnTo>
                    <a:pt x="1581" y="400"/>
                  </a:lnTo>
                  <a:lnTo>
                    <a:pt x="1544" y="437"/>
                  </a:lnTo>
                  <a:cubicBezTo>
                    <a:pt x="1525" y="428"/>
                    <a:pt x="1497" y="419"/>
                    <a:pt x="1479" y="419"/>
                  </a:cubicBezTo>
                  <a:cubicBezTo>
                    <a:pt x="1418" y="405"/>
                    <a:pt x="1358" y="398"/>
                    <a:pt x="1298" y="398"/>
                  </a:cubicBezTo>
                  <a:cubicBezTo>
                    <a:pt x="1237" y="398"/>
                    <a:pt x="1177" y="405"/>
                    <a:pt x="1116" y="419"/>
                  </a:cubicBezTo>
                  <a:cubicBezTo>
                    <a:pt x="1209" y="381"/>
                    <a:pt x="1293" y="326"/>
                    <a:pt x="1358" y="251"/>
                  </a:cubicBezTo>
                  <a:cubicBezTo>
                    <a:pt x="1367" y="233"/>
                    <a:pt x="1377" y="214"/>
                    <a:pt x="1367" y="196"/>
                  </a:cubicBezTo>
                  <a:lnTo>
                    <a:pt x="1367" y="84"/>
                  </a:lnTo>
                  <a:lnTo>
                    <a:pt x="1330" y="121"/>
                  </a:lnTo>
                  <a:cubicBezTo>
                    <a:pt x="1302" y="112"/>
                    <a:pt x="1284" y="103"/>
                    <a:pt x="1256" y="93"/>
                  </a:cubicBezTo>
                  <a:cubicBezTo>
                    <a:pt x="1234" y="86"/>
                    <a:pt x="1211" y="82"/>
                    <a:pt x="1189" y="82"/>
                  </a:cubicBezTo>
                  <a:cubicBezTo>
                    <a:pt x="1125" y="82"/>
                    <a:pt x="1062" y="110"/>
                    <a:pt x="1014" y="158"/>
                  </a:cubicBezTo>
                  <a:cubicBezTo>
                    <a:pt x="1051" y="103"/>
                    <a:pt x="1005" y="28"/>
                    <a:pt x="912" y="10"/>
                  </a:cubicBezTo>
                  <a:cubicBezTo>
                    <a:pt x="888" y="4"/>
                    <a:pt x="865" y="1"/>
                    <a:pt x="841"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30"/>
            <p:cNvSpPr/>
            <p:nvPr/>
          </p:nvSpPr>
          <p:spPr>
            <a:xfrm>
              <a:off x="3052521" y="4730902"/>
              <a:ext cx="178355" cy="108393"/>
            </a:xfrm>
            <a:custGeom>
              <a:avLst/>
              <a:gdLst/>
              <a:ahLst/>
              <a:cxnLst/>
              <a:rect l="l" t="t" r="r" b="b"/>
              <a:pathLst>
                <a:path w="1629" h="990" extrusionOk="0">
                  <a:moveTo>
                    <a:pt x="849" y="1"/>
                  </a:moveTo>
                  <a:cubicBezTo>
                    <a:pt x="783" y="1"/>
                    <a:pt x="721" y="29"/>
                    <a:pt x="680" y="77"/>
                  </a:cubicBezTo>
                  <a:cubicBezTo>
                    <a:pt x="643" y="151"/>
                    <a:pt x="643" y="235"/>
                    <a:pt x="680" y="300"/>
                  </a:cubicBezTo>
                  <a:cubicBezTo>
                    <a:pt x="605" y="226"/>
                    <a:pt x="512" y="179"/>
                    <a:pt x="410" y="151"/>
                  </a:cubicBezTo>
                  <a:cubicBezTo>
                    <a:pt x="388" y="144"/>
                    <a:pt x="366" y="140"/>
                    <a:pt x="343" y="140"/>
                  </a:cubicBezTo>
                  <a:cubicBezTo>
                    <a:pt x="280" y="140"/>
                    <a:pt x="216" y="168"/>
                    <a:pt x="168" y="216"/>
                  </a:cubicBezTo>
                  <a:cubicBezTo>
                    <a:pt x="135" y="275"/>
                    <a:pt x="169" y="333"/>
                    <a:pt x="244" y="358"/>
                  </a:cubicBezTo>
                  <a:lnTo>
                    <a:pt x="244" y="358"/>
                  </a:lnTo>
                  <a:cubicBezTo>
                    <a:pt x="231" y="355"/>
                    <a:pt x="217" y="354"/>
                    <a:pt x="204" y="354"/>
                  </a:cubicBezTo>
                  <a:cubicBezTo>
                    <a:pt x="141" y="354"/>
                    <a:pt x="79" y="382"/>
                    <a:pt x="38" y="430"/>
                  </a:cubicBezTo>
                  <a:cubicBezTo>
                    <a:pt x="1" y="486"/>
                    <a:pt x="47" y="560"/>
                    <a:pt x="140" y="579"/>
                  </a:cubicBezTo>
                  <a:cubicBezTo>
                    <a:pt x="201" y="593"/>
                    <a:pt x="261" y="600"/>
                    <a:pt x="322" y="600"/>
                  </a:cubicBezTo>
                  <a:cubicBezTo>
                    <a:pt x="382" y="600"/>
                    <a:pt x="443" y="593"/>
                    <a:pt x="503" y="579"/>
                  </a:cubicBezTo>
                  <a:lnTo>
                    <a:pt x="503" y="579"/>
                  </a:lnTo>
                  <a:cubicBezTo>
                    <a:pt x="410" y="607"/>
                    <a:pt x="326" y="672"/>
                    <a:pt x="261" y="746"/>
                  </a:cubicBezTo>
                  <a:cubicBezTo>
                    <a:pt x="224" y="802"/>
                    <a:pt x="271" y="876"/>
                    <a:pt x="364" y="895"/>
                  </a:cubicBezTo>
                  <a:cubicBezTo>
                    <a:pt x="386" y="902"/>
                    <a:pt x="408" y="906"/>
                    <a:pt x="431" y="906"/>
                  </a:cubicBezTo>
                  <a:cubicBezTo>
                    <a:pt x="494" y="906"/>
                    <a:pt x="557" y="878"/>
                    <a:pt x="605" y="830"/>
                  </a:cubicBezTo>
                  <a:lnTo>
                    <a:pt x="605" y="830"/>
                  </a:lnTo>
                  <a:cubicBezTo>
                    <a:pt x="568" y="886"/>
                    <a:pt x="615" y="951"/>
                    <a:pt x="708" y="979"/>
                  </a:cubicBezTo>
                  <a:cubicBezTo>
                    <a:pt x="732" y="986"/>
                    <a:pt x="756" y="990"/>
                    <a:pt x="780" y="990"/>
                  </a:cubicBezTo>
                  <a:cubicBezTo>
                    <a:pt x="847" y="990"/>
                    <a:pt x="908" y="962"/>
                    <a:pt x="950" y="914"/>
                  </a:cubicBezTo>
                  <a:cubicBezTo>
                    <a:pt x="987" y="839"/>
                    <a:pt x="987" y="756"/>
                    <a:pt x="950" y="690"/>
                  </a:cubicBezTo>
                  <a:lnTo>
                    <a:pt x="950" y="690"/>
                  </a:lnTo>
                  <a:cubicBezTo>
                    <a:pt x="1024" y="765"/>
                    <a:pt x="1117" y="811"/>
                    <a:pt x="1219" y="839"/>
                  </a:cubicBezTo>
                  <a:cubicBezTo>
                    <a:pt x="1241" y="847"/>
                    <a:pt x="1264" y="850"/>
                    <a:pt x="1286" y="850"/>
                  </a:cubicBezTo>
                  <a:cubicBezTo>
                    <a:pt x="1350" y="850"/>
                    <a:pt x="1413" y="822"/>
                    <a:pt x="1461" y="774"/>
                  </a:cubicBezTo>
                  <a:cubicBezTo>
                    <a:pt x="1497" y="720"/>
                    <a:pt x="1454" y="656"/>
                    <a:pt x="1356" y="627"/>
                  </a:cubicBezTo>
                  <a:lnTo>
                    <a:pt x="1356" y="627"/>
                  </a:lnTo>
                  <a:cubicBezTo>
                    <a:pt x="1378" y="633"/>
                    <a:pt x="1400" y="636"/>
                    <a:pt x="1422" y="636"/>
                  </a:cubicBezTo>
                  <a:cubicBezTo>
                    <a:pt x="1488" y="636"/>
                    <a:pt x="1550" y="608"/>
                    <a:pt x="1591" y="560"/>
                  </a:cubicBezTo>
                  <a:cubicBezTo>
                    <a:pt x="1628" y="504"/>
                    <a:pt x="1582" y="439"/>
                    <a:pt x="1489" y="411"/>
                  </a:cubicBezTo>
                  <a:cubicBezTo>
                    <a:pt x="1428" y="398"/>
                    <a:pt x="1368" y="391"/>
                    <a:pt x="1308" y="391"/>
                  </a:cubicBezTo>
                  <a:cubicBezTo>
                    <a:pt x="1247" y="391"/>
                    <a:pt x="1187" y="398"/>
                    <a:pt x="1126" y="411"/>
                  </a:cubicBezTo>
                  <a:cubicBezTo>
                    <a:pt x="1219" y="384"/>
                    <a:pt x="1303" y="328"/>
                    <a:pt x="1368" y="244"/>
                  </a:cubicBezTo>
                  <a:cubicBezTo>
                    <a:pt x="1405" y="188"/>
                    <a:pt x="1359" y="123"/>
                    <a:pt x="1266" y="95"/>
                  </a:cubicBezTo>
                  <a:cubicBezTo>
                    <a:pt x="1244" y="88"/>
                    <a:pt x="1221" y="85"/>
                    <a:pt x="1199" y="85"/>
                  </a:cubicBezTo>
                  <a:cubicBezTo>
                    <a:pt x="1135" y="85"/>
                    <a:pt x="1072" y="112"/>
                    <a:pt x="1024" y="160"/>
                  </a:cubicBezTo>
                  <a:cubicBezTo>
                    <a:pt x="1061" y="105"/>
                    <a:pt x="1015" y="40"/>
                    <a:pt x="922" y="12"/>
                  </a:cubicBezTo>
                  <a:cubicBezTo>
                    <a:pt x="897" y="4"/>
                    <a:pt x="873" y="1"/>
                    <a:pt x="84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30"/>
            <p:cNvSpPr/>
            <p:nvPr/>
          </p:nvSpPr>
          <p:spPr>
            <a:xfrm>
              <a:off x="3144163" y="4616049"/>
              <a:ext cx="278098" cy="129414"/>
            </a:xfrm>
            <a:custGeom>
              <a:avLst/>
              <a:gdLst/>
              <a:ahLst/>
              <a:cxnLst/>
              <a:rect l="l" t="t" r="r" b="b"/>
              <a:pathLst>
                <a:path w="2540" h="1182" extrusionOk="0">
                  <a:moveTo>
                    <a:pt x="1" y="1"/>
                  </a:moveTo>
                  <a:lnTo>
                    <a:pt x="1" y="372"/>
                  </a:lnTo>
                  <a:cubicBezTo>
                    <a:pt x="1" y="930"/>
                    <a:pt x="661" y="1182"/>
                    <a:pt x="1256" y="1182"/>
                  </a:cubicBezTo>
                  <a:cubicBezTo>
                    <a:pt x="1851" y="1182"/>
                    <a:pt x="2540" y="930"/>
                    <a:pt x="2540" y="372"/>
                  </a:cubicBezTo>
                  <a:lnTo>
                    <a:pt x="254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30"/>
            <p:cNvSpPr/>
            <p:nvPr/>
          </p:nvSpPr>
          <p:spPr>
            <a:xfrm>
              <a:off x="3143178" y="4530538"/>
              <a:ext cx="278098" cy="175180"/>
            </a:xfrm>
            <a:custGeom>
              <a:avLst/>
              <a:gdLst/>
              <a:ahLst/>
              <a:cxnLst/>
              <a:rect l="l" t="t" r="r" b="b"/>
              <a:pathLst>
                <a:path w="2540" h="1600" extrusionOk="0">
                  <a:moveTo>
                    <a:pt x="1256" y="0"/>
                  </a:moveTo>
                  <a:cubicBezTo>
                    <a:pt x="707" y="0"/>
                    <a:pt x="1" y="233"/>
                    <a:pt x="1" y="791"/>
                  </a:cubicBezTo>
                  <a:cubicBezTo>
                    <a:pt x="1" y="1349"/>
                    <a:pt x="670" y="1600"/>
                    <a:pt x="1265" y="1600"/>
                  </a:cubicBezTo>
                  <a:cubicBezTo>
                    <a:pt x="1860" y="1600"/>
                    <a:pt x="2539" y="1349"/>
                    <a:pt x="2539" y="791"/>
                  </a:cubicBezTo>
                  <a:cubicBezTo>
                    <a:pt x="2539" y="224"/>
                    <a:pt x="1833"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30"/>
            <p:cNvSpPr/>
            <p:nvPr/>
          </p:nvSpPr>
          <p:spPr>
            <a:xfrm>
              <a:off x="3159491" y="4536670"/>
              <a:ext cx="246456" cy="155801"/>
            </a:xfrm>
            <a:custGeom>
              <a:avLst/>
              <a:gdLst/>
              <a:ahLst/>
              <a:cxnLst/>
              <a:rect l="l" t="t" r="r" b="b"/>
              <a:pathLst>
                <a:path w="2251" h="1423" extrusionOk="0">
                  <a:moveTo>
                    <a:pt x="1116" y="0"/>
                  </a:moveTo>
                  <a:cubicBezTo>
                    <a:pt x="623" y="0"/>
                    <a:pt x="0" y="214"/>
                    <a:pt x="0" y="698"/>
                  </a:cubicBezTo>
                  <a:cubicBezTo>
                    <a:pt x="0" y="1190"/>
                    <a:pt x="586" y="1423"/>
                    <a:pt x="1116" y="1423"/>
                  </a:cubicBezTo>
                  <a:cubicBezTo>
                    <a:pt x="1646" y="1423"/>
                    <a:pt x="2251" y="1200"/>
                    <a:pt x="2251" y="707"/>
                  </a:cubicBezTo>
                  <a:cubicBezTo>
                    <a:pt x="2251" y="214"/>
                    <a:pt x="1618" y="0"/>
                    <a:pt x="1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30"/>
            <p:cNvSpPr/>
            <p:nvPr/>
          </p:nvSpPr>
          <p:spPr>
            <a:xfrm>
              <a:off x="3197155" y="4571487"/>
              <a:ext cx="173209" cy="108174"/>
            </a:xfrm>
            <a:custGeom>
              <a:avLst/>
              <a:gdLst/>
              <a:ahLst/>
              <a:cxnLst/>
              <a:rect l="l" t="t" r="r" b="b"/>
              <a:pathLst>
                <a:path w="1582" h="988" extrusionOk="0">
                  <a:moveTo>
                    <a:pt x="1340" y="631"/>
                  </a:moveTo>
                  <a:lnTo>
                    <a:pt x="1340" y="631"/>
                  </a:lnTo>
                  <a:cubicBezTo>
                    <a:pt x="1367" y="640"/>
                    <a:pt x="1395" y="640"/>
                    <a:pt x="1433" y="640"/>
                  </a:cubicBezTo>
                  <a:lnTo>
                    <a:pt x="1405" y="659"/>
                  </a:lnTo>
                  <a:cubicBezTo>
                    <a:pt x="1386" y="649"/>
                    <a:pt x="1358" y="640"/>
                    <a:pt x="1340" y="631"/>
                  </a:cubicBezTo>
                  <a:close/>
                  <a:moveTo>
                    <a:pt x="940" y="696"/>
                  </a:moveTo>
                  <a:lnTo>
                    <a:pt x="949" y="705"/>
                  </a:lnTo>
                  <a:lnTo>
                    <a:pt x="940" y="705"/>
                  </a:lnTo>
                  <a:cubicBezTo>
                    <a:pt x="940" y="705"/>
                    <a:pt x="940" y="696"/>
                    <a:pt x="940" y="696"/>
                  </a:cubicBezTo>
                  <a:close/>
                  <a:moveTo>
                    <a:pt x="843" y="0"/>
                  </a:moveTo>
                  <a:cubicBezTo>
                    <a:pt x="789" y="0"/>
                    <a:pt x="736" y="18"/>
                    <a:pt x="689" y="45"/>
                  </a:cubicBezTo>
                  <a:lnTo>
                    <a:pt x="633" y="54"/>
                  </a:lnTo>
                  <a:lnTo>
                    <a:pt x="633" y="156"/>
                  </a:lnTo>
                  <a:cubicBezTo>
                    <a:pt x="624" y="203"/>
                    <a:pt x="633" y="259"/>
                    <a:pt x="661" y="305"/>
                  </a:cubicBezTo>
                  <a:cubicBezTo>
                    <a:pt x="586" y="231"/>
                    <a:pt x="493" y="175"/>
                    <a:pt x="391" y="147"/>
                  </a:cubicBezTo>
                  <a:cubicBezTo>
                    <a:pt x="372" y="145"/>
                    <a:pt x="354" y="144"/>
                    <a:pt x="337" y="144"/>
                  </a:cubicBezTo>
                  <a:cubicBezTo>
                    <a:pt x="284" y="144"/>
                    <a:pt x="235" y="154"/>
                    <a:pt x="186" y="175"/>
                  </a:cubicBezTo>
                  <a:lnTo>
                    <a:pt x="131" y="129"/>
                  </a:lnTo>
                  <a:lnTo>
                    <a:pt x="131" y="259"/>
                  </a:lnTo>
                  <a:cubicBezTo>
                    <a:pt x="131" y="303"/>
                    <a:pt x="174" y="348"/>
                    <a:pt x="243" y="368"/>
                  </a:cubicBezTo>
                  <a:lnTo>
                    <a:pt x="243" y="368"/>
                  </a:lnTo>
                  <a:cubicBezTo>
                    <a:pt x="223" y="363"/>
                    <a:pt x="203" y="361"/>
                    <a:pt x="182" y="361"/>
                  </a:cubicBezTo>
                  <a:cubicBezTo>
                    <a:pt x="140" y="361"/>
                    <a:pt x="98" y="371"/>
                    <a:pt x="56" y="389"/>
                  </a:cubicBezTo>
                  <a:lnTo>
                    <a:pt x="0" y="352"/>
                  </a:lnTo>
                  <a:lnTo>
                    <a:pt x="0" y="473"/>
                  </a:lnTo>
                  <a:cubicBezTo>
                    <a:pt x="0" y="519"/>
                    <a:pt x="38" y="566"/>
                    <a:pt x="112" y="584"/>
                  </a:cubicBezTo>
                  <a:cubicBezTo>
                    <a:pt x="173" y="593"/>
                    <a:pt x="233" y="598"/>
                    <a:pt x="293" y="598"/>
                  </a:cubicBezTo>
                  <a:cubicBezTo>
                    <a:pt x="354" y="598"/>
                    <a:pt x="414" y="593"/>
                    <a:pt x="475" y="584"/>
                  </a:cubicBezTo>
                  <a:lnTo>
                    <a:pt x="475" y="584"/>
                  </a:lnTo>
                  <a:cubicBezTo>
                    <a:pt x="410" y="603"/>
                    <a:pt x="345" y="640"/>
                    <a:pt x="279" y="686"/>
                  </a:cubicBezTo>
                  <a:lnTo>
                    <a:pt x="224" y="659"/>
                  </a:lnTo>
                  <a:lnTo>
                    <a:pt x="224" y="779"/>
                  </a:lnTo>
                  <a:cubicBezTo>
                    <a:pt x="224" y="826"/>
                    <a:pt x="261" y="872"/>
                    <a:pt x="335" y="891"/>
                  </a:cubicBezTo>
                  <a:cubicBezTo>
                    <a:pt x="357" y="898"/>
                    <a:pt x="380" y="902"/>
                    <a:pt x="402" y="902"/>
                  </a:cubicBezTo>
                  <a:cubicBezTo>
                    <a:pt x="466" y="902"/>
                    <a:pt x="529" y="874"/>
                    <a:pt x="577" y="826"/>
                  </a:cubicBezTo>
                  <a:lnTo>
                    <a:pt x="577" y="826"/>
                  </a:lnTo>
                  <a:cubicBezTo>
                    <a:pt x="540" y="891"/>
                    <a:pt x="586" y="956"/>
                    <a:pt x="679" y="975"/>
                  </a:cubicBezTo>
                  <a:cubicBezTo>
                    <a:pt x="706" y="983"/>
                    <a:pt x="734" y="987"/>
                    <a:pt x="760" y="987"/>
                  </a:cubicBezTo>
                  <a:cubicBezTo>
                    <a:pt x="823" y="987"/>
                    <a:pt x="882" y="962"/>
                    <a:pt x="921" y="910"/>
                  </a:cubicBezTo>
                  <a:cubicBezTo>
                    <a:pt x="940" y="891"/>
                    <a:pt x="949" y="863"/>
                    <a:pt x="949" y="826"/>
                  </a:cubicBezTo>
                  <a:lnTo>
                    <a:pt x="949" y="714"/>
                  </a:lnTo>
                  <a:cubicBezTo>
                    <a:pt x="1023" y="770"/>
                    <a:pt x="1107" y="817"/>
                    <a:pt x="1191" y="845"/>
                  </a:cubicBezTo>
                  <a:cubicBezTo>
                    <a:pt x="1211" y="849"/>
                    <a:pt x="1232" y="851"/>
                    <a:pt x="1253" y="851"/>
                  </a:cubicBezTo>
                  <a:cubicBezTo>
                    <a:pt x="1318" y="851"/>
                    <a:pt x="1383" y="829"/>
                    <a:pt x="1433" y="779"/>
                  </a:cubicBezTo>
                  <a:cubicBezTo>
                    <a:pt x="1442" y="761"/>
                    <a:pt x="1442" y="752"/>
                    <a:pt x="1442" y="733"/>
                  </a:cubicBezTo>
                  <a:lnTo>
                    <a:pt x="1442" y="631"/>
                  </a:lnTo>
                  <a:cubicBezTo>
                    <a:pt x="1498" y="631"/>
                    <a:pt x="1535" y="603"/>
                    <a:pt x="1563" y="566"/>
                  </a:cubicBezTo>
                  <a:cubicBezTo>
                    <a:pt x="1572" y="556"/>
                    <a:pt x="1581" y="538"/>
                    <a:pt x="1581" y="528"/>
                  </a:cubicBezTo>
                  <a:lnTo>
                    <a:pt x="1581" y="398"/>
                  </a:lnTo>
                  <a:lnTo>
                    <a:pt x="1535" y="445"/>
                  </a:lnTo>
                  <a:cubicBezTo>
                    <a:pt x="1516" y="426"/>
                    <a:pt x="1498" y="417"/>
                    <a:pt x="1470" y="417"/>
                  </a:cubicBezTo>
                  <a:cubicBezTo>
                    <a:pt x="1409" y="403"/>
                    <a:pt x="1349" y="396"/>
                    <a:pt x="1288" y="396"/>
                  </a:cubicBezTo>
                  <a:cubicBezTo>
                    <a:pt x="1228" y="396"/>
                    <a:pt x="1168" y="403"/>
                    <a:pt x="1107" y="417"/>
                  </a:cubicBezTo>
                  <a:cubicBezTo>
                    <a:pt x="1200" y="389"/>
                    <a:pt x="1293" y="324"/>
                    <a:pt x="1349" y="249"/>
                  </a:cubicBezTo>
                  <a:cubicBezTo>
                    <a:pt x="1358" y="231"/>
                    <a:pt x="1367" y="222"/>
                    <a:pt x="1367" y="203"/>
                  </a:cubicBezTo>
                  <a:lnTo>
                    <a:pt x="1367" y="82"/>
                  </a:lnTo>
                  <a:lnTo>
                    <a:pt x="1321" y="129"/>
                  </a:lnTo>
                  <a:cubicBezTo>
                    <a:pt x="1302" y="110"/>
                    <a:pt x="1274" y="101"/>
                    <a:pt x="1247" y="91"/>
                  </a:cubicBezTo>
                  <a:cubicBezTo>
                    <a:pt x="1225" y="84"/>
                    <a:pt x="1202" y="81"/>
                    <a:pt x="1180" y="81"/>
                  </a:cubicBezTo>
                  <a:cubicBezTo>
                    <a:pt x="1116" y="81"/>
                    <a:pt x="1053" y="108"/>
                    <a:pt x="1005" y="156"/>
                  </a:cubicBezTo>
                  <a:cubicBezTo>
                    <a:pt x="1042" y="101"/>
                    <a:pt x="996" y="36"/>
                    <a:pt x="903" y="8"/>
                  </a:cubicBezTo>
                  <a:cubicBezTo>
                    <a:pt x="883" y="3"/>
                    <a:pt x="863" y="0"/>
                    <a:pt x="843"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30"/>
            <p:cNvSpPr/>
            <p:nvPr/>
          </p:nvSpPr>
          <p:spPr>
            <a:xfrm>
              <a:off x="3195075" y="4558677"/>
              <a:ext cx="179341" cy="109488"/>
            </a:xfrm>
            <a:custGeom>
              <a:avLst/>
              <a:gdLst/>
              <a:ahLst/>
              <a:cxnLst/>
              <a:rect l="l" t="t" r="r" b="b"/>
              <a:pathLst>
                <a:path w="1638" h="1000" extrusionOk="0">
                  <a:moveTo>
                    <a:pt x="847" y="1"/>
                  </a:moveTo>
                  <a:cubicBezTo>
                    <a:pt x="786" y="1"/>
                    <a:pt x="726" y="25"/>
                    <a:pt x="680" y="78"/>
                  </a:cubicBezTo>
                  <a:cubicBezTo>
                    <a:pt x="643" y="143"/>
                    <a:pt x="643" y="236"/>
                    <a:pt x="680" y="311"/>
                  </a:cubicBezTo>
                  <a:cubicBezTo>
                    <a:pt x="605" y="227"/>
                    <a:pt x="512" y="180"/>
                    <a:pt x="410" y="153"/>
                  </a:cubicBezTo>
                  <a:cubicBezTo>
                    <a:pt x="388" y="145"/>
                    <a:pt x="366" y="142"/>
                    <a:pt x="343" y="142"/>
                  </a:cubicBezTo>
                  <a:cubicBezTo>
                    <a:pt x="280" y="142"/>
                    <a:pt x="216" y="170"/>
                    <a:pt x="168" y="218"/>
                  </a:cubicBezTo>
                  <a:cubicBezTo>
                    <a:pt x="135" y="276"/>
                    <a:pt x="169" y="335"/>
                    <a:pt x="251" y="360"/>
                  </a:cubicBezTo>
                  <a:lnTo>
                    <a:pt x="251" y="360"/>
                  </a:lnTo>
                  <a:cubicBezTo>
                    <a:pt x="236" y="357"/>
                    <a:pt x="222" y="356"/>
                    <a:pt x="208" y="356"/>
                  </a:cubicBezTo>
                  <a:cubicBezTo>
                    <a:pt x="141" y="356"/>
                    <a:pt x="79" y="383"/>
                    <a:pt x="38" y="432"/>
                  </a:cubicBezTo>
                  <a:cubicBezTo>
                    <a:pt x="1" y="497"/>
                    <a:pt x="47" y="562"/>
                    <a:pt x="140" y="580"/>
                  </a:cubicBezTo>
                  <a:cubicBezTo>
                    <a:pt x="201" y="594"/>
                    <a:pt x="261" y="601"/>
                    <a:pt x="322" y="601"/>
                  </a:cubicBezTo>
                  <a:cubicBezTo>
                    <a:pt x="382" y="601"/>
                    <a:pt x="443" y="594"/>
                    <a:pt x="503" y="580"/>
                  </a:cubicBezTo>
                  <a:lnTo>
                    <a:pt x="503" y="580"/>
                  </a:lnTo>
                  <a:cubicBezTo>
                    <a:pt x="410" y="618"/>
                    <a:pt x="326" y="673"/>
                    <a:pt x="261" y="748"/>
                  </a:cubicBezTo>
                  <a:cubicBezTo>
                    <a:pt x="224" y="813"/>
                    <a:pt x="271" y="878"/>
                    <a:pt x="373" y="896"/>
                  </a:cubicBezTo>
                  <a:cubicBezTo>
                    <a:pt x="395" y="904"/>
                    <a:pt x="417" y="907"/>
                    <a:pt x="440" y="907"/>
                  </a:cubicBezTo>
                  <a:cubicBezTo>
                    <a:pt x="503" y="907"/>
                    <a:pt x="564" y="879"/>
                    <a:pt x="605" y="831"/>
                  </a:cubicBezTo>
                  <a:lnTo>
                    <a:pt x="605" y="831"/>
                  </a:lnTo>
                  <a:cubicBezTo>
                    <a:pt x="568" y="887"/>
                    <a:pt x="615" y="962"/>
                    <a:pt x="717" y="980"/>
                  </a:cubicBezTo>
                  <a:cubicBezTo>
                    <a:pt x="745" y="994"/>
                    <a:pt x="773" y="1000"/>
                    <a:pt x="800" y="1000"/>
                  </a:cubicBezTo>
                  <a:cubicBezTo>
                    <a:pt x="943" y="1000"/>
                    <a:pt x="1053" y="833"/>
                    <a:pt x="959" y="692"/>
                  </a:cubicBezTo>
                  <a:lnTo>
                    <a:pt x="959" y="692"/>
                  </a:lnTo>
                  <a:cubicBezTo>
                    <a:pt x="1033" y="766"/>
                    <a:pt x="1126" y="813"/>
                    <a:pt x="1228" y="841"/>
                  </a:cubicBezTo>
                  <a:cubicBezTo>
                    <a:pt x="1250" y="848"/>
                    <a:pt x="1273" y="851"/>
                    <a:pt x="1295" y="851"/>
                  </a:cubicBezTo>
                  <a:cubicBezTo>
                    <a:pt x="1358" y="851"/>
                    <a:pt x="1420" y="824"/>
                    <a:pt x="1461" y="776"/>
                  </a:cubicBezTo>
                  <a:cubicBezTo>
                    <a:pt x="1497" y="721"/>
                    <a:pt x="1454" y="658"/>
                    <a:pt x="1366" y="629"/>
                  </a:cubicBezTo>
                  <a:lnTo>
                    <a:pt x="1366" y="629"/>
                  </a:lnTo>
                  <a:cubicBezTo>
                    <a:pt x="1385" y="635"/>
                    <a:pt x="1405" y="638"/>
                    <a:pt x="1425" y="638"/>
                  </a:cubicBezTo>
                  <a:cubicBezTo>
                    <a:pt x="1489" y="638"/>
                    <a:pt x="1552" y="610"/>
                    <a:pt x="1600" y="562"/>
                  </a:cubicBezTo>
                  <a:cubicBezTo>
                    <a:pt x="1638" y="497"/>
                    <a:pt x="1591" y="432"/>
                    <a:pt x="1489" y="413"/>
                  </a:cubicBezTo>
                  <a:cubicBezTo>
                    <a:pt x="1428" y="399"/>
                    <a:pt x="1368" y="392"/>
                    <a:pt x="1307" y="392"/>
                  </a:cubicBezTo>
                  <a:cubicBezTo>
                    <a:pt x="1247" y="392"/>
                    <a:pt x="1187" y="399"/>
                    <a:pt x="1126" y="413"/>
                  </a:cubicBezTo>
                  <a:cubicBezTo>
                    <a:pt x="1219" y="376"/>
                    <a:pt x="1312" y="320"/>
                    <a:pt x="1368" y="246"/>
                  </a:cubicBezTo>
                  <a:cubicBezTo>
                    <a:pt x="1405" y="180"/>
                    <a:pt x="1359" y="115"/>
                    <a:pt x="1266" y="97"/>
                  </a:cubicBezTo>
                  <a:cubicBezTo>
                    <a:pt x="1241" y="89"/>
                    <a:pt x="1216" y="84"/>
                    <a:pt x="1191" y="84"/>
                  </a:cubicBezTo>
                  <a:cubicBezTo>
                    <a:pt x="1130" y="84"/>
                    <a:pt x="1070" y="109"/>
                    <a:pt x="1024" y="162"/>
                  </a:cubicBezTo>
                  <a:cubicBezTo>
                    <a:pt x="1061" y="97"/>
                    <a:pt x="1015" y="32"/>
                    <a:pt x="922" y="13"/>
                  </a:cubicBezTo>
                  <a:cubicBezTo>
                    <a:pt x="897" y="5"/>
                    <a:pt x="872" y="1"/>
                    <a:pt x="8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30"/>
            <p:cNvSpPr/>
            <p:nvPr/>
          </p:nvSpPr>
          <p:spPr>
            <a:xfrm>
              <a:off x="554989" y="4030615"/>
              <a:ext cx="296383" cy="155910"/>
            </a:xfrm>
            <a:custGeom>
              <a:avLst/>
              <a:gdLst/>
              <a:ahLst/>
              <a:cxnLst/>
              <a:rect l="l" t="t" r="r" b="b"/>
              <a:pathLst>
                <a:path w="2707" h="1424" extrusionOk="0">
                  <a:moveTo>
                    <a:pt x="1340" y="0"/>
                  </a:moveTo>
                  <a:cubicBezTo>
                    <a:pt x="754" y="0"/>
                    <a:pt x="1" y="214"/>
                    <a:pt x="1" y="698"/>
                  </a:cubicBezTo>
                  <a:cubicBezTo>
                    <a:pt x="1" y="1191"/>
                    <a:pt x="708" y="1423"/>
                    <a:pt x="1349" y="1423"/>
                  </a:cubicBezTo>
                  <a:cubicBezTo>
                    <a:pt x="1982" y="1423"/>
                    <a:pt x="2707" y="1200"/>
                    <a:pt x="2707" y="707"/>
                  </a:cubicBezTo>
                  <a:cubicBezTo>
                    <a:pt x="2707" y="214"/>
                    <a:pt x="1944" y="0"/>
                    <a:pt x="1340" y="0"/>
                  </a:cubicBezTo>
                  <a:close/>
                </a:path>
              </a:pathLst>
            </a:custGeom>
            <a:solidFill>
              <a:srgbClr val="00E8ED">
                <a:alpha val="1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30"/>
            <p:cNvSpPr/>
            <p:nvPr/>
          </p:nvSpPr>
          <p:spPr>
            <a:xfrm>
              <a:off x="547872" y="4034666"/>
              <a:ext cx="278098" cy="130400"/>
            </a:xfrm>
            <a:custGeom>
              <a:avLst/>
              <a:gdLst/>
              <a:ahLst/>
              <a:cxnLst/>
              <a:rect l="l" t="t" r="r" b="b"/>
              <a:pathLst>
                <a:path w="2540" h="1191" extrusionOk="0">
                  <a:moveTo>
                    <a:pt x="1" y="1"/>
                  </a:moveTo>
                  <a:lnTo>
                    <a:pt x="1" y="373"/>
                  </a:lnTo>
                  <a:cubicBezTo>
                    <a:pt x="1" y="931"/>
                    <a:pt x="661" y="1191"/>
                    <a:pt x="1256" y="1191"/>
                  </a:cubicBezTo>
                  <a:cubicBezTo>
                    <a:pt x="1851" y="1191"/>
                    <a:pt x="2539" y="940"/>
                    <a:pt x="2539" y="373"/>
                  </a:cubicBezTo>
                  <a:lnTo>
                    <a:pt x="2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30"/>
            <p:cNvSpPr/>
            <p:nvPr/>
          </p:nvSpPr>
          <p:spPr>
            <a:xfrm>
              <a:off x="547872" y="3949156"/>
              <a:ext cx="278098" cy="175180"/>
            </a:xfrm>
            <a:custGeom>
              <a:avLst/>
              <a:gdLst/>
              <a:ahLst/>
              <a:cxnLst/>
              <a:rect l="l" t="t" r="r" b="b"/>
              <a:pathLst>
                <a:path w="2540" h="1600" extrusionOk="0">
                  <a:moveTo>
                    <a:pt x="1256" y="0"/>
                  </a:moveTo>
                  <a:cubicBezTo>
                    <a:pt x="698" y="0"/>
                    <a:pt x="1" y="233"/>
                    <a:pt x="1" y="791"/>
                  </a:cubicBezTo>
                  <a:cubicBezTo>
                    <a:pt x="1" y="1349"/>
                    <a:pt x="661" y="1600"/>
                    <a:pt x="1256" y="1600"/>
                  </a:cubicBezTo>
                  <a:cubicBezTo>
                    <a:pt x="1851" y="1600"/>
                    <a:pt x="2539" y="1349"/>
                    <a:pt x="2539" y="791"/>
                  </a:cubicBezTo>
                  <a:cubicBezTo>
                    <a:pt x="2539" y="224"/>
                    <a:pt x="1823"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30"/>
            <p:cNvSpPr/>
            <p:nvPr/>
          </p:nvSpPr>
          <p:spPr>
            <a:xfrm>
              <a:off x="563201" y="3956273"/>
              <a:ext cx="246456" cy="154925"/>
            </a:xfrm>
            <a:custGeom>
              <a:avLst/>
              <a:gdLst/>
              <a:ahLst/>
              <a:cxnLst/>
              <a:rect l="l" t="t" r="r" b="b"/>
              <a:pathLst>
                <a:path w="2251" h="1415" extrusionOk="0">
                  <a:moveTo>
                    <a:pt x="1116" y="1"/>
                  </a:moveTo>
                  <a:cubicBezTo>
                    <a:pt x="623" y="1"/>
                    <a:pt x="0" y="205"/>
                    <a:pt x="0" y="698"/>
                  </a:cubicBezTo>
                  <a:cubicBezTo>
                    <a:pt x="0" y="1182"/>
                    <a:pt x="586" y="1414"/>
                    <a:pt x="1116" y="1414"/>
                  </a:cubicBezTo>
                  <a:cubicBezTo>
                    <a:pt x="1646" y="1414"/>
                    <a:pt x="2251" y="1191"/>
                    <a:pt x="2251" y="698"/>
                  </a:cubicBezTo>
                  <a:cubicBezTo>
                    <a:pt x="2251" y="205"/>
                    <a:pt x="1618" y="1"/>
                    <a:pt x="1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30"/>
            <p:cNvSpPr/>
            <p:nvPr/>
          </p:nvSpPr>
          <p:spPr>
            <a:xfrm>
              <a:off x="562106" y="3956273"/>
              <a:ext cx="246566" cy="85619"/>
            </a:xfrm>
            <a:custGeom>
              <a:avLst/>
              <a:gdLst/>
              <a:ahLst/>
              <a:cxnLst/>
              <a:rect l="l" t="t" r="r" b="b"/>
              <a:pathLst>
                <a:path w="2252" h="782" extrusionOk="0">
                  <a:moveTo>
                    <a:pt x="1117" y="1"/>
                  </a:moveTo>
                  <a:cubicBezTo>
                    <a:pt x="615" y="1"/>
                    <a:pt x="1" y="205"/>
                    <a:pt x="1" y="698"/>
                  </a:cubicBezTo>
                  <a:cubicBezTo>
                    <a:pt x="1" y="717"/>
                    <a:pt x="1" y="745"/>
                    <a:pt x="1" y="763"/>
                  </a:cubicBezTo>
                  <a:cubicBezTo>
                    <a:pt x="66" y="326"/>
                    <a:pt x="652" y="140"/>
                    <a:pt x="1126" y="140"/>
                  </a:cubicBezTo>
                  <a:cubicBezTo>
                    <a:pt x="1610" y="140"/>
                    <a:pt x="2196" y="335"/>
                    <a:pt x="2251" y="782"/>
                  </a:cubicBezTo>
                  <a:lnTo>
                    <a:pt x="2251" y="707"/>
                  </a:lnTo>
                  <a:cubicBezTo>
                    <a:pt x="2251" y="205"/>
                    <a:pt x="1628" y="1"/>
                    <a:pt x="1117"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30"/>
            <p:cNvSpPr/>
            <p:nvPr/>
          </p:nvSpPr>
          <p:spPr>
            <a:xfrm>
              <a:off x="600865" y="3990542"/>
              <a:ext cx="173209" cy="107517"/>
            </a:xfrm>
            <a:custGeom>
              <a:avLst/>
              <a:gdLst/>
              <a:ahLst/>
              <a:cxnLst/>
              <a:rect l="l" t="t" r="r" b="b"/>
              <a:pathLst>
                <a:path w="1582" h="982" extrusionOk="0">
                  <a:moveTo>
                    <a:pt x="1339" y="627"/>
                  </a:moveTo>
                  <a:lnTo>
                    <a:pt x="1339" y="627"/>
                  </a:lnTo>
                  <a:cubicBezTo>
                    <a:pt x="1367" y="636"/>
                    <a:pt x="1395" y="636"/>
                    <a:pt x="1432" y="636"/>
                  </a:cubicBezTo>
                  <a:lnTo>
                    <a:pt x="1405" y="655"/>
                  </a:lnTo>
                  <a:cubicBezTo>
                    <a:pt x="1386" y="645"/>
                    <a:pt x="1367" y="636"/>
                    <a:pt x="1339" y="627"/>
                  </a:cubicBezTo>
                  <a:close/>
                  <a:moveTo>
                    <a:pt x="940" y="692"/>
                  </a:moveTo>
                  <a:lnTo>
                    <a:pt x="949" y="701"/>
                  </a:lnTo>
                  <a:lnTo>
                    <a:pt x="940" y="710"/>
                  </a:lnTo>
                  <a:cubicBezTo>
                    <a:pt x="940" y="701"/>
                    <a:pt x="940" y="701"/>
                    <a:pt x="940" y="692"/>
                  </a:cubicBezTo>
                  <a:close/>
                  <a:moveTo>
                    <a:pt x="850" y="0"/>
                  </a:moveTo>
                  <a:cubicBezTo>
                    <a:pt x="793" y="0"/>
                    <a:pt x="738" y="13"/>
                    <a:pt x="688" y="41"/>
                  </a:cubicBezTo>
                  <a:lnTo>
                    <a:pt x="633" y="50"/>
                  </a:lnTo>
                  <a:lnTo>
                    <a:pt x="633" y="153"/>
                  </a:lnTo>
                  <a:cubicBezTo>
                    <a:pt x="623" y="199"/>
                    <a:pt x="633" y="255"/>
                    <a:pt x="661" y="301"/>
                  </a:cubicBezTo>
                  <a:cubicBezTo>
                    <a:pt x="586" y="227"/>
                    <a:pt x="493" y="171"/>
                    <a:pt x="391" y="143"/>
                  </a:cubicBezTo>
                  <a:cubicBezTo>
                    <a:pt x="375" y="141"/>
                    <a:pt x="358" y="140"/>
                    <a:pt x="341" y="140"/>
                  </a:cubicBezTo>
                  <a:cubicBezTo>
                    <a:pt x="289" y="140"/>
                    <a:pt x="235" y="150"/>
                    <a:pt x="186" y="171"/>
                  </a:cubicBezTo>
                  <a:lnTo>
                    <a:pt x="131" y="125"/>
                  </a:lnTo>
                  <a:lnTo>
                    <a:pt x="131" y="255"/>
                  </a:lnTo>
                  <a:cubicBezTo>
                    <a:pt x="131" y="300"/>
                    <a:pt x="174" y="344"/>
                    <a:pt x="243" y="364"/>
                  </a:cubicBezTo>
                  <a:lnTo>
                    <a:pt x="243" y="364"/>
                  </a:lnTo>
                  <a:cubicBezTo>
                    <a:pt x="223" y="359"/>
                    <a:pt x="203" y="357"/>
                    <a:pt x="183" y="357"/>
                  </a:cubicBezTo>
                  <a:cubicBezTo>
                    <a:pt x="141" y="357"/>
                    <a:pt x="101" y="367"/>
                    <a:pt x="65" y="385"/>
                  </a:cubicBezTo>
                  <a:lnTo>
                    <a:pt x="0" y="348"/>
                  </a:lnTo>
                  <a:lnTo>
                    <a:pt x="0" y="469"/>
                  </a:lnTo>
                  <a:cubicBezTo>
                    <a:pt x="0" y="515"/>
                    <a:pt x="47" y="562"/>
                    <a:pt x="112" y="580"/>
                  </a:cubicBezTo>
                  <a:cubicBezTo>
                    <a:pt x="172" y="590"/>
                    <a:pt x="233" y="594"/>
                    <a:pt x="293" y="594"/>
                  </a:cubicBezTo>
                  <a:cubicBezTo>
                    <a:pt x="354" y="594"/>
                    <a:pt x="414" y="590"/>
                    <a:pt x="475" y="580"/>
                  </a:cubicBezTo>
                  <a:lnTo>
                    <a:pt x="475" y="580"/>
                  </a:lnTo>
                  <a:cubicBezTo>
                    <a:pt x="410" y="599"/>
                    <a:pt x="344" y="636"/>
                    <a:pt x="289" y="683"/>
                  </a:cubicBezTo>
                  <a:lnTo>
                    <a:pt x="224" y="655"/>
                  </a:lnTo>
                  <a:lnTo>
                    <a:pt x="224" y="776"/>
                  </a:lnTo>
                  <a:cubicBezTo>
                    <a:pt x="224" y="822"/>
                    <a:pt x="261" y="869"/>
                    <a:pt x="335" y="887"/>
                  </a:cubicBezTo>
                  <a:cubicBezTo>
                    <a:pt x="359" y="894"/>
                    <a:pt x="384" y="898"/>
                    <a:pt x="407" y="898"/>
                  </a:cubicBezTo>
                  <a:cubicBezTo>
                    <a:pt x="474" y="898"/>
                    <a:pt x="536" y="870"/>
                    <a:pt x="577" y="822"/>
                  </a:cubicBezTo>
                  <a:lnTo>
                    <a:pt x="577" y="822"/>
                  </a:lnTo>
                  <a:cubicBezTo>
                    <a:pt x="540" y="887"/>
                    <a:pt x="586" y="952"/>
                    <a:pt x="679" y="971"/>
                  </a:cubicBezTo>
                  <a:cubicBezTo>
                    <a:pt x="704" y="978"/>
                    <a:pt x="728" y="982"/>
                    <a:pt x="751" y="982"/>
                  </a:cubicBezTo>
                  <a:cubicBezTo>
                    <a:pt x="818" y="982"/>
                    <a:pt x="880" y="954"/>
                    <a:pt x="921" y="906"/>
                  </a:cubicBezTo>
                  <a:cubicBezTo>
                    <a:pt x="940" y="887"/>
                    <a:pt x="949" y="850"/>
                    <a:pt x="949" y="822"/>
                  </a:cubicBezTo>
                  <a:lnTo>
                    <a:pt x="949" y="710"/>
                  </a:lnTo>
                  <a:cubicBezTo>
                    <a:pt x="1023" y="766"/>
                    <a:pt x="1107" y="813"/>
                    <a:pt x="1191" y="831"/>
                  </a:cubicBezTo>
                  <a:cubicBezTo>
                    <a:pt x="1215" y="839"/>
                    <a:pt x="1239" y="842"/>
                    <a:pt x="1263" y="842"/>
                  </a:cubicBezTo>
                  <a:cubicBezTo>
                    <a:pt x="1330" y="842"/>
                    <a:pt x="1391" y="814"/>
                    <a:pt x="1432" y="766"/>
                  </a:cubicBezTo>
                  <a:cubicBezTo>
                    <a:pt x="1442" y="757"/>
                    <a:pt x="1451" y="738"/>
                    <a:pt x="1442" y="729"/>
                  </a:cubicBezTo>
                  <a:lnTo>
                    <a:pt x="1442" y="627"/>
                  </a:lnTo>
                  <a:cubicBezTo>
                    <a:pt x="1498" y="618"/>
                    <a:pt x="1535" y="599"/>
                    <a:pt x="1572" y="562"/>
                  </a:cubicBezTo>
                  <a:cubicBezTo>
                    <a:pt x="1572" y="543"/>
                    <a:pt x="1581" y="534"/>
                    <a:pt x="1581" y="525"/>
                  </a:cubicBezTo>
                  <a:lnTo>
                    <a:pt x="1581" y="394"/>
                  </a:lnTo>
                  <a:lnTo>
                    <a:pt x="1535" y="441"/>
                  </a:lnTo>
                  <a:cubicBezTo>
                    <a:pt x="1516" y="432"/>
                    <a:pt x="1498" y="422"/>
                    <a:pt x="1470" y="413"/>
                  </a:cubicBezTo>
                  <a:cubicBezTo>
                    <a:pt x="1409" y="404"/>
                    <a:pt x="1349" y="399"/>
                    <a:pt x="1288" y="399"/>
                  </a:cubicBezTo>
                  <a:cubicBezTo>
                    <a:pt x="1228" y="399"/>
                    <a:pt x="1167" y="404"/>
                    <a:pt x="1107" y="413"/>
                  </a:cubicBezTo>
                  <a:cubicBezTo>
                    <a:pt x="1209" y="385"/>
                    <a:pt x="1293" y="329"/>
                    <a:pt x="1358" y="246"/>
                  </a:cubicBezTo>
                  <a:cubicBezTo>
                    <a:pt x="1367" y="236"/>
                    <a:pt x="1367" y="218"/>
                    <a:pt x="1367" y="199"/>
                  </a:cubicBezTo>
                  <a:lnTo>
                    <a:pt x="1367" y="78"/>
                  </a:lnTo>
                  <a:lnTo>
                    <a:pt x="1321" y="125"/>
                  </a:lnTo>
                  <a:cubicBezTo>
                    <a:pt x="1302" y="106"/>
                    <a:pt x="1274" y="97"/>
                    <a:pt x="1246" y="87"/>
                  </a:cubicBezTo>
                  <a:cubicBezTo>
                    <a:pt x="1226" y="83"/>
                    <a:pt x="1205" y="81"/>
                    <a:pt x="1184" y="81"/>
                  </a:cubicBezTo>
                  <a:cubicBezTo>
                    <a:pt x="1119" y="81"/>
                    <a:pt x="1054" y="103"/>
                    <a:pt x="1005" y="153"/>
                  </a:cubicBezTo>
                  <a:cubicBezTo>
                    <a:pt x="1042" y="97"/>
                    <a:pt x="995" y="32"/>
                    <a:pt x="902" y="4"/>
                  </a:cubicBezTo>
                  <a:cubicBezTo>
                    <a:pt x="885" y="2"/>
                    <a:pt x="867" y="0"/>
                    <a:pt x="850"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30"/>
            <p:cNvSpPr/>
            <p:nvPr/>
          </p:nvSpPr>
          <p:spPr>
            <a:xfrm>
              <a:off x="598784" y="3976637"/>
              <a:ext cx="179341" cy="109269"/>
            </a:xfrm>
            <a:custGeom>
              <a:avLst/>
              <a:gdLst/>
              <a:ahLst/>
              <a:cxnLst/>
              <a:rect l="l" t="t" r="r" b="b"/>
              <a:pathLst>
                <a:path w="1638" h="998" extrusionOk="0">
                  <a:moveTo>
                    <a:pt x="840" y="0"/>
                  </a:moveTo>
                  <a:cubicBezTo>
                    <a:pt x="697" y="0"/>
                    <a:pt x="585" y="174"/>
                    <a:pt x="680" y="307"/>
                  </a:cubicBezTo>
                  <a:cubicBezTo>
                    <a:pt x="605" y="233"/>
                    <a:pt x="512" y="177"/>
                    <a:pt x="410" y="159"/>
                  </a:cubicBezTo>
                  <a:cubicBezTo>
                    <a:pt x="388" y="151"/>
                    <a:pt x="366" y="148"/>
                    <a:pt x="343" y="148"/>
                  </a:cubicBezTo>
                  <a:cubicBezTo>
                    <a:pt x="280" y="148"/>
                    <a:pt x="216" y="176"/>
                    <a:pt x="168" y="224"/>
                  </a:cubicBezTo>
                  <a:cubicBezTo>
                    <a:pt x="132" y="278"/>
                    <a:pt x="175" y="342"/>
                    <a:pt x="273" y="371"/>
                  </a:cubicBezTo>
                  <a:lnTo>
                    <a:pt x="273" y="371"/>
                  </a:lnTo>
                  <a:cubicBezTo>
                    <a:pt x="251" y="365"/>
                    <a:pt x="229" y="362"/>
                    <a:pt x="207" y="362"/>
                  </a:cubicBezTo>
                  <a:cubicBezTo>
                    <a:pt x="141" y="362"/>
                    <a:pt x="79" y="390"/>
                    <a:pt x="38" y="438"/>
                  </a:cubicBezTo>
                  <a:cubicBezTo>
                    <a:pt x="1" y="493"/>
                    <a:pt x="47" y="559"/>
                    <a:pt x="140" y="586"/>
                  </a:cubicBezTo>
                  <a:cubicBezTo>
                    <a:pt x="201" y="596"/>
                    <a:pt x="261" y="600"/>
                    <a:pt x="322" y="600"/>
                  </a:cubicBezTo>
                  <a:cubicBezTo>
                    <a:pt x="382" y="600"/>
                    <a:pt x="442" y="596"/>
                    <a:pt x="503" y="586"/>
                  </a:cubicBezTo>
                  <a:lnTo>
                    <a:pt x="503" y="586"/>
                  </a:lnTo>
                  <a:cubicBezTo>
                    <a:pt x="410" y="614"/>
                    <a:pt x="326" y="670"/>
                    <a:pt x="261" y="754"/>
                  </a:cubicBezTo>
                  <a:cubicBezTo>
                    <a:pt x="224" y="810"/>
                    <a:pt x="270" y="875"/>
                    <a:pt x="363" y="903"/>
                  </a:cubicBezTo>
                  <a:cubicBezTo>
                    <a:pt x="388" y="910"/>
                    <a:pt x="412" y="913"/>
                    <a:pt x="436" y="913"/>
                  </a:cubicBezTo>
                  <a:cubicBezTo>
                    <a:pt x="502" y="913"/>
                    <a:pt x="564" y="886"/>
                    <a:pt x="605" y="837"/>
                  </a:cubicBezTo>
                  <a:lnTo>
                    <a:pt x="605" y="837"/>
                  </a:lnTo>
                  <a:cubicBezTo>
                    <a:pt x="568" y="893"/>
                    <a:pt x="615" y="958"/>
                    <a:pt x="717" y="986"/>
                  </a:cubicBezTo>
                  <a:cubicBezTo>
                    <a:pt x="739" y="994"/>
                    <a:pt x="761" y="997"/>
                    <a:pt x="784" y="997"/>
                  </a:cubicBezTo>
                  <a:cubicBezTo>
                    <a:pt x="847" y="997"/>
                    <a:pt x="908" y="969"/>
                    <a:pt x="949" y="921"/>
                  </a:cubicBezTo>
                  <a:cubicBezTo>
                    <a:pt x="986" y="847"/>
                    <a:pt x="986" y="763"/>
                    <a:pt x="949" y="698"/>
                  </a:cubicBezTo>
                  <a:lnTo>
                    <a:pt x="949" y="698"/>
                  </a:lnTo>
                  <a:cubicBezTo>
                    <a:pt x="1024" y="772"/>
                    <a:pt x="1117" y="819"/>
                    <a:pt x="1219" y="847"/>
                  </a:cubicBezTo>
                  <a:cubicBezTo>
                    <a:pt x="1241" y="854"/>
                    <a:pt x="1263" y="858"/>
                    <a:pt x="1286" y="858"/>
                  </a:cubicBezTo>
                  <a:cubicBezTo>
                    <a:pt x="1349" y="858"/>
                    <a:pt x="1413" y="830"/>
                    <a:pt x="1461" y="782"/>
                  </a:cubicBezTo>
                  <a:cubicBezTo>
                    <a:pt x="1494" y="731"/>
                    <a:pt x="1459" y="665"/>
                    <a:pt x="1383" y="640"/>
                  </a:cubicBezTo>
                  <a:lnTo>
                    <a:pt x="1383" y="640"/>
                  </a:lnTo>
                  <a:cubicBezTo>
                    <a:pt x="1397" y="642"/>
                    <a:pt x="1411" y="644"/>
                    <a:pt x="1425" y="644"/>
                  </a:cubicBezTo>
                  <a:cubicBezTo>
                    <a:pt x="1488" y="644"/>
                    <a:pt x="1550" y="616"/>
                    <a:pt x="1591" y="568"/>
                  </a:cubicBezTo>
                  <a:cubicBezTo>
                    <a:pt x="1637" y="503"/>
                    <a:pt x="1591" y="447"/>
                    <a:pt x="1489" y="419"/>
                  </a:cubicBezTo>
                  <a:cubicBezTo>
                    <a:pt x="1428" y="405"/>
                    <a:pt x="1368" y="398"/>
                    <a:pt x="1307" y="398"/>
                  </a:cubicBezTo>
                  <a:cubicBezTo>
                    <a:pt x="1247" y="398"/>
                    <a:pt x="1186" y="405"/>
                    <a:pt x="1126" y="419"/>
                  </a:cubicBezTo>
                  <a:cubicBezTo>
                    <a:pt x="1228" y="391"/>
                    <a:pt x="1312" y="326"/>
                    <a:pt x="1377" y="252"/>
                  </a:cubicBezTo>
                  <a:cubicBezTo>
                    <a:pt x="1414" y="187"/>
                    <a:pt x="1368" y="121"/>
                    <a:pt x="1265" y="103"/>
                  </a:cubicBezTo>
                  <a:cubicBezTo>
                    <a:pt x="1244" y="96"/>
                    <a:pt x="1221" y="92"/>
                    <a:pt x="1199" y="92"/>
                  </a:cubicBezTo>
                  <a:cubicBezTo>
                    <a:pt x="1135" y="92"/>
                    <a:pt x="1072" y="120"/>
                    <a:pt x="1024" y="168"/>
                  </a:cubicBezTo>
                  <a:cubicBezTo>
                    <a:pt x="1061" y="103"/>
                    <a:pt x="1014" y="38"/>
                    <a:pt x="921" y="19"/>
                  </a:cubicBezTo>
                  <a:cubicBezTo>
                    <a:pt x="894" y="6"/>
                    <a:pt x="867" y="0"/>
                    <a:pt x="8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30"/>
            <p:cNvSpPr/>
            <p:nvPr/>
          </p:nvSpPr>
          <p:spPr>
            <a:xfrm>
              <a:off x="1647570" y="3618282"/>
              <a:ext cx="173100" cy="344010"/>
            </a:xfrm>
            <a:custGeom>
              <a:avLst/>
              <a:gdLst/>
              <a:ahLst/>
              <a:cxnLst/>
              <a:rect l="l" t="t" r="r" b="b"/>
              <a:pathLst>
                <a:path w="1581" h="3142" extrusionOk="0">
                  <a:moveTo>
                    <a:pt x="0" y="0"/>
                  </a:moveTo>
                  <a:lnTo>
                    <a:pt x="0" y="1869"/>
                  </a:lnTo>
                  <a:cubicBezTo>
                    <a:pt x="0" y="2325"/>
                    <a:pt x="242" y="2753"/>
                    <a:pt x="632" y="2985"/>
                  </a:cubicBezTo>
                  <a:lnTo>
                    <a:pt x="781" y="3069"/>
                  </a:lnTo>
                  <a:cubicBezTo>
                    <a:pt x="867" y="3119"/>
                    <a:pt x="959" y="3142"/>
                    <a:pt x="1048" y="3142"/>
                  </a:cubicBezTo>
                  <a:cubicBezTo>
                    <a:pt x="1325" y="3142"/>
                    <a:pt x="1581" y="2921"/>
                    <a:pt x="1581" y="2604"/>
                  </a:cubicBezTo>
                  <a:lnTo>
                    <a:pt x="1581" y="902"/>
                  </a:lnTo>
                  <a:lnTo>
                    <a:pt x="0" y="0"/>
                  </a:lnTo>
                  <a:close/>
                </a:path>
              </a:pathLst>
            </a:custGeom>
            <a:solidFill>
              <a:srgbClr val="E7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30"/>
            <p:cNvSpPr/>
            <p:nvPr/>
          </p:nvSpPr>
          <p:spPr>
            <a:xfrm>
              <a:off x="1647570" y="3595837"/>
              <a:ext cx="210763" cy="121312"/>
            </a:xfrm>
            <a:custGeom>
              <a:avLst/>
              <a:gdLst/>
              <a:ahLst/>
              <a:cxnLst/>
              <a:rect l="l" t="t" r="r" b="b"/>
              <a:pathLst>
                <a:path w="1925" h="1108" extrusionOk="0">
                  <a:moveTo>
                    <a:pt x="344" y="1"/>
                  </a:moveTo>
                  <a:lnTo>
                    <a:pt x="0" y="205"/>
                  </a:lnTo>
                  <a:lnTo>
                    <a:pt x="1581" y="1107"/>
                  </a:lnTo>
                  <a:lnTo>
                    <a:pt x="1925" y="912"/>
                  </a:lnTo>
                  <a:lnTo>
                    <a:pt x="344" y="1"/>
                  </a:lnTo>
                  <a:close/>
                </a:path>
              </a:pathLst>
            </a:custGeom>
            <a:solidFill>
              <a:srgbClr val="D3D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30"/>
            <p:cNvSpPr/>
            <p:nvPr/>
          </p:nvSpPr>
          <p:spPr>
            <a:xfrm>
              <a:off x="1820562" y="3695581"/>
              <a:ext cx="37773" cy="162042"/>
            </a:xfrm>
            <a:custGeom>
              <a:avLst/>
              <a:gdLst/>
              <a:ahLst/>
              <a:cxnLst/>
              <a:rect l="l" t="t" r="r" b="b"/>
              <a:pathLst>
                <a:path w="345" h="1480" extrusionOk="0">
                  <a:moveTo>
                    <a:pt x="345" y="1"/>
                  </a:moveTo>
                  <a:lnTo>
                    <a:pt x="1" y="196"/>
                  </a:lnTo>
                  <a:lnTo>
                    <a:pt x="1" y="1480"/>
                  </a:lnTo>
                  <a:lnTo>
                    <a:pt x="345" y="1284"/>
                  </a:lnTo>
                  <a:lnTo>
                    <a:pt x="345" y="1"/>
                  </a:lnTo>
                  <a:close/>
                </a:path>
              </a:pathLst>
            </a:custGeom>
            <a:solidFill>
              <a:srgbClr val="B2B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30"/>
            <p:cNvSpPr/>
            <p:nvPr/>
          </p:nvSpPr>
          <p:spPr>
            <a:xfrm>
              <a:off x="1646476" y="3758537"/>
              <a:ext cx="174195" cy="217004"/>
            </a:xfrm>
            <a:custGeom>
              <a:avLst/>
              <a:gdLst/>
              <a:ahLst/>
              <a:cxnLst/>
              <a:rect l="l" t="t" r="r" b="b"/>
              <a:pathLst>
                <a:path w="1591" h="1982" extrusionOk="0">
                  <a:moveTo>
                    <a:pt x="500" y="0"/>
                  </a:moveTo>
                  <a:cubicBezTo>
                    <a:pt x="212" y="0"/>
                    <a:pt x="1" y="247"/>
                    <a:pt x="1" y="542"/>
                  </a:cubicBezTo>
                  <a:cubicBezTo>
                    <a:pt x="10" y="1100"/>
                    <a:pt x="308" y="1621"/>
                    <a:pt x="791" y="1909"/>
                  </a:cubicBezTo>
                  <a:cubicBezTo>
                    <a:pt x="877" y="1959"/>
                    <a:pt x="969" y="1981"/>
                    <a:pt x="1058" y="1981"/>
                  </a:cubicBezTo>
                  <a:cubicBezTo>
                    <a:pt x="1335" y="1981"/>
                    <a:pt x="1591" y="1761"/>
                    <a:pt x="1591" y="1444"/>
                  </a:cubicBezTo>
                  <a:cubicBezTo>
                    <a:pt x="1582" y="886"/>
                    <a:pt x="1284" y="365"/>
                    <a:pt x="800" y="86"/>
                  </a:cubicBezTo>
                  <a:cubicBezTo>
                    <a:pt x="695" y="27"/>
                    <a:pt x="593" y="0"/>
                    <a:pt x="500" y="0"/>
                  </a:cubicBezTo>
                  <a:close/>
                </a:path>
              </a:pathLst>
            </a:custGeom>
            <a:solidFill>
              <a:srgbClr val="E7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30"/>
            <p:cNvSpPr/>
            <p:nvPr/>
          </p:nvSpPr>
          <p:spPr>
            <a:xfrm>
              <a:off x="1696840" y="3736749"/>
              <a:ext cx="72919" cy="159852"/>
            </a:xfrm>
            <a:custGeom>
              <a:avLst/>
              <a:gdLst/>
              <a:ahLst/>
              <a:cxnLst/>
              <a:rect l="l" t="t" r="r" b="b"/>
              <a:pathLst>
                <a:path w="666" h="1460" extrusionOk="0">
                  <a:moveTo>
                    <a:pt x="225" y="1"/>
                  </a:moveTo>
                  <a:cubicBezTo>
                    <a:pt x="108" y="1"/>
                    <a:pt x="1" y="97"/>
                    <a:pt x="15" y="229"/>
                  </a:cubicBezTo>
                  <a:cubicBezTo>
                    <a:pt x="15" y="378"/>
                    <a:pt x="71" y="527"/>
                    <a:pt x="164" y="639"/>
                  </a:cubicBezTo>
                  <a:lnTo>
                    <a:pt x="164" y="1159"/>
                  </a:lnTo>
                  <a:cubicBezTo>
                    <a:pt x="164" y="1159"/>
                    <a:pt x="164" y="1169"/>
                    <a:pt x="164" y="1178"/>
                  </a:cubicBezTo>
                  <a:lnTo>
                    <a:pt x="164" y="1187"/>
                  </a:lnTo>
                  <a:cubicBezTo>
                    <a:pt x="182" y="1299"/>
                    <a:pt x="238" y="1392"/>
                    <a:pt x="331" y="1448"/>
                  </a:cubicBezTo>
                  <a:cubicBezTo>
                    <a:pt x="347" y="1456"/>
                    <a:pt x="364" y="1459"/>
                    <a:pt x="381" y="1459"/>
                  </a:cubicBezTo>
                  <a:cubicBezTo>
                    <a:pt x="441" y="1459"/>
                    <a:pt x="499" y="1411"/>
                    <a:pt x="499" y="1345"/>
                  </a:cubicBezTo>
                  <a:lnTo>
                    <a:pt x="499" y="1336"/>
                  </a:lnTo>
                  <a:lnTo>
                    <a:pt x="499" y="806"/>
                  </a:lnTo>
                  <a:cubicBezTo>
                    <a:pt x="601" y="778"/>
                    <a:pt x="666" y="694"/>
                    <a:pt x="657" y="592"/>
                  </a:cubicBezTo>
                  <a:cubicBezTo>
                    <a:pt x="657" y="360"/>
                    <a:pt x="536" y="155"/>
                    <a:pt x="340" y="34"/>
                  </a:cubicBezTo>
                  <a:cubicBezTo>
                    <a:pt x="303" y="11"/>
                    <a:pt x="264" y="1"/>
                    <a:pt x="225" y="1"/>
                  </a:cubicBezTo>
                  <a:close/>
                </a:path>
              </a:pathLst>
            </a:custGeom>
            <a:solidFill>
              <a:srgbClr val="9DA1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30"/>
            <p:cNvSpPr/>
            <p:nvPr/>
          </p:nvSpPr>
          <p:spPr>
            <a:xfrm>
              <a:off x="1696731" y="3736749"/>
              <a:ext cx="51678" cy="159852"/>
            </a:xfrm>
            <a:custGeom>
              <a:avLst/>
              <a:gdLst/>
              <a:ahLst/>
              <a:cxnLst/>
              <a:rect l="l" t="t" r="r" b="b"/>
              <a:pathLst>
                <a:path w="472" h="1460" extrusionOk="0">
                  <a:moveTo>
                    <a:pt x="220" y="1"/>
                  </a:moveTo>
                  <a:cubicBezTo>
                    <a:pt x="105" y="1"/>
                    <a:pt x="1" y="99"/>
                    <a:pt x="16" y="229"/>
                  </a:cubicBezTo>
                  <a:cubicBezTo>
                    <a:pt x="16" y="378"/>
                    <a:pt x="72" y="527"/>
                    <a:pt x="165" y="639"/>
                  </a:cubicBezTo>
                  <a:lnTo>
                    <a:pt x="165" y="1159"/>
                  </a:lnTo>
                  <a:cubicBezTo>
                    <a:pt x="165" y="1159"/>
                    <a:pt x="165" y="1169"/>
                    <a:pt x="165" y="1178"/>
                  </a:cubicBezTo>
                  <a:lnTo>
                    <a:pt x="165" y="1187"/>
                  </a:lnTo>
                  <a:cubicBezTo>
                    <a:pt x="183" y="1299"/>
                    <a:pt x="239" y="1392"/>
                    <a:pt x="332" y="1448"/>
                  </a:cubicBezTo>
                  <a:cubicBezTo>
                    <a:pt x="351" y="1455"/>
                    <a:pt x="372" y="1460"/>
                    <a:pt x="393" y="1460"/>
                  </a:cubicBezTo>
                  <a:cubicBezTo>
                    <a:pt x="422" y="1460"/>
                    <a:pt x="450" y="1451"/>
                    <a:pt x="472" y="1429"/>
                  </a:cubicBezTo>
                  <a:cubicBezTo>
                    <a:pt x="388" y="1373"/>
                    <a:pt x="341" y="1280"/>
                    <a:pt x="332" y="1187"/>
                  </a:cubicBezTo>
                  <a:lnTo>
                    <a:pt x="332" y="1178"/>
                  </a:lnTo>
                  <a:cubicBezTo>
                    <a:pt x="323" y="1169"/>
                    <a:pt x="323" y="1159"/>
                    <a:pt x="332" y="1159"/>
                  </a:cubicBezTo>
                  <a:cubicBezTo>
                    <a:pt x="323" y="1150"/>
                    <a:pt x="323" y="1150"/>
                    <a:pt x="332" y="1141"/>
                  </a:cubicBezTo>
                  <a:lnTo>
                    <a:pt x="332" y="639"/>
                  </a:lnTo>
                  <a:cubicBezTo>
                    <a:pt x="230" y="527"/>
                    <a:pt x="174" y="378"/>
                    <a:pt x="174" y="229"/>
                  </a:cubicBezTo>
                  <a:cubicBezTo>
                    <a:pt x="165" y="136"/>
                    <a:pt x="221" y="53"/>
                    <a:pt x="295" y="16"/>
                  </a:cubicBezTo>
                  <a:cubicBezTo>
                    <a:pt x="270" y="6"/>
                    <a:pt x="245" y="1"/>
                    <a:pt x="220" y="1"/>
                  </a:cubicBezTo>
                  <a:close/>
                </a:path>
              </a:pathLst>
            </a:custGeom>
            <a:solidFill>
              <a:srgbClr val="B2B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30"/>
            <p:cNvSpPr/>
            <p:nvPr/>
          </p:nvSpPr>
          <p:spPr>
            <a:xfrm>
              <a:off x="1107904" y="3399306"/>
              <a:ext cx="84634" cy="564189"/>
            </a:xfrm>
            <a:custGeom>
              <a:avLst/>
              <a:gdLst/>
              <a:ahLst/>
              <a:cxnLst/>
              <a:rect l="l" t="t" r="r" b="b"/>
              <a:pathLst>
                <a:path w="773" h="5153" extrusionOk="0">
                  <a:moveTo>
                    <a:pt x="0" y="1"/>
                  </a:moveTo>
                  <a:lnTo>
                    <a:pt x="0" y="5153"/>
                  </a:lnTo>
                  <a:lnTo>
                    <a:pt x="772" y="4688"/>
                  </a:lnTo>
                  <a:lnTo>
                    <a:pt x="772" y="447"/>
                  </a:lnTo>
                  <a:lnTo>
                    <a:pt x="0" y="1"/>
                  </a:lnTo>
                  <a:close/>
                </a:path>
              </a:pathLst>
            </a:custGeom>
            <a:solidFill>
              <a:srgbClr val="D3D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30"/>
            <p:cNvSpPr/>
            <p:nvPr/>
          </p:nvSpPr>
          <p:spPr>
            <a:xfrm>
              <a:off x="2487453" y="4076381"/>
              <a:ext cx="106093" cy="701705"/>
            </a:xfrm>
            <a:custGeom>
              <a:avLst/>
              <a:gdLst/>
              <a:ahLst/>
              <a:cxnLst/>
              <a:rect l="l" t="t" r="r" b="b"/>
              <a:pathLst>
                <a:path w="969" h="6409" extrusionOk="0">
                  <a:moveTo>
                    <a:pt x="968" y="1"/>
                  </a:moveTo>
                  <a:lnTo>
                    <a:pt x="1" y="215"/>
                  </a:lnTo>
                  <a:lnTo>
                    <a:pt x="1" y="6408"/>
                  </a:lnTo>
                  <a:lnTo>
                    <a:pt x="968" y="5878"/>
                  </a:lnTo>
                  <a:lnTo>
                    <a:pt x="968" y="1"/>
                  </a:lnTo>
                  <a:close/>
                </a:path>
              </a:pathLst>
            </a:custGeom>
            <a:solidFill>
              <a:srgbClr val="B2B6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30"/>
            <p:cNvSpPr/>
            <p:nvPr/>
          </p:nvSpPr>
          <p:spPr>
            <a:xfrm>
              <a:off x="2403038" y="4080542"/>
              <a:ext cx="85619" cy="678166"/>
            </a:xfrm>
            <a:custGeom>
              <a:avLst/>
              <a:gdLst/>
              <a:ahLst/>
              <a:cxnLst/>
              <a:rect l="l" t="t" r="r" b="b"/>
              <a:pathLst>
                <a:path w="782" h="6194" extrusionOk="0">
                  <a:moveTo>
                    <a:pt x="0" y="0"/>
                  </a:moveTo>
                  <a:lnTo>
                    <a:pt x="0" y="6193"/>
                  </a:lnTo>
                  <a:lnTo>
                    <a:pt x="781" y="6054"/>
                  </a:lnTo>
                  <a:lnTo>
                    <a:pt x="781" y="167"/>
                  </a:lnTo>
                  <a:lnTo>
                    <a:pt x="0" y="0"/>
                  </a:lnTo>
                  <a:close/>
                </a:path>
              </a:pathLst>
            </a:custGeom>
            <a:solidFill>
              <a:srgbClr val="E7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30"/>
            <p:cNvSpPr/>
            <p:nvPr/>
          </p:nvSpPr>
          <p:spPr>
            <a:xfrm>
              <a:off x="1074291" y="3298577"/>
              <a:ext cx="84634" cy="679151"/>
            </a:xfrm>
            <a:custGeom>
              <a:avLst/>
              <a:gdLst/>
              <a:ahLst/>
              <a:cxnLst/>
              <a:rect l="l" t="t" r="r" b="b"/>
              <a:pathLst>
                <a:path w="773" h="6203" extrusionOk="0">
                  <a:moveTo>
                    <a:pt x="1" y="0"/>
                  </a:moveTo>
                  <a:lnTo>
                    <a:pt x="1" y="6203"/>
                  </a:lnTo>
                  <a:lnTo>
                    <a:pt x="772" y="6054"/>
                  </a:lnTo>
                  <a:lnTo>
                    <a:pt x="772" y="177"/>
                  </a:lnTo>
                  <a:lnTo>
                    <a:pt x="1" y="0"/>
                  </a:lnTo>
                  <a:close/>
                </a:path>
              </a:pathLst>
            </a:custGeom>
            <a:solidFill>
              <a:srgbClr val="E7E8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30"/>
            <p:cNvSpPr/>
            <p:nvPr/>
          </p:nvSpPr>
          <p:spPr>
            <a:xfrm>
              <a:off x="-1054705" y="1626692"/>
              <a:ext cx="2805179" cy="1586474"/>
            </a:xfrm>
            <a:custGeom>
              <a:avLst/>
              <a:gdLst/>
              <a:ahLst/>
              <a:cxnLst/>
              <a:rect l="l" t="t" r="r" b="b"/>
              <a:pathLst>
                <a:path w="25621" h="14490" extrusionOk="0">
                  <a:moveTo>
                    <a:pt x="11895" y="1"/>
                  </a:moveTo>
                  <a:cubicBezTo>
                    <a:pt x="11727" y="1"/>
                    <a:pt x="159" y="1"/>
                    <a:pt x="1" y="10"/>
                  </a:cubicBezTo>
                  <a:lnTo>
                    <a:pt x="1" y="2354"/>
                  </a:lnTo>
                  <a:cubicBezTo>
                    <a:pt x="159" y="2354"/>
                    <a:pt x="11736" y="2344"/>
                    <a:pt x="11895" y="2344"/>
                  </a:cubicBezTo>
                  <a:cubicBezTo>
                    <a:pt x="17679" y="2354"/>
                    <a:pt x="22356" y="7040"/>
                    <a:pt x="22365" y="12815"/>
                  </a:cubicBezTo>
                  <a:cubicBezTo>
                    <a:pt x="22365" y="13038"/>
                    <a:pt x="22356" y="13252"/>
                    <a:pt x="22347" y="13475"/>
                  </a:cubicBezTo>
                  <a:cubicBezTo>
                    <a:pt x="22923" y="13689"/>
                    <a:pt x="23481" y="13940"/>
                    <a:pt x="24021" y="14229"/>
                  </a:cubicBezTo>
                  <a:lnTo>
                    <a:pt x="24607" y="14489"/>
                  </a:lnTo>
                  <a:cubicBezTo>
                    <a:pt x="25620" y="6808"/>
                    <a:pt x="19641" y="1"/>
                    <a:pt x="11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30"/>
            <p:cNvSpPr/>
            <p:nvPr/>
          </p:nvSpPr>
          <p:spPr>
            <a:xfrm>
              <a:off x="-1054705" y="1362059"/>
              <a:ext cx="2970067" cy="1963111"/>
            </a:xfrm>
            <a:custGeom>
              <a:avLst/>
              <a:gdLst/>
              <a:ahLst/>
              <a:cxnLst/>
              <a:rect l="l" t="t" r="r" b="b"/>
              <a:pathLst>
                <a:path w="27127" h="17930" extrusionOk="0">
                  <a:moveTo>
                    <a:pt x="11895" y="0"/>
                  </a:moveTo>
                  <a:cubicBezTo>
                    <a:pt x="11736" y="0"/>
                    <a:pt x="159" y="0"/>
                    <a:pt x="1" y="9"/>
                  </a:cubicBezTo>
                  <a:lnTo>
                    <a:pt x="1" y="2483"/>
                  </a:lnTo>
                  <a:cubicBezTo>
                    <a:pt x="159" y="2483"/>
                    <a:pt x="11736" y="2474"/>
                    <a:pt x="11895" y="2474"/>
                  </a:cubicBezTo>
                  <a:cubicBezTo>
                    <a:pt x="11900" y="2474"/>
                    <a:pt x="11905" y="2474"/>
                    <a:pt x="11910" y="2474"/>
                  </a:cubicBezTo>
                  <a:cubicBezTo>
                    <a:pt x="19612" y="2474"/>
                    <a:pt x="25554" y="9249"/>
                    <a:pt x="24551" y="16888"/>
                  </a:cubicBezTo>
                  <a:cubicBezTo>
                    <a:pt x="25332" y="17232"/>
                    <a:pt x="26113" y="17576"/>
                    <a:pt x="26885" y="17929"/>
                  </a:cubicBezTo>
                  <a:cubicBezTo>
                    <a:pt x="27052" y="17046"/>
                    <a:pt x="27127" y="16144"/>
                    <a:pt x="27127" y="15232"/>
                  </a:cubicBezTo>
                  <a:cubicBezTo>
                    <a:pt x="27127" y="6835"/>
                    <a:pt x="20301" y="0"/>
                    <a:pt x="118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30"/>
            <p:cNvSpPr/>
            <p:nvPr/>
          </p:nvSpPr>
          <p:spPr>
            <a:xfrm>
              <a:off x="-1054705" y="1111550"/>
              <a:ext cx="3221560" cy="2321463"/>
            </a:xfrm>
            <a:custGeom>
              <a:avLst/>
              <a:gdLst/>
              <a:ahLst/>
              <a:cxnLst/>
              <a:rect l="l" t="t" r="r" b="b"/>
              <a:pathLst>
                <a:path w="29424" h="21203" extrusionOk="0">
                  <a:moveTo>
                    <a:pt x="1" y="0"/>
                  </a:moveTo>
                  <a:lnTo>
                    <a:pt x="1" y="2353"/>
                  </a:lnTo>
                  <a:cubicBezTo>
                    <a:pt x="159" y="2353"/>
                    <a:pt x="11736" y="2344"/>
                    <a:pt x="11895" y="2344"/>
                  </a:cubicBezTo>
                  <a:cubicBezTo>
                    <a:pt x="20264" y="2344"/>
                    <a:pt x="27071" y="9151"/>
                    <a:pt x="27071" y="17520"/>
                  </a:cubicBezTo>
                  <a:cubicBezTo>
                    <a:pt x="27080" y="18413"/>
                    <a:pt x="26997" y="19315"/>
                    <a:pt x="26838" y="20198"/>
                  </a:cubicBezTo>
                  <a:lnTo>
                    <a:pt x="27145" y="20329"/>
                  </a:lnTo>
                  <a:cubicBezTo>
                    <a:pt x="27778" y="20617"/>
                    <a:pt x="28401" y="20905"/>
                    <a:pt x="29033" y="21203"/>
                  </a:cubicBezTo>
                  <a:cubicBezTo>
                    <a:pt x="29293" y="19994"/>
                    <a:pt x="29424" y="18757"/>
                    <a:pt x="29424" y="17520"/>
                  </a:cubicBezTo>
                  <a:cubicBezTo>
                    <a:pt x="29424" y="7858"/>
                    <a:pt x="21556" y="0"/>
                    <a:pt x="118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30"/>
            <p:cNvSpPr/>
            <p:nvPr/>
          </p:nvSpPr>
          <p:spPr>
            <a:xfrm>
              <a:off x="-1054705" y="851953"/>
              <a:ext cx="3481155" cy="2696130"/>
            </a:xfrm>
            <a:custGeom>
              <a:avLst/>
              <a:gdLst/>
              <a:ahLst/>
              <a:cxnLst/>
              <a:rect l="l" t="t" r="r" b="b"/>
              <a:pathLst>
                <a:path w="31795" h="24625" extrusionOk="0">
                  <a:moveTo>
                    <a:pt x="1" y="0"/>
                  </a:moveTo>
                  <a:lnTo>
                    <a:pt x="1" y="2483"/>
                  </a:lnTo>
                  <a:lnTo>
                    <a:pt x="11895" y="2483"/>
                  </a:lnTo>
                  <a:cubicBezTo>
                    <a:pt x="21501" y="2483"/>
                    <a:pt x="29312" y="10294"/>
                    <a:pt x="29312" y="19891"/>
                  </a:cubicBezTo>
                  <a:cubicBezTo>
                    <a:pt x="29312" y="21109"/>
                    <a:pt x="29182" y="22328"/>
                    <a:pt x="28921" y="23527"/>
                  </a:cubicBezTo>
                  <a:cubicBezTo>
                    <a:pt x="29693" y="23890"/>
                    <a:pt x="30456" y="24253"/>
                    <a:pt x="31218" y="24625"/>
                  </a:cubicBezTo>
                  <a:cubicBezTo>
                    <a:pt x="31600" y="23072"/>
                    <a:pt x="31795" y="21491"/>
                    <a:pt x="31795" y="19891"/>
                  </a:cubicBezTo>
                  <a:cubicBezTo>
                    <a:pt x="31795" y="8918"/>
                    <a:pt x="22868" y="0"/>
                    <a:pt x="118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30"/>
            <p:cNvSpPr/>
            <p:nvPr/>
          </p:nvSpPr>
          <p:spPr>
            <a:xfrm>
              <a:off x="-1054705" y="606481"/>
              <a:ext cx="3727611" cy="3052621"/>
            </a:xfrm>
            <a:custGeom>
              <a:avLst/>
              <a:gdLst/>
              <a:ahLst/>
              <a:cxnLst/>
              <a:rect l="l" t="t" r="r" b="b"/>
              <a:pathLst>
                <a:path w="34046" h="27881" extrusionOk="0">
                  <a:moveTo>
                    <a:pt x="11939" y="1"/>
                  </a:moveTo>
                  <a:cubicBezTo>
                    <a:pt x="11927" y="1"/>
                    <a:pt x="11915" y="1"/>
                    <a:pt x="11904" y="1"/>
                  </a:cubicBezTo>
                  <a:lnTo>
                    <a:pt x="1" y="1"/>
                  </a:lnTo>
                  <a:lnTo>
                    <a:pt x="1" y="2456"/>
                  </a:lnTo>
                  <a:lnTo>
                    <a:pt x="11904" y="2456"/>
                  </a:lnTo>
                  <a:cubicBezTo>
                    <a:pt x="22756" y="2456"/>
                    <a:pt x="31581" y="11290"/>
                    <a:pt x="31581" y="22133"/>
                  </a:cubicBezTo>
                  <a:cubicBezTo>
                    <a:pt x="31581" y="23696"/>
                    <a:pt x="31395" y="25248"/>
                    <a:pt x="31023" y="26774"/>
                  </a:cubicBezTo>
                  <a:cubicBezTo>
                    <a:pt x="31776" y="27136"/>
                    <a:pt x="32530" y="27508"/>
                    <a:pt x="33283" y="27880"/>
                  </a:cubicBezTo>
                  <a:cubicBezTo>
                    <a:pt x="33776" y="26002"/>
                    <a:pt x="34036" y="24077"/>
                    <a:pt x="34036" y="22133"/>
                  </a:cubicBezTo>
                  <a:cubicBezTo>
                    <a:pt x="34045" y="16265"/>
                    <a:pt x="31711" y="10630"/>
                    <a:pt x="27554" y="6483"/>
                  </a:cubicBezTo>
                  <a:cubicBezTo>
                    <a:pt x="23415" y="2334"/>
                    <a:pt x="17794" y="1"/>
                    <a:pt x="11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2" name="Google Shape;1012;p30"/>
            <p:cNvSpPr/>
            <p:nvPr/>
          </p:nvSpPr>
          <p:spPr>
            <a:xfrm>
              <a:off x="-1055690" y="371300"/>
              <a:ext cx="4124613" cy="3394660"/>
            </a:xfrm>
            <a:custGeom>
              <a:avLst/>
              <a:gdLst/>
              <a:ahLst/>
              <a:cxnLst/>
              <a:rect l="l" t="t" r="r" b="b"/>
              <a:pathLst>
                <a:path w="37672" h="31005" extrusionOk="0">
                  <a:moveTo>
                    <a:pt x="11973" y="1"/>
                  </a:moveTo>
                  <a:cubicBezTo>
                    <a:pt x="11950" y="1"/>
                    <a:pt x="11927" y="1"/>
                    <a:pt x="11904" y="1"/>
                  </a:cubicBezTo>
                  <a:lnTo>
                    <a:pt x="0" y="1"/>
                  </a:lnTo>
                  <a:lnTo>
                    <a:pt x="0" y="2344"/>
                  </a:lnTo>
                  <a:lnTo>
                    <a:pt x="11904" y="2344"/>
                  </a:lnTo>
                  <a:cubicBezTo>
                    <a:pt x="23993" y="2344"/>
                    <a:pt x="33831" y="12183"/>
                    <a:pt x="33831" y="24272"/>
                  </a:cubicBezTo>
                  <a:cubicBezTo>
                    <a:pt x="33831" y="26188"/>
                    <a:pt x="33589" y="28085"/>
                    <a:pt x="33097" y="29935"/>
                  </a:cubicBezTo>
                  <a:cubicBezTo>
                    <a:pt x="33813" y="30289"/>
                    <a:pt x="34529" y="30642"/>
                    <a:pt x="35235" y="31005"/>
                  </a:cubicBezTo>
                  <a:cubicBezTo>
                    <a:pt x="37672" y="22514"/>
                    <a:pt x="35310" y="13364"/>
                    <a:pt x="29070" y="7115"/>
                  </a:cubicBezTo>
                  <a:cubicBezTo>
                    <a:pt x="24539" y="2565"/>
                    <a:pt x="18392" y="1"/>
                    <a:pt x="11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3" name="Google Shape;1013;p30"/>
            <p:cNvSpPr/>
            <p:nvPr/>
          </p:nvSpPr>
          <p:spPr>
            <a:xfrm>
              <a:off x="1656658" y="3247665"/>
              <a:ext cx="278098" cy="130400"/>
            </a:xfrm>
            <a:custGeom>
              <a:avLst/>
              <a:gdLst/>
              <a:ahLst/>
              <a:cxnLst/>
              <a:rect l="l" t="t" r="r" b="b"/>
              <a:pathLst>
                <a:path w="2540" h="1191" extrusionOk="0">
                  <a:moveTo>
                    <a:pt x="1" y="0"/>
                  </a:moveTo>
                  <a:lnTo>
                    <a:pt x="1" y="372"/>
                  </a:lnTo>
                  <a:cubicBezTo>
                    <a:pt x="1" y="930"/>
                    <a:pt x="661" y="1191"/>
                    <a:pt x="1256" y="1191"/>
                  </a:cubicBezTo>
                  <a:cubicBezTo>
                    <a:pt x="1851" y="1191"/>
                    <a:pt x="2539" y="940"/>
                    <a:pt x="2539" y="372"/>
                  </a:cubicBezTo>
                  <a:lnTo>
                    <a:pt x="2539" y="1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30"/>
            <p:cNvSpPr/>
            <p:nvPr/>
          </p:nvSpPr>
          <p:spPr>
            <a:xfrm>
              <a:off x="1655673" y="3162155"/>
              <a:ext cx="278098" cy="176165"/>
            </a:xfrm>
            <a:custGeom>
              <a:avLst/>
              <a:gdLst/>
              <a:ahLst/>
              <a:cxnLst/>
              <a:rect l="l" t="t" r="r" b="b"/>
              <a:pathLst>
                <a:path w="2540" h="1609" extrusionOk="0">
                  <a:moveTo>
                    <a:pt x="1256" y="0"/>
                  </a:moveTo>
                  <a:cubicBezTo>
                    <a:pt x="707" y="0"/>
                    <a:pt x="0" y="233"/>
                    <a:pt x="0" y="791"/>
                  </a:cubicBezTo>
                  <a:cubicBezTo>
                    <a:pt x="0" y="1349"/>
                    <a:pt x="670" y="1609"/>
                    <a:pt x="1265" y="1609"/>
                  </a:cubicBezTo>
                  <a:cubicBezTo>
                    <a:pt x="1851" y="1609"/>
                    <a:pt x="2539" y="1349"/>
                    <a:pt x="2539" y="791"/>
                  </a:cubicBezTo>
                  <a:cubicBezTo>
                    <a:pt x="2539" y="233"/>
                    <a:pt x="1832"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30"/>
            <p:cNvSpPr/>
            <p:nvPr/>
          </p:nvSpPr>
          <p:spPr>
            <a:xfrm>
              <a:off x="1670891" y="3169271"/>
              <a:ext cx="246566" cy="154815"/>
            </a:xfrm>
            <a:custGeom>
              <a:avLst/>
              <a:gdLst/>
              <a:ahLst/>
              <a:cxnLst/>
              <a:rect l="l" t="t" r="r" b="b"/>
              <a:pathLst>
                <a:path w="2252" h="1414" extrusionOk="0">
                  <a:moveTo>
                    <a:pt x="1117" y="0"/>
                  </a:moveTo>
                  <a:cubicBezTo>
                    <a:pt x="624" y="0"/>
                    <a:pt x="1" y="205"/>
                    <a:pt x="1" y="698"/>
                  </a:cubicBezTo>
                  <a:cubicBezTo>
                    <a:pt x="1" y="1181"/>
                    <a:pt x="596" y="1414"/>
                    <a:pt x="1126" y="1414"/>
                  </a:cubicBezTo>
                  <a:cubicBezTo>
                    <a:pt x="1647" y="1414"/>
                    <a:pt x="2251" y="1191"/>
                    <a:pt x="2251" y="698"/>
                  </a:cubicBezTo>
                  <a:cubicBezTo>
                    <a:pt x="2251" y="205"/>
                    <a:pt x="1628" y="0"/>
                    <a:pt x="1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6" name="Google Shape;1016;p30"/>
            <p:cNvSpPr/>
            <p:nvPr/>
          </p:nvSpPr>
          <p:spPr>
            <a:xfrm>
              <a:off x="1670891" y="3169271"/>
              <a:ext cx="246566" cy="85619"/>
            </a:xfrm>
            <a:custGeom>
              <a:avLst/>
              <a:gdLst/>
              <a:ahLst/>
              <a:cxnLst/>
              <a:rect l="l" t="t" r="r" b="b"/>
              <a:pathLst>
                <a:path w="2252" h="782" extrusionOk="0">
                  <a:moveTo>
                    <a:pt x="1117" y="0"/>
                  </a:moveTo>
                  <a:cubicBezTo>
                    <a:pt x="605" y="0"/>
                    <a:pt x="1" y="205"/>
                    <a:pt x="1" y="698"/>
                  </a:cubicBezTo>
                  <a:cubicBezTo>
                    <a:pt x="1" y="726"/>
                    <a:pt x="1" y="744"/>
                    <a:pt x="1" y="772"/>
                  </a:cubicBezTo>
                  <a:cubicBezTo>
                    <a:pt x="66" y="326"/>
                    <a:pt x="652" y="149"/>
                    <a:pt x="1117" y="149"/>
                  </a:cubicBezTo>
                  <a:cubicBezTo>
                    <a:pt x="1600" y="149"/>
                    <a:pt x="2196" y="335"/>
                    <a:pt x="2251" y="781"/>
                  </a:cubicBezTo>
                  <a:lnTo>
                    <a:pt x="2251" y="707"/>
                  </a:lnTo>
                  <a:cubicBezTo>
                    <a:pt x="2251" y="214"/>
                    <a:pt x="1619" y="0"/>
                    <a:pt x="1117"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7" name="Google Shape;1017;p30"/>
            <p:cNvSpPr/>
            <p:nvPr/>
          </p:nvSpPr>
          <p:spPr>
            <a:xfrm>
              <a:off x="1708555" y="3203870"/>
              <a:ext cx="173209" cy="107188"/>
            </a:xfrm>
            <a:custGeom>
              <a:avLst/>
              <a:gdLst/>
              <a:ahLst/>
              <a:cxnLst/>
              <a:rect l="l" t="t" r="r" b="b"/>
              <a:pathLst>
                <a:path w="1582" h="979" extrusionOk="0">
                  <a:moveTo>
                    <a:pt x="1349" y="623"/>
                  </a:moveTo>
                  <a:lnTo>
                    <a:pt x="1349" y="623"/>
                  </a:lnTo>
                  <a:cubicBezTo>
                    <a:pt x="1377" y="633"/>
                    <a:pt x="1405" y="633"/>
                    <a:pt x="1433" y="633"/>
                  </a:cubicBezTo>
                  <a:lnTo>
                    <a:pt x="1414" y="651"/>
                  </a:lnTo>
                  <a:cubicBezTo>
                    <a:pt x="1396" y="642"/>
                    <a:pt x="1368" y="633"/>
                    <a:pt x="1349" y="623"/>
                  </a:cubicBezTo>
                  <a:close/>
                  <a:moveTo>
                    <a:pt x="949" y="689"/>
                  </a:moveTo>
                  <a:lnTo>
                    <a:pt x="959" y="698"/>
                  </a:lnTo>
                  <a:lnTo>
                    <a:pt x="949" y="707"/>
                  </a:lnTo>
                  <a:cubicBezTo>
                    <a:pt x="949" y="698"/>
                    <a:pt x="949" y="698"/>
                    <a:pt x="949" y="689"/>
                  </a:cubicBezTo>
                  <a:close/>
                  <a:moveTo>
                    <a:pt x="835" y="0"/>
                  </a:moveTo>
                  <a:cubicBezTo>
                    <a:pt x="789" y="0"/>
                    <a:pt x="742" y="13"/>
                    <a:pt x="698" y="38"/>
                  </a:cubicBezTo>
                  <a:lnTo>
                    <a:pt x="633" y="47"/>
                  </a:lnTo>
                  <a:lnTo>
                    <a:pt x="633" y="149"/>
                  </a:lnTo>
                  <a:cubicBezTo>
                    <a:pt x="633" y="196"/>
                    <a:pt x="643" y="251"/>
                    <a:pt x="661" y="298"/>
                  </a:cubicBezTo>
                  <a:cubicBezTo>
                    <a:pt x="587" y="224"/>
                    <a:pt x="494" y="168"/>
                    <a:pt x="392" y="149"/>
                  </a:cubicBezTo>
                  <a:cubicBezTo>
                    <a:pt x="368" y="143"/>
                    <a:pt x="344" y="140"/>
                    <a:pt x="320" y="140"/>
                  </a:cubicBezTo>
                  <a:cubicBezTo>
                    <a:pt x="276" y="140"/>
                    <a:pt x="232" y="150"/>
                    <a:pt x="196" y="168"/>
                  </a:cubicBezTo>
                  <a:lnTo>
                    <a:pt x="140" y="121"/>
                  </a:lnTo>
                  <a:lnTo>
                    <a:pt x="140" y="251"/>
                  </a:lnTo>
                  <a:cubicBezTo>
                    <a:pt x="140" y="296"/>
                    <a:pt x="183" y="341"/>
                    <a:pt x="244" y="361"/>
                  </a:cubicBezTo>
                  <a:lnTo>
                    <a:pt x="244" y="361"/>
                  </a:lnTo>
                  <a:cubicBezTo>
                    <a:pt x="227" y="356"/>
                    <a:pt x="207" y="353"/>
                    <a:pt x="187" y="353"/>
                  </a:cubicBezTo>
                  <a:cubicBezTo>
                    <a:pt x="146" y="353"/>
                    <a:pt x="102" y="364"/>
                    <a:pt x="66" y="382"/>
                  </a:cubicBezTo>
                  <a:lnTo>
                    <a:pt x="1" y="344"/>
                  </a:lnTo>
                  <a:lnTo>
                    <a:pt x="1" y="465"/>
                  </a:lnTo>
                  <a:cubicBezTo>
                    <a:pt x="1" y="512"/>
                    <a:pt x="47" y="558"/>
                    <a:pt x="122" y="577"/>
                  </a:cubicBezTo>
                  <a:cubicBezTo>
                    <a:pt x="182" y="586"/>
                    <a:pt x="243" y="591"/>
                    <a:pt x="303" y="591"/>
                  </a:cubicBezTo>
                  <a:cubicBezTo>
                    <a:pt x="364" y="591"/>
                    <a:pt x="424" y="586"/>
                    <a:pt x="485" y="577"/>
                  </a:cubicBezTo>
                  <a:lnTo>
                    <a:pt x="485" y="577"/>
                  </a:lnTo>
                  <a:cubicBezTo>
                    <a:pt x="410" y="596"/>
                    <a:pt x="345" y="633"/>
                    <a:pt x="289" y="679"/>
                  </a:cubicBezTo>
                  <a:lnTo>
                    <a:pt x="224" y="651"/>
                  </a:lnTo>
                  <a:lnTo>
                    <a:pt x="224" y="772"/>
                  </a:lnTo>
                  <a:cubicBezTo>
                    <a:pt x="224" y="819"/>
                    <a:pt x="271" y="865"/>
                    <a:pt x="345" y="884"/>
                  </a:cubicBezTo>
                  <a:cubicBezTo>
                    <a:pt x="369" y="892"/>
                    <a:pt x="395" y="896"/>
                    <a:pt x="420" y="896"/>
                  </a:cubicBezTo>
                  <a:cubicBezTo>
                    <a:pt x="481" y="896"/>
                    <a:pt x="541" y="871"/>
                    <a:pt x="587" y="819"/>
                  </a:cubicBezTo>
                  <a:lnTo>
                    <a:pt x="587" y="819"/>
                  </a:lnTo>
                  <a:cubicBezTo>
                    <a:pt x="550" y="884"/>
                    <a:pt x="596" y="949"/>
                    <a:pt x="689" y="968"/>
                  </a:cubicBezTo>
                  <a:cubicBezTo>
                    <a:pt x="711" y="975"/>
                    <a:pt x="733" y="978"/>
                    <a:pt x="756" y="978"/>
                  </a:cubicBezTo>
                  <a:cubicBezTo>
                    <a:pt x="820" y="978"/>
                    <a:pt x="883" y="951"/>
                    <a:pt x="931" y="902"/>
                  </a:cubicBezTo>
                  <a:cubicBezTo>
                    <a:pt x="949" y="884"/>
                    <a:pt x="959" y="856"/>
                    <a:pt x="959" y="819"/>
                  </a:cubicBezTo>
                  <a:lnTo>
                    <a:pt x="959" y="707"/>
                  </a:lnTo>
                  <a:cubicBezTo>
                    <a:pt x="1024" y="763"/>
                    <a:pt x="1108" y="809"/>
                    <a:pt x="1201" y="828"/>
                  </a:cubicBezTo>
                  <a:cubicBezTo>
                    <a:pt x="1222" y="835"/>
                    <a:pt x="1245" y="839"/>
                    <a:pt x="1267" y="839"/>
                  </a:cubicBezTo>
                  <a:cubicBezTo>
                    <a:pt x="1331" y="839"/>
                    <a:pt x="1394" y="811"/>
                    <a:pt x="1442" y="763"/>
                  </a:cubicBezTo>
                  <a:cubicBezTo>
                    <a:pt x="1452" y="754"/>
                    <a:pt x="1452" y="735"/>
                    <a:pt x="1452" y="726"/>
                  </a:cubicBezTo>
                  <a:lnTo>
                    <a:pt x="1452" y="623"/>
                  </a:lnTo>
                  <a:cubicBezTo>
                    <a:pt x="1498" y="614"/>
                    <a:pt x="1545" y="596"/>
                    <a:pt x="1573" y="558"/>
                  </a:cubicBezTo>
                  <a:cubicBezTo>
                    <a:pt x="1573" y="549"/>
                    <a:pt x="1582" y="530"/>
                    <a:pt x="1582" y="521"/>
                  </a:cubicBezTo>
                  <a:lnTo>
                    <a:pt x="1582" y="391"/>
                  </a:lnTo>
                  <a:lnTo>
                    <a:pt x="1545" y="437"/>
                  </a:lnTo>
                  <a:cubicBezTo>
                    <a:pt x="1526" y="428"/>
                    <a:pt x="1498" y="419"/>
                    <a:pt x="1480" y="410"/>
                  </a:cubicBezTo>
                  <a:cubicBezTo>
                    <a:pt x="1419" y="400"/>
                    <a:pt x="1359" y="396"/>
                    <a:pt x="1298" y="396"/>
                  </a:cubicBezTo>
                  <a:cubicBezTo>
                    <a:pt x="1238" y="396"/>
                    <a:pt x="1177" y="400"/>
                    <a:pt x="1117" y="410"/>
                  </a:cubicBezTo>
                  <a:cubicBezTo>
                    <a:pt x="1210" y="382"/>
                    <a:pt x="1294" y="326"/>
                    <a:pt x="1359" y="242"/>
                  </a:cubicBezTo>
                  <a:cubicBezTo>
                    <a:pt x="1368" y="233"/>
                    <a:pt x="1368" y="214"/>
                    <a:pt x="1368" y="196"/>
                  </a:cubicBezTo>
                  <a:lnTo>
                    <a:pt x="1368" y="75"/>
                  </a:lnTo>
                  <a:lnTo>
                    <a:pt x="1331" y="121"/>
                  </a:lnTo>
                  <a:cubicBezTo>
                    <a:pt x="1303" y="103"/>
                    <a:pt x="1284" y="93"/>
                    <a:pt x="1256" y="84"/>
                  </a:cubicBezTo>
                  <a:cubicBezTo>
                    <a:pt x="1234" y="80"/>
                    <a:pt x="1212" y="77"/>
                    <a:pt x="1191" y="77"/>
                  </a:cubicBezTo>
                  <a:cubicBezTo>
                    <a:pt x="1122" y="77"/>
                    <a:pt x="1057" y="102"/>
                    <a:pt x="1015" y="158"/>
                  </a:cubicBezTo>
                  <a:cubicBezTo>
                    <a:pt x="1052" y="93"/>
                    <a:pt x="1005" y="28"/>
                    <a:pt x="903" y="10"/>
                  </a:cubicBezTo>
                  <a:cubicBezTo>
                    <a:pt x="881" y="4"/>
                    <a:pt x="859" y="0"/>
                    <a:pt x="835"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30"/>
            <p:cNvSpPr/>
            <p:nvPr/>
          </p:nvSpPr>
          <p:spPr>
            <a:xfrm>
              <a:off x="1706585" y="3189636"/>
              <a:ext cx="179341" cy="109159"/>
            </a:xfrm>
            <a:custGeom>
              <a:avLst/>
              <a:gdLst/>
              <a:ahLst/>
              <a:cxnLst/>
              <a:rect l="l" t="t" r="r" b="b"/>
              <a:pathLst>
                <a:path w="1638" h="997" extrusionOk="0">
                  <a:moveTo>
                    <a:pt x="840" y="0"/>
                  </a:moveTo>
                  <a:cubicBezTo>
                    <a:pt x="696" y="0"/>
                    <a:pt x="585" y="173"/>
                    <a:pt x="679" y="307"/>
                  </a:cubicBezTo>
                  <a:cubicBezTo>
                    <a:pt x="614" y="233"/>
                    <a:pt x="512" y="177"/>
                    <a:pt x="410" y="158"/>
                  </a:cubicBezTo>
                  <a:cubicBezTo>
                    <a:pt x="388" y="151"/>
                    <a:pt x="365" y="148"/>
                    <a:pt x="343" y="148"/>
                  </a:cubicBezTo>
                  <a:cubicBezTo>
                    <a:pt x="280" y="148"/>
                    <a:pt x="218" y="175"/>
                    <a:pt x="177" y="223"/>
                  </a:cubicBezTo>
                  <a:cubicBezTo>
                    <a:pt x="141" y="278"/>
                    <a:pt x="184" y="341"/>
                    <a:pt x="272" y="370"/>
                  </a:cubicBezTo>
                  <a:lnTo>
                    <a:pt x="272" y="370"/>
                  </a:lnTo>
                  <a:cubicBezTo>
                    <a:pt x="253" y="364"/>
                    <a:pt x="233" y="361"/>
                    <a:pt x="212" y="361"/>
                  </a:cubicBezTo>
                  <a:cubicBezTo>
                    <a:pt x="149" y="361"/>
                    <a:pt x="86" y="389"/>
                    <a:pt x="38" y="437"/>
                  </a:cubicBezTo>
                  <a:cubicBezTo>
                    <a:pt x="0" y="493"/>
                    <a:pt x="47" y="558"/>
                    <a:pt x="149" y="586"/>
                  </a:cubicBezTo>
                  <a:cubicBezTo>
                    <a:pt x="205" y="595"/>
                    <a:pt x="265" y="600"/>
                    <a:pt x="327" y="600"/>
                  </a:cubicBezTo>
                  <a:cubicBezTo>
                    <a:pt x="389" y="600"/>
                    <a:pt x="451" y="595"/>
                    <a:pt x="512" y="586"/>
                  </a:cubicBezTo>
                  <a:lnTo>
                    <a:pt x="512" y="586"/>
                  </a:lnTo>
                  <a:cubicBezTo>
                    <a:pt x="410" y="614"/>
                    <a:pt x="326" y="670"/>
                    <a:pt x="270" y="753"/>
                  </a:cubicBezTo>
                  <a:cubicBezTo>
                    <a:pt x="233" y="809"/>
                    <a:pt x="279" y="874"/>
                    <a:pt x="372" y="902"/>
                  </a:cubicBezTo>
                  <a:cubicBezTo>
                    <a:pt x="394" y="910"/>
                    <a:pt x="417" y="913"/>
                    <a:pt x="439" y="913"/>
                  </a:cubicBezTo>
                  <a:cubicBezTo>
                    <a:pt x="503" y="913"/>
                    <a:pt x="566" y="885"/>
                    <a:pt x="614" y="837"/>
                  </a:cubicBezTo>
                  <a:lnTo>
                    <a:pt x="614" y="837"/>
                  </a:lnTo>
                  <a:cubicBezTo>
                    <a:pt x="577" y="893"/>
                    <a:pt x="623" y="958"/>
                    <a:pt x="716" y="986"/>
                  </a:cubicBezTo>
                  <a:cubicBezTo>
                    <a:pt x="738" y="993"/>
                    <a:pt x="761" y="997"/>
                    <a:pt x="783" y="997"/>
                  </a:cubicBezTo>
                  <a:cubicBezTo>
                    <a:pt x="847" y="997"/>
                    <a:pt x="910" y="969"/>
                    <a:pt x="958" y="921"/>
                  </a:cubicBezTo>
                  <a:cubicBezTo>
                    <a:pt x="995" y="846"/>
                    <a:pt x="995" y="763"/>
                    <a:pt x="958" y="698"/>
                  </a:cubicBezTo>
                  <a:lnTo>
                    <a:pt x="958" y="698"/>
                  </a:lnTo>
                  <a:cubicBezTo>
                    <a:pt x="1033" y="772"/>
                    <a:pt x="1126" y="819"/>
                    <a:pt x="1228" y="846"/>
                  </a:cubicBezTo>
                  <a:cubicBezTo>
                    <a:pt x="1250" y="854"/>
                    <a:pt x="1272" y="857"/>
                    <a:pt x="1295" y="857"/>
                  </a:cubicBezTo>
                  <a:cubicBezTo>
                    <a:pt x="1358" y="857"/>
                    <a:pt x="1419" y="829"/>
                    <a:pt x="1460" y="781"/>
                  </a:cubicBezTo>
                  <a:cubicBezTo>
                    <a:pt x="1494" y="723"/>
                    <a:pt x="1460" y="664"/>
                    <a:pt x="1385" y="640"/>
                  </a:cubicBezTo>
                  <a:lnTo>
                    <a:pt x="1385" y="640"/>
                  </a:lnTo>
                  <a:cubicBezTo>
                    <a:pt x="1398" y="642"/>
                    <a:pt x="1411" y="643"/>
                    <a:pt x="1425" y="643"/>
                  </a:cubicBezTo>
                  <a:cubicBezTo>
                    <a:pt x="1488" y="643"/>
                    <a:pt x="1552" y="616"/>
                    <a:pt x="1600" y="567"/>
                  </a:cubicBezTo>
                  <a:cubicBezTo>
                    <a:pt x="1637" y="502"/>
                    <a:pt x="1591" y="437"/>
                    <a:pt x="1498" y="419"/>
                  </a:cubicBezTo>
                  <a:cubicBezTo>
                    <a:pt x="1437" y="405"/>
                    <a:pt x="1377" y="398"/>
                    <a:pt x="1316" y="398"/>
                  </a:cubicBezTo>
                  <a:cubicBezTo>
                    <a:pt x="1256" y="398"/>
                    <a:pt x="1195" y="405"/>
                    <a:pt x="1135" y="419"/>
                  </a:cubicBezTo>
                  <a:cubicBezTo>
                    <a:pt x="1228" y="391"/>
                    <a:pt x="1312" y="326"/>
                    <a:pt x="1377" y="251"/>
                  </a:cubicBezTo>
                  <a:cubicBezTo>
                    <a:pt x="1414" y="186"/>
                    <a:pt x="1367" y="121"/>
                    <a:pt x="1274" y="103"/>
                  </a:cubicBezTo>
                  <a:cubicBezTo>
                    <a:pt x="1250" y="95"/>
                    <a:pt x="1226" y="92"/>
                    <a:pt x="1202" y="92"/>
                  </a:cubicBezTo>
                  <a:cubicBezTo>
                    <a:pt x="1135" y="92"/>
                    <a:pt x="1074" y="120"/>
                    <a:pt x="1033" y="168"/>
                  </a:cubicBezTo>
                  <a:cubicBezTo>
                    <a:pt x="1070" y="103"/>
                    <a:pt x="1023" y="37"/>
                    <a:pt x="921" y="19"/>
                  </a:cubicBezTo>
                  <a:cubicBezTo>
                    <a:pt x="894" y="6"/>
                    <a:pt x="866" y="0"/>
                    <a:pt x="8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30"/>
            <p:cNvSpPr/>
            <p:nvPr/>
          </p:nvSpPr>
          <p:spPr>
            <a:xfrm>
              <a:off x="1307501" y="3115294"/>
              <a:ext cx="277989" cy="129414"/>
            </a:xfrm>
            <a:custGeom>
              <a:avLst/>
              <a:gdLst/>
              <a:ahLst/>
              <a:cxnLst/>
              <a:rect l="l" t="t" r="r" b="b"/>
              <a:pathLst>
                <a:path w="2539" h="1182" extrusionOk="0">
                  <a:moveTo>
                    <a:pt x="0" y="0"/>
                  </a:moveTo>
                  <a:lnTo>
                    <a:pt x="0" y="372"/>
                  </a:lnTo>
                  <a:cubicBezTo>
                    <a:pt x="0" y="930"/>
                    <a:pt x="660" y="1181"/>
                    <a:pt x="1255" y="1181"/>
                  </a:cubicBezTo>
                  <a:cubicBezTo>
                    <a:pt x="1851" y="1181"/>
                    <a:pt x="2539" y="930"/>
                    <a:pt x="2539" y="372"/>
                  </a:cubicBezTo>
                  <a:lnTo>
                    <a:pt x="2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30"/>
            <p:cNvSpPr/>
            <p:nvPr/>
          </p:nvSpPr>
          <p:spPr>
            <a:xfrm>
              <a:off x="1307501" y="3028688"/>
              <a:ext cx="277989" cy="176275"/>
            </a:xfrm>
            <a:custGeom>
              <a:avLst/>
              <a:gdLst/>
              <a:ahLst/>
              <a:cxnLst/>
              <a:rect l="l" t="t" r="r" b="b"/>
              <a:pathLst>
                <a:path w="2539" h="1610" extrusionOk="0">
                  <a:moveTo>
                    <a:pt x="1255" y="1"/>
                  </a:moveTo>
                  <a:cubicBezTo>
                    <a:pt x="697" y="1"/>
                    <a:pt x="0" y="233"/>
                    <a:pt x="0" y="801"/>
                  </a:cubicBezTo>
                  <a:cubicBezTo>
                    <a:pt x="0" y="1359"/>
                    <a:pt x="660" y="1610"/>
                    <a:pt x="1255" y="1610"/>
                  </a:cubicBezTo>
                  <a:cubicBezTo>
                    <a:pt x="1851" y="1610"/>
                    <a:pt x="2539" y="1359"/>
                    <a:pt x="2539" y="801"/>
                  </a:cubicBezTo>
                  <a:cubicBezTo>
                    <a:pt x="2539" y="233"/>
                    <a:pt x="1823" y="1"/>
                    <a:pt x="1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30"/>
            <p:cNvSpPr/>
            <p:nvPr/>
          </p:nvSpPr>
          <p:spPr>
            <a:xfrm>
              <a:off x="1322719" y="3035915"/>
              <a:ext cx="246456" cy="155801"/>
            </a:xfrm>
            <a:custGeom>
              <a:avLst/>
              <a:gdLst/>
              <a:ahLst/>
              <a:cxnLst/>
              <a:rect l="l" t="t" r="r" b="b"/>
              <a:pathLst>
                <a:path w="2251" h="1423" extrusionOk="0">
                  <a:moveTo>
                    <a:pt x="1116" y="0"/>
                  </a:moveTo>
                  <a:cubicBezTo>
                    <a:pt x="624" y="0"/>
                    <a:pt x="1" y="205"/>
                    <a:pt x="1" y="697"/>
                  </a:cubicBezTo>
                  <a:cubicBezTo>
                    <a:pt x="1" y="1190"/>
                    <a:pt x="586" y="1423"/>
                    <a:pt x="1116" y="1423"/>
                  </a:cubicBezTo>
                  <a:cubicBezTo>
                    <a:pt x="1647" y="1423"/>
                    <a:pt x="2251" y="1200"/>
                    <a:pt x="2251" y="707"/>
                  </a:cubicBezTo>
                  <a:cubicBezTo>
                    <a:pt x="2251" y="205"/>
                    <a:pt x="1619" y="0"/>
                    <a:pt x="1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30"/>
            <p:cNvSpPr/>
            <p:nvPr/>
          </p:nvSpPr>
          <p:spPr>
            <a:xfrm>
              <a:off x="1321734" y="3035915"/>
              <a:ext cx="246456" cy="85619"/>
            </a:xfrm>
            <a:custGeom>
              <a:avLst/>
              <a:gdLst/>
              <a:ahLst/>
              <a:cxnLst/>
              <a:rect l="l" t="t" r="r" b="b"/>
              <a:pathLst>
                <a:path w="2251" h="782" extrusionOk="0">
                  <a:moveTo>
                    <a:pt x="1116" y="0"/>
                  </a:moveTo>
                  <a:cubicBezTo>
                    <a:pt x="623" y="0"/>
                    <a:pt x="0" y="205"/>
                    <a:pt x="0" y="697"/>
                  </a:cubicBezTo>
                  <a:cubicBezTo>
                    <a:pt x="0" y="725"/>
                    <a:pt x="0" y="744"/>
                    <a:pt x="0" y="772"/>
                  </a:cubicBezTo>
                  <a:cubicBezTo>
                    <a:pt x="65" y="335"/>
                    <a:pt x="651" y="149"/>
                    <a:pt x="1125" y="149"/>
                  </a:cubicBezTo>
                  <a:cubicBezTo>
                    <a:pt x="1609" y="149"/>
                    <a:pt x="2195" y="335"/>
                    <a:pt x="2251" y="781"/>
                  </a:cubicBezTo>
                  <a:lnTo>
                    <a:pt x="2251" y="707"/>
                  </a:lnTo>
                  <a:cubicBezTo>
                    <a:pt x="2251" y="214"/>
                    <a:pt x="162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30"/>
            <p:cNvSpPr/>
            <p:nvPr/>
          </p:nvSpPr>
          <p:spPr>
            <a:xfrm>
              <a:off x="1360383" y="3070513"/>
              <a:ext cx="173209" cy="108174"/>
            </a:xfrm>
            <a:custGeom>
              <a:avLst/>
              <a:gdLst/>
              <a:ahLst/>
              <a:cxnLst/>
              <a:rect l="l" t="t" r="r" b="b"/>
              <a:pathLst>
                <a:path w="1582" h="988" extrusionOk="0">
                  <a:moveTo>
                    <a:pt x="1433" y="633"/>
                  </a:moveTo>
                  <a:lnTo>
                    <a:pt x="1414" y="660"/>
                  </a:lnTo>
                  <a:cubicBezTo>
                    <a:pt x="1400" y="651"/>
                    <a:pt x="1388" y="644"/>
                    <a:pt x="1376" y="639"/>
                  </a:cubicBezTo>
                  <a:lnTo>
                    <a:pt x="1376" y="639"/>
                  </a:lnTo>
                  <a:cubicBezTo>
                    <a:pt x="1379" y="639"/>
                    <a:pt x="1383" y="640"/>
                    <a:pt x="1386" y="640"/>
                  </a:cubicBezTo>
                  <a:cubicBezTo>
                    <a:pt x="1402" y="640"/>
                    <a:pt x="1419" y="637"/>
                    <a:pt x="1433" y="633"/>
                  </a:cubicBezTo>
                  <a:close/>
                  <a:moveTo>
                    <a:pt x="949" y="688"/>
                  </a:moveTo>
                  <a:lnTo>
                    <a:pt x="958" y="707"/>
                  </a:lnTo>
                  <a:lnTo>
                    <a:pt x="949" y="707"/>
                  </a:lnTo>
                  <a:cubicBezTo>
                    <a:pt x="949" y="707"/>
                    <a:pt x="949" y="698"/>
                    <a:pt x="949" y="688"/>
                  </a:cubicBezTo>
                  <a:close/>
                  <a:moveTo>
                    <a:pt x="835" y="0"/>
                  </a:moveTo>
                  <a:cubicBezTo>
                    <a:pt x="789" y="0"/>
                    <a:pt x="741" y="13"/>
                    <a:pt x="698" y="37"/>
                  </a:cubicBezTo>
                  <a:lnTo>
                    <a:pt x="633" y="56"/>
                  </a:lnTo>
                  <a:lnTo>
                    <a:pt x="633" y="149"/>
                  </a:lnTo>
                  <a:cubicBezTo>
                    <a:pt x="633" y="205"/>
                    <a:pt x="642" y="251"/>
                    <a:pt x="661" y="298"/>
                  </a:cubicBezTo>
                  <a:cubicBezTo>
                    <a:pt x="586" y="223"/>
                    <a:pt x="493" y="177"/>
                    <a:pt x="391" y="149"/>
                  </a:cubicBezTo>
                  <a:cubicBezTo>
                    <a:pt x="369" y="143"/>
                    <a:pt x="347" y="140"/>
                    <a:pt x="324" y="140"/>
                  </a:cubicBezTo>
                  <a:cubicBezTo>
                    <a:pt x="279" y="140"/>
                    <a:pt x="233" y="152"/>
                    <a:pt x="196" y="177"/>
                  </a:cubicBezTo>
                  <a:lnTo>
                    <a:pt x="140" y="130"/>
                  </a:lnTo>
                  <a:lnTo>
                    <a:pt x="140" y="251"/>
                  </a:lnTo>
                  <a:cubicBezTo>
                    <a:pt x="140" y="296"/>
                    <a:pt x="183" y="341"/>
                    <a:pt x="244" y="361"/>
                  </a:cubicBezTo>
                  <a:lnTo>
                    <a:pt x="244" y="361"/>
                  </a:lnTo>
                  <a:cubicBezTo>
                    <a:pt x="226" y="356"/>
                    <a:pt x="207" y="353"/>
                    <a:pt x="187" y="353"/>
                  </a:cubicBezTo>
                  <a:cubicBezTo>
                    <a:pt x="146" y="353"/>
                    <a:pt x="102" y="363"/>
                    <a:pt x="66" y="381"/>
                  </a:cubicBezTo>
                  <a:lnTo>
                    <a:pt x="1" y="344"/>
                  </a:lnTo>
                  <a:lnTo>
                    <a:pt x="1" y="465"/>
                  </a:lnTo>
                  <a:cubicBezTo>
                    <a:pt x="1" y="512"/>
                    <a:pt x="47" y="558"/>
                    <a:pt x="121" y="577"/>
                  </a:cubicBezTo>
                  <a:cubicBezTo>
                    <a:pt x="177" y="591"/>
                    <a:pt x="238" y="598"/>
                    <a:pt x="299" y="598"/>
                  </a:cubicBezTo>
                  <a:cubicBezTo>
                    <a:pt x="361" y="598"/>
                    <a:pt x="424" y="591"/>
                    <a:pt x="484" y="577"/>
                  </a:cubicBezTo>
                  <a:lnTo>
                    <a:pt x="484" y="577"/>
                  </a:lnTo>
                  <a:cubicBezTo>
                    <a:pt x="410" y="605"/>
                    <a:pt x="345" y="642"/>
                    <a:pt x="289" y="688"/>
                  </a:cubicBezTo>
                  <a:lnTo>
                    <a:pt x="224" y="660"/>
                  </a:lnTo>
                  <a:lnTo>
                    <a:pt x="224" y="772"/>
                  </a:lnTo>
                  <a:cubicBezTo>
                    <a:pt x="224" y="819"/>
                    <a:pt x="270" y="865"/>
                    <a:pt x="345" y="893"/>
                  </a:cubicBezTo>
                  <a:cubicBezTo>
                    <a:pt x="367" y="900"/>
                    <a:pt x="389" y="904"/>
                    <a:pt x="411" y="904"/>
                  </a:cubicBezTo>
                  <a:cubicBezTo>
                    <a:pt x="474" y="904"/>
                    <a:pt x="536" y="876"/>
                    <a:pt x="577" y="828"/>
                  </a:cubicBezTo>
                  <a:lnTo>
                    <a:pt x="577" y="828"/>
                  </a:lnTo>
                  <a:cubicBezTo>
                    <a:pt x="540" y="884"/>
                    <a:pt x="586" y="949"/>
                    <a:pt x="689" y="977"/>
                  </a:cubicBezTo>
                  <a:cubicBezTo>
                    <a:pt x="711" y="984"/>
                    <a:pt x="733" y="987"/>
                    <a:pt x="756" y="987"/>
                  </a:cubicBezTo>
                  <a:cubicBezTo>
                    <a:pt x="819" y="987"/>
                    <a:pt x="882" y="960"/>
                    <a:pt x="931" y="912"/>
                  </a:cubicBezTo>
                  <a:cubicBezTo>
                    <a:pt x="940" y="884"/>
                    <a:pt x="949" y="856"/>
                    <a:pt x="958" y="828"/>
                  </a:cubicBezTo>
                  <a:cubicBezTo>
                    <a:pt x="958" y="819"/>
                    <a:pt x="958" y="800"/>
                    <a:pt x="958" y="791"/>
                  </a:cubicBezTo>
                  <a:lnTo>
                    <a:pt x="958" y="716"/>
                  </a:lnTo>
                  <a:cubicBezTo>
                    <a:pt x="1024" y="772"/>
                    <a:pt x="1107" y="819"/>
                    <a:pt x="1200" y="837"/>
                  </a:cubicBezTo>
                  <a:cubicBezTo>
                    <a:pt x="1225" y="845"/>
                    <a:pt x="1250" y="849"/>
                    <a:pt x="1275" y="849"/>
                  </a:cubicBezTo>
                  <a:cubicBezTo>
                    <a:pt x="1336" y="849"/>
                    <a:pt x="1396" y="825"/>
                    <a:pt x="1442" y="772"/>
                  </a:cubicBezTo>
                  <a:cubicBezTo>
                    <a:pt x="1442" y="763"/>
                    <a:pt x="1451" y="744"/>
                    <a:pt x="1451" y="735"/>
                  </a:cubicBezTo>
                  <a:lnTo>
                    <a:pt x="1451" y="633"/>
                  </a:lnTo>
                  <a:cubicBezTo>
                    <a:pt x="1498" y="623"/>
                    <a:pt x="1535" y="605"/>
                    <a:pt x="1563" y="567"/>
                  </a:cubicBezTo>
                  <a:cubicBezTo>
                    <a:pt x="1572" y="558"/>
                    <a:pt x="1581" y="540"/>
                    <a:pt x="1581" y="530"/>
                  </a:cubicBezTo>
                  <a:lnTo>
                    <a:pt x="1581" y="400"/>
                  </a:lnTo>
                  <a:lnTo>
                    <a:pt x="1544" y="437"/>
                  </a:lnTo>
                  <a:cubicBezTo>
                    <a:pt x="1516" y="428"/>
                    <a:pt x="1498" y="419"/>
                    <a:pt x="1479" y="419"/>
                  </a:cubicBezTo>
                  <a:cubicBezTo>
                    <a:pt x="1419" y="405"/>
                    <a:pt x="1356" y="398"/>
                    <a:pt x="1294" y="398"/>
                  </a:cubicBezTo>
                  <a:cubicBezTo>
                    <a:pt x="1233" y="398"/>
                    <a:pt x="1172" y="405"/>
                    <a:pt x="1117" y="419"/>
                  </a:cubicBezTo>
                  <a:cubicBezTo>
                    <a:pt x="1210" y="381"/>
                    <a:pt x="1293" y="326"/>
                    <a:pt x="1358" y="251"/>
                  </a:cubicBezTo>
                  <a:cubicBezTo>
                    <a:pt x="1368" y="233"/>
                    <a:pt x="1368" y="214"/>
                    <a:pt x="1368" y="195"/>
                  </a:cubicBezTo>
                  <a:lnTo>
                    <a:pt x="1368" y="84"/>
                  </a:lnTo>
                  <a:lnTo>
                    <a:pt x="1321" y="121"/>
                  </a:lnTo>
                  <a:cubicBezTo>
                    <a:pt x="1303" y="112"/>
                    <a:pt x="1275" y="102"/>
                    <a:pt x="1247" y="93"/>
                  </a:cubicBezTo>
                  <a:cubicBezTo>
                    <a:pt x="1225" y="86"/>
                    <a:pt x="1202" y="82"/>
                    <a:pt x="1180" y="82"/>
                  </a:cubicBezTo>
                  <a:cubicBezTo>
                    <a:pt x="1117" y="82"/>
                    <a:pt x="1055" y="110"/>
                    <a:pt x="1014" y="158"/>
                  </a:cubicBezTo>
                  <a:cubicBezTo>
                    <a:pt x="1051" y="102"/>
                    <a:pt x="1005" y="28"/>
                    <a:pt x="903" y="10"/>
                  </a:cubicBezTo>
                  <a:cubicBezTo>
                    <a:pt x="881" y="3"/>
                    <a:pt x="858" y="0"/>
                    <a:pt x="835"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30"/>
            <p:cNvSpPr/>
            <p:nvPr/>
          </p:nvSpPr>
          <p:spPr>
            <a:xfrm>
              <a:off x="1358412" y="3056170"/>
              <a:ext cx="179231" cy="110254"/>
            </a:xfrm>
            <a:custGeom>
              <a:avLst/>
              <a:gdLst/>
              <a:ahLst/>
              <a:cxnLst/>
              <a:rect l="l" t="t" r="r" b="b"/>
              <a:pathLst>
                <a:path w="1637" h="1007" extrusionOk="0">
                  <a:moveTo>
                    <a:pt x="840" y="1"/>
                  </a:moveTo>
                  <a:cubicBezTo>
                    <a:pt x="696" y="1"/>
                    <a:pt x="584" y="176"/>
                    <a:pt x="679" y="317"/>
                  </a:cubicBezTo>
                  <a:cubicBezTo>
                    <a:pt x="604" y="243"/>
                    <a:pt x="511" y="187"/>
                    <a:pt x="409" y="159"/>
                  </a:cubicBezTo>
                  <a:cubicBezTo>
                    <a:pt x="387" y="152"/>
                    <a:pt x="365" y="148"/>
                    <a:pt x="342" y="148"/>
                  </a:cubicBezTo>
                  <a:cubicBezTo>
                    <a:pt x="279" y="148"/>
                    <a:pt x="215" y="176"/>
                    <a:pt x="167" y="224"/>
                  </a:cubicBezTo>
                  <a:cubicBezTo>
                    <a:pt x="134" y="283"/>
                    <a:pt x="168" y="341"/>
                    <a:pt x="250" y="366"/>
                  </a:cubicBezTo>
                  <a:lnTo>
                    <a:pt x="250" y="366"/>
                  </a:lnTo>
                  <a:cubicBezTo>
                    <a:pt x="235" y="363"/>
                    <a:pt x="221" y="362"/>
                    <a:pt x="207" y="362"/>
                  </a:cubicBezTo>
                  <a:cubicBezTo>
                    <a:pt x="140" y="362"/>
                    <a:pt x="78" y="390"/>
                    <a:pt x="37" y="438"/>
                  </a:cubicBezTo>
                  <a:cubicBezTo>
                    <a:pt x="0" y="503"/>
                    <a:pt x="47" y="568"/>
                    <a:pt x="139" y="587"/>
                  </a:cubicBezTo>
                  <a:cubicBezTo>
                    <a:pt x="200" y="601"/>
                    <a:pt x="260" y="608"/>
                    <a:pt x="321" y="608"/>
                  </a:cubicBezTo>
                  <a:cubicBezTo>
                    <a:pt x="381" y="608"/>
                    <a:pt x="442" y="601"/>
                    <a:pt x="502" y="587"/>
                  </a:cubicBezTo>
                  <a:lnTo>
                    <a:pt x="502" y="587"/>
                  </a:lnTo>
                  <a:cubicBezTo>
                    <a:pt x="409" y="624"/>
                    <a:pt x="325" y="680"/>
                    <a:pt x="260" y="754"/>
                  </a:cubicBezTo>
                  <a:cubicBezTo>
                    <a:pt x="223" y="819"/>
                    <a:pt x="270" y="884"/>
                    <a:pt x="363" y="903"/>
                  </a:cubicBezTo>
                  <a:cubicBezTo>
                    <a:pt x="387" y="910"/>
                    <a:pt x="411" y="914"/>
                    <a:pt x="435" y="914"/>
                  </a:cubicBezTo>
                  <a:cubicBezTo>
                    <a:pt x="502" y="914"/>
                    <a:pt x="563" y="886"/>
                    <a:pt x="604" y="838"/>
                  </a:cubicBezTo>
                  <a:lnTo>
                    <a:pt x="604" y="838"/>
                  </a:lnTo>
                  <a:cubicBezTo>
                    <a:pt x="567" y="903"/>
                    <a:pt x="614" y="968"/>
                    <a:pt x="716" y="987"/>
                  </a:cubicBezTo>
                  <a:cubicBezTo>
                    <a:pt x="744" y="1000"/>
                    <a:pt x="772" y="1006"/>
                    <a:pt x="799" y="1006"/>
                  </a:cubicBezTo>
                  <a:cubicBezTo>
                    <a:pt x="942" y="1006"/>
                    <a:pt x="1052" y="839"/>
                    <a:pt x="958" y="698"/>
                  </a:cubicBezTo>
                  <a:lnTo>
                    <a:pt x="958" y="698"/>
                  </a:lnTo>
                  <a:cubicBezTo>
                    <a:pt x="1032" y="773"/>
                    <a:pt x="1125" y="829"/>
                    <a:pt x="1228" y="847"/>
                  </a:cubicBezTo>
                  <a:cubicBezTo>
                    <a:pt x="1249" y="855"/>
                    <a:pt x="1272" y="858"/>
                    <a:pt x="1294" y="858"/>
                  </a:cubicBezTo>
                  <a:cubicBezTo>
                    <a:pt x="1357" y="858"/>
                    <a:pt x="1419" y="830"/>
                    <a:pt x="1460" y="782"/>
                  </a:cubicBezTo>
                  <a:cubicBezTo>
                    <a:pt x="1496" y="728"/>
                    <a:pt x="1453" y="665"/>
                    <a:pt x="1365" y="636"/>
                  </a:cubicBezTo>
                  <a:lnTo>
                    <a:pt x="1365" y="636"/>
                  </a:lnTo>
                  <a:cubicBezTo>
                    <a:pt x="1384" y="641"/>
                    <a:pt x="1404" y="644"/>
                    <a:pt x="1425" y="644"/>
                  </a:cubicBezTo>
                  <a:cubicBezTo>
                    <a:pt x="1488" y="644"/>
                    <a:pt x="1551" y="616"/>
                    <a:pt x="1599" y="568"/>
                  </a:cubicBezTo>
                  <a:cubicBezTo>
                    <a:pt x="1637" y="512"/>
                    <a:pt x="1590" y="447"/>
                    <a:pt x="1497" y="419"/>
                  </a:cubicBezTo>
                  <a:cubicBezTo>
                    <a:pt x="1437" y="410"/>
                    <a:pt x="1374" y="406"/>
                    <a:pt x="1311" y="406"/>
                  </a:cubicBezTo>
                  <a:cubicBezTo>
                    <a:pt x="1248" y="406"/>
                    <a:pt x="1186" y="410"/>
                    <a:pt x="1125" y="419"/>
                  </a:cubicBezTo>
                  <a:cubicBezTo>
                    <a:pt x="1228" y="392"/>
                    <a:pt x="1311" y="336"/>
                    <a:pt x="1376" y="252"/>
                  </a:cubicBezTo>
                  <a:cubicBezTo>
                    <a:pt x="1413" y="196"/>
                    <a:pt x="1367" y="131"/>
                    <a:pt x="1265" y="103"/>
                  </a:cubicBezTo>
                  <a:cubicBezTo>
                    <a:pt x="1243" y="96"/>
                    <a:pt x="1220" y="93"/>
                    <a:pt x="1198" y="93"/>
                  </a:cubicBezTo>
                  <a:cubicBezTo>
                    <a:pt x="1134" y="93"/>
                    <a:pt x="1071" y="120"/>
                    <a:pt x="1023" y="168"/>
                  </a:cubicBezTo>
                  <a:cubicBezTo>
                    <a:pt x="1060" y="113"/>
                    <a:pt x="1014" y="48"/>
                    <a:pt x="921" y="20"/>
                  </a:cubicBezTo>
                  <a:cubicBezTo>
                    <a:pt x="893" y="7"/>
                    <a:pt x="866" y="1"/>
                    <a:pt x="8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30"/>
            <p:cNvSpPr/>
            <p:nvPr/>
          </p:nvSpPr>
          <p:spPr>
            <a:xfrm>
              <a:off x="2576029" y="3720106"/>
              <a:ext cx="278098" cy="130400"/>
            </a:xfrm>
            <a:custGeom>
              <a:avLst/>
              <a:gdLst/>
              <a:ahLst/>
              <a:cxnLst/>
              <a:rect l="l" t="t" r="r" b="b"/>
              <a:pathLst>
                <a:path w="2540" h="1191" extrusionOk="0">
                  <a:moveTo>
                    <a:pt x="1" y="0"/>
                  </a:moveTo>
                  <a:lnTo>
                    <a:pt x="1" y="372"/>
                  </a:lnTo>
                  <a:cubicBezTo>
                    <a:pt x="1" y="930"/>
                    <a:pt x="670" y="1190"/>
                    <a:pt x="1266" y="1190"/>
                  </a:cubicBezTo>
                  <a:cubicBezTo>
                    <a:pt x="1851" y="1190"/>
                    <a:pt x="2540" y="939"/>
                    <a:pt x="2540" y="372"/>
                  </a:cubicBezTo>
                  <a:lnTo>
                    <a:pt x="2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30"/>
            <p:cNvSpPr/>
            <p:nvPr/>
          </p:nvSpPr>
          <p:spPr>
            <a:xfrm>
              <a:off x="2576029" y="3634596"/>
              <a:ext cx="278098" cy="176165"/>
            </a:xfrm>
            <a:custGeom>
              <a:avLst/>
              <a:gdLst/>
              <a:ahLst/>
              <a:cxnLst/>
              <a:rect l="l" t="t" r="r" b="b"/>
              <a:pathLst>
                <a:path w="2540" h="1609" extrusionOk="0">
                  <a:moveTo>
                    <a:pt x="1256" y="0"/>
                  </a:moveTo>
                  <a:cubicBezTo>
                    <a:pt x="698" y="0"/>
                    <a:pt x="1" y="232"/>
                    <a:pt x="1" y="790"/>
                  </a:cubicBezTo>
                  <a:cubicBezTo>
                    <a:pt x="1" y="1348"/>
                    <a:pt x="670" y="1609"/>
                    <a:pt x="1256" y="1609"/>
                  </a:cubicBezTo>
                  <a:cubicBezTo>
                    <a:pt x="1851" y="1609"/>
                    <a:pt x="2540" y="1348"/>
                    <a:pt x="2540" y="790"/>
                  </a:cubicBezTo>
                  <a:cubicBezTo>
                    <a:pt x="2540" y="232"/>
                    <a:pt x="1833"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30"/>
            <p:cNvSpPr/>
            <p:nvPr/>
          </p:nvSpPr>
          <p:spPr>
            <a:xfrm>
              <a:off x="2591358" y="3640618"/>
              <a:ext cx="246456" cy="156896"/>
            </a:xfrm>
            <a:custGeom>
              <a:avLst/>
              <a:gdLst/>
              <a:ahLst/>
              <a:cxnLst/>
              <a:rect l="l" t="t" r="r" b="b"/>
              <a:pathLst>
                <a:path w="2251" h="1433" extrusionOk="0">
                  <a:moveTo>
                    <a:pt x="1116" y="1"/>
                  </a:moveTo>
                  <a:cubicBezTo>
                    <a:pt x="623" y="1"/>
                    <a:pt x="0" y="215"/>
                    <a:pt x="0" y="708"/>
                  </a:cubicBezTo>
                  <a:cubicBezTo>
                    <a:pt x="0" y="1200"/>
                    <a:pt x="596" y="1433"/>
                    <a:pt x="1126" y="1433"/>
                  </a:cubicBezTo>
                  <a:cubicBezTo>
                    <a:pt x="1646" y="1433"/>
                    <a:pt x="2251" y="1210"/>
                    <a:pt x="2251" y="717"/>
                  </a:cubicBezTo>
                  <a:cubicBezTo>
                    <a:pt x="2251" y="215"/>
                    <a:pt x="1628" y="1"/>
                    <a:pt x="1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30"/>
            <p:cNvSpPr/>
            <p:nvPr/>
          </p:nvSpPr>
          <p:spPr>
            <a:xfrm>
              <a:off x="2590372" y="3641713"/>
              <a:ext cx="247442" cy="84524"/>
            </a:xfrm>
            <a:custGeom>
              <a:avLst/>
              <a:gdLst/>
              <a:ahLst/>
              <a:cxnLst/>
              <a:rect l="l" t="t" r="r" b="b"/>
              <a:pathLst>
                <a:path w="2260" h="772" extrusionOk="0">
                  <a:moveTo>
                    <a:pt x="1125" y="0"/>
                  </a:moveTo>
                  <a:cubicBezTo>
                    <a:pt x="614" y="0"/>
                    <a:pt x="9" y="205"/>
                    <a:pt x="9" y="698"/>
                  </a:cubicBezTo>
                  <a:cubicBezTo>
                    <a:pt x="0" y="725"/>
                    <a:pt x="0" y="744"/>
                    <a:pt x="9" y="772"/>
                  </a:cubicBezTo>
                  <a:cubicBezTo>
                    <a:pt x="75" y="326"/>
                    <a:pt x="660" y="140"/>
                    <a:pt x="1125" y="140"/>
                  </a:cubicBezTo>
                  <a:cubicBezTo>
                    <a:pt x="1609" y="140"/>
                    <a:pt x="2195" y="335"/>
                    <a:pt x="2260" y="772"/>
                  </a:cubicBezTo>
                  <a:lnTo>
                    <a:pt x="2260" y="707"/>
                  </a:lnTo>
                  <a:cubicBezTo>
                    <a:pt x="2260" y="205"/>
                    <a:pt x="1627" y="0"/>
                    <a:pt x="1125"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30"/>
            <p:cNvSpPr/>
            <p:nvPr/>
          </p:nvSpPr>
          <p:spPr>
            <a:xfrm>
              <a:off x="2629022" y="3676311"/>
              <a:ext cx="173209" cy="107188"/>
            </a:xfrm>
            <a:custGeom>
              <a:avLst/>
              <a:gdLst/>
              <a:ahLst/>
              <a:cxnLst/>
              <a:rect l="l" t="t" r="r" b="b"/>
              <a:pathLst>
                <a:path w="1582" h="979" extrusionOk="0">
                  <a:moveTo>
                    <a:pt x="1340" y="623"/>
                  </a:moveTo>
                  <a:lnTo>
                    <a:pt x="1340" y="623"/>
                  </a:lnTo>
                  <a:cubicBezTo>
                    <a:pt x="1377" y="633"/>
                    <a:pt x="1405" y="633"/>
                    <a:pt x="1433" y="633"/>
                  </a:cubicBezTo>
                  <a:lnTo>
                    <a:pt x="1414" y="651"/>
                  </a:lnTo>
                  <a:cubicBezTo>
                    <a:pt x="1386" y="642"/>
                    <a:pt x="1367" y="633"/>
                    <a:pt x="1340" y="623"/>
                  </a:cubicBezTo>
                  <a:close/>
                  <a:moveTo>
                    <a:pt x="949" y="688"/>
                  </a:moveTo>
                  <a:lnTo>
                    <a:pt x="958" y="698"/>
                  </a:lnTo>
                  <a:lnTo>
                    <a:pt x="949" y="707"/>
                  </a:lnTo>
                  <a:cubicBezTo>
                    <a:pt x="949" y="698"/>
                    <a:pt x="949" y="698"/>
                    <a:pt x="949" y="688"/>
                  </a:cubicBezTo>
                  <a:close/>
                  <a:moveTo>
                    <a:pt x="835" y="0"/>
                  </a:moveTo>
                  <a:cubicBezTo>
                    <a:pt x="789" y="0"/>
                    <a:pt x="741" y="13"/>
                    <a:pt x="698" y="37"/>
                  </a:cubicBezTo>
                  <a:lnTo>
                    <a:pt x="633" y="47"/>
                  </a:lnTo>
                  <a:lnTo>
                    <a:pt x="633" y="149"/>
                  </a:lnTo>
                  <a:cubicBezTo>
                    <a:pt x="633" y="196"/>
                    <a:pt x="642" y="251"/>
                    <a:pt x="661" y="298"/>
                  </a:cubicBezTo>
                  <a:cubicBezTo>
                    <a:pt x="586" y="223"/>
                    <a:pt x="493" y="168"/>
                    <a:pt x="391" y="149"/>
                  </a:cubicBezTo>
                  <a:cubicBezTo>
                    <a:pt x="368" y="142"/>
                    <a:pt x="344" y="139"/>
                    <a:pt x="320" y="139"/>
                  </a:cubicBezTo>
                  <a:cubicBezTo>
                    <a:pt x="276" y="139"/>
                    <a:pt x="232" y="150"/>
                    <a:pt x="196" y="168"/>
                  </a:cubicBezTo>
                  <a:lnTo>
                    <a:pt x="140" y="121"/>
                  </a:lnTo>
                  <a:lnTo>
                    <a:pt x="140" y="251"/>
                  </a:lnTo>
                  <a:cubicBezTo>
                    <a:pt x="140" y="295"/>
                    <a:pt x="172" y="338"/>
                    <a:pt x="237" y="359"/>
                  </a:cubicBezTo>
                  <a:lnTo>
                    <a:pt x="237" y="359"/>
                  </a:lnTo>
                  <a:cubicBezTo>
                    <a:pt x="221" y="355"/>
                    <a:pt x="204" y="353"/>
                    <a:pt x="187" y="353"/>
                  </a:cubicBezTo>
                  <a:cubicBezTo>
                    <a:pt x="145" y="353"/>
                    <a:pt x="102" y="364"/>
                    <a:pt x="66" y="382"/>
                  </a:cubicBezTo>
                  <a:lnTo>
                    <a:pt x="0" y="344"/>
                  </a:lnTo>
                  <a:lnTo>
                    <a:pt x="0" y="465"/>
                  </a:lnTo>
                  <a:cubicBezTo>
                    <a:pt x="0" y="512"/>
                    <a:pt x="47" y="558"/>
                    <a:pt x="121" y="577"/>
                  </a:cubicBezTo>
                  <a:cubicBezTo>
                    <a:pt x="182" y="586"/>
                    <a:pt x="242" y="591"/>
                    <a:pt x="303" y="591"/>
                  </a:cubicBezTo>
                  <a:cubicBezTo>
                    <a:pt x="363" y="591"/>
                    <a:pt x="424" y="586"/>
                    <a:pt x="484" y="577"/>
                  </a:cubicBezTo>
                  <a:lnTo>
                    <a:pt x="484" y="577"/>
                  </a:lnTo>
                  <a:cubicBezTo>
                    <a:pt x="410" y="595"/>
                    <a:pt x="345" y="633"/>
                    <a:pt x="289" y="679"/>
                  </a:cubicBezTo>
                  <a:lnTo>
                    <a:pt x="224" y="651"/>
                  </a:lnTo>
                  <a:lnTo>
                    <a:pt x="224" y="772"/>
                  </a:lnTo>
                  <a:cubicBezTo>
                    <a:pt x="224" y="819"/>
                    <a:pt x="270" y="865"/>
                    <a:pt x="345" y="884"/>
                  </a:cubicBezTo>
                  <a:cubicBezTo>
                    <a:pt x="369" y="892"/>
                    <a:pt x="394" y="896"/>
                    <a:pt x="419" y="896"/>
                  </a:cubicBezTo>
                  <a:cubicBezTo>
                    <a:pt x="480" y="896"/>
                    <a:pt x="540" y="871"/>
                    <a:pt x="586" y="819"/>
                  </a:cubicBezTo>
                  <a:lnTo>
                    <a:pt x="586" y="819"/>
                  </a:lnTo>
                  <a:cubicBezTo>
                    <a:pt x="549" y="884"/>
                    <a:pt x="596" y="949"/>
                    <a:pt x="689" y="967"/>
                  </a:cubicBezTo>
                  <a:cubicBezTo>
                    <a:pt x="711" y="975"/>
                    <a:pt x="733" y="978"/>
                    <a:pt x="756" y="978"/>
                  </a:cubicBezTo>
                  <a:cubicBezTo>
                    <a:pt x="819" y="978"/>
                    <a:pt x="882" y="950"/>
                    <a:pt x="930" y="902"/>
                  </a:cubicBezTo>
                  <a:cubicBezTo>
                    <a:pt x="949" y="884"/>
                    <a:pt x="958" y="856"/>
                    <a:pt x="958" y="819"/>
                  </a:cubicBezTo>
                  <a:lnTo>
                    <a:pt x="958" y="707"/>
                  </a:lnTo>
                  <a:cubicBezTo>
                    <a:pt x="1023" y="763"/>
                    <a:pt x="1107" y="809"/>
                    <a:pt x="1200" y="828"/>
                  </a:cubicBezTo>
                  <a:cubicBezTo>
                    <a:pt x="1222" y="835"/>
                    <a:pt x="1244" y="839"/>
                    <a:pt x="1267" y="839"/>
                  </a:cubicBezTo>
                  <a:cubicBezTo>
                    <a:pt x="1331" y="839"/>
                    <a:pt x="1394" y="811"/>
                    <a:pt x="1442" y="763"/>
                  </a:cubicBezTo>
                  <a:cubicBezTo>
                    <a:pt x="1451" y="754"/>
                    <a:pt x="1451" y="735"/>
                    <a:pt x="1451" y="726"/>
                  </a:cubicBezTo>
                  <a:lnTo>
                    <a:pt x="1451" y="633"/>
                  </a:lnTo>
                  <a:cubicBezTo>
                    <a:pt x="1498" y="623"/>
                    <a:pt x="1535" y="595"/>
                    <a:pt x="1563" y="558"/>
                  </a:cubicBezTo>
                  <a:cubicBezTo>
                    <a:pt x="1572" y="549"/>
                    <a:pt x="1581" y="540"/>
                    <a:pt x="1581" y="521"/>
                  </a:cubicBezTo>
                  <a:lnTo>
                    <a:pt x="1581" y="400"/>
                  </a:lnTo>
                  <a:lnTo>
                    <a:pt x="1544" y="437"/>
                  </a:lnTo>
                  <a:cubicBezTo>
                    <a:pt x="1516" y="428"/>
                    <a:pt x="1498" y="419"/>
                    <a:pt x="1479" y="409"/>
                  </a:cubicBezTo>
                  <a:cubicBezTo>
                    <a:pt x="1419" y="400"/>
                    <a:pt x="1356" y="395"/>
                    <a:pt x="1294" y="395"/>
                  </a:cubicBezTo>
                  <a:cubicBezTo>
                    <a:pt x="1233" y="395"/>
                    <a:pt x="1172" y="400"/>
                    <a:pt x="1116" y="409"/>
                  </a:cubicBezTo>
                  <a:cubicBezTo>
                    <a:pt x="1209" y="382"/>
                    <a:pt x="1293" y="326"/>
                    <a:pt x="1358" y="242"/>
                  </a:cubicBezTo>
                  <a:cubicBezTo>
                    <a:pt x="1367" y="233"/>
                    <a:pt x="1367" y="214"/>
                    <a:pt x="1367" y="196"/>
                  </a:cubicBezTo>
                  <a:lnTo>
                    <a:pt x="1367" y="75"/>
                  </a:lnTo>
                  <a:lnTo>
                    <a:pt x="1321" y="121"/>
                  </a:lnTo>
                  <a:cubicBezTo>
                    <a:pt x="1302" y="103"/>
                    <a:pt x="1274" y="93"/>
                    <a:pt x="1256" y="84"/>
                  </a:cubicBezTo>
                  <a:cubicBezTo>
                    <a:pt x="1234" y="80"/>
                    <a:pt x="1212" y="77"/>
                    <a:pt x="1191" y="77"/>
                  </a:cubicBezTo>
                  <a:cubicBezTo>
                    <a:pt x="1121" y="77"/>
                    <a:pt x="1057" y="102"/>
                    <a:pt x="1014" y="158"/>
                  </a:cubicBezTo>
                  <a:cubicBezTo>
                    <a:pt x="1051" y="93"/>
                    <a:pt x="1005" y="28"/>
                    <a:pt x="903" y="10"/>
                  </a:cubicBezTo>
                  <a:cubicBezTo>
                    <a:pt x="881" y="3"/>
                    <a:pt x="858" y="0"/>
                    <a:pt x="835"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30"/>
            <p:cNvSpPr/>
            <p:nvPr/>
          </p:nvSpPr>
          <p:spPr>
            <a:xfrm>
              <a:off x="2626941" y="3661968"/>
              <a:ext cx="179341" cy="109269"/>
            </a:xfrm>
            <a:custGeom>
              <a:avLst/>
              <a:gdLst/>
              <a:ahLst/>
              <a:cxnLst/>
              <a:rect l="l" t="t" r="r" b="b"/>
              <a:pathLst>
                <a:path w="1638" h="998" extrusionOk="0">
                  <a:moveTo>
                    <a:pt x="841" y="1"/>
                  </a:moveTo>
                  <a:cubicBezTo>
                    <a:pt x="697" y="1"/>
                    <a:pt x="585" y="174"/>
                    <a:pt x="680" y="308"/>
                  </a:cubicBezTo>
                  <a:cubicBezTo>
                    <a:pt x="605" y="234"/>
                    <a:pt x="512" y="178"/>
                    <a:pt x="410" y="159"/>
                  </a:cubicBezTo>
                  <a:cubicBezTo>
                    <a:pt x="388" y="152"/>
                    <a:pt x="366" y="148"/>
                    <a:pt x="343" y="148"/>
                  </a:cubicBezTo>
                  <a:cubicBezTo>
                    <a:pt x="280" y="148"/>
                    <a:pt x="219" y="176"/>
                    <a:pt x="178" y="224"/>
                  </a:cubicBezTo>
                  <a:cubicBezTo>
                    <a:pt x="141" y="279"/>
                    <a:pt x="185" y="342"/>
                    <a:pt x="273" y="371"/>
                  </a:cubicBezTo>
                  <a:lnTo>
                    <a:pt x="273" y="371"/>
                  </a:lnTo>
                  <a:cubicBezTo>
                    <a:pt x="253" y="365"/>
                    <a:pt x="233" y="362"/>
                    <a:pt x="213" y="362"/>
                  </a:cubicBezTo>
                  <a:cubicBezTo>
                    <a:pt x="149" y="362"/>
                    <a:pt x="86" y="390"/>
                    <a:pt x="38" y="438"/>
                  </a:cubicBezTo>
                  <a:cubicBezTo>
                    <a:pt x="1" y="494"/>
                    <a:pt x="47" y="559"/>
                    <a:pt x="150" y="587"/>
                  </a:cubicBezTo>
                  <a:cubicBezTo>
                    <a:pt x="205" y="596"/>
                    <a:pt x="266" y="601"/>
                    <a:pt x="326" y="601"/>
                  </a:cubicBezTo>
                  <a:cubicBezTo>
                    <a:pt x="387" y="601"/>
                    <a:pt x="447" y="596"/>
                    <a:pt x="503" y="587"/>
                  </a:cubicBezTo>
                  <a:lnTo>
                    <a:pt x="503" y="587"/>
                  </a:lnTo>
                  <a:cubicBezTo>
                    <a:pt x="410" y="615"/>
                    <a:pt x="326" y="671"/>
                    <a:pt x="261" y="754"/>
                  </a:cubicBezTo>
                  <a:cubicBezTo>
                    <a:pt x="224" y="810"/>
                    <a:pt x="271" y="875"/>
                    <a:pt x="373" y="903"/>
                  </a:cubicBezTo>
                  <a:cubicBezTo>
                    <a:pt x="395" y="910"/>
                    <a:pt x="417" y="914"/>
                    <a:pt x="440" y="914"/>
                  </a:cubicBezTo>
                  <a:cubicBezTo>
                    <a:pt x="503" y="914"/>
                    <a:pt x="567" y="886"/>
                    <a:pt x="615" y="838"/>
                  </a:cubicBezTo>
                  <a:lnTo>
                    <a:pt x="615" y="838"/>
                  </a:lnTo>
                  <a:cubicBezTo>
                    <a:pt x="577" y="894"/>
                    <a:pt x="624" y="959"/>
                    <a:pt x="717" y="987"/>
                  </a:cubicBezTo>
                  <a:cubicBezTo>
                    <a:pt x="739" y="994"/>
                    <a:pt x="761" y="998"/>
                    <a:pt x="784" y="998"/>
                  </a:cubicBezTo>
                  <a:cubicBezTo>
                    <a:pt x="847" y="998"/>
                    <a:pt x="911" y="970"/>
                    <a:pt x="959" y="922"/>
                  </a:cubicBezTo>
                  <a:cubicBezTo>
                    <a:pt x="996" y="847"/>
                    <a:pt x="996" y="764"/>
                    <a:pt x="959" y="699"/>
                  </a:cubicBezTo>
                  <a:lnTo>
                    <a:pt x="959" y="699"/>
                  </a:lnTo>
                  <a:cubicBezTo>
                    <a:pt x="1033" y="773"/>
                    <a:pt x="1126" y="819"/>
                    <a:pt x="1228" y="847"/>
                  </a:cubicBezTo>
                  <a:cubicBezTo>
                    <a:pt x="1250" y="855"/>
                    <a:pt x="1273" y="858"/>
                    <a:pt x="1295" y="858"/>
                  </a:cubicBezTo>
                  <a:cubicBezTo>
                    <a:pt x="1358" y="858"/>
                    <a:pt x="1420" y="830"/>
                    <a:pt x="1461" y="782"/>
                  </a:cubicBezTo>
                  <a:cubicBezTo>
                    <a:pt x="1494" y="724"/>
                    <a:pt x="1460" y="665"/>
                    <a:pt x="1385" y="640"/>
                  </a:cubicBezTo>
                  <a:lnTo>
                    <a:pt x="1385" y="640"/>
                  </a:lnTo>
                  <a:cubicBezTo>
                    <a:pt x="1398" y="643"/>
                    <a:pt x="1412" y="644"/>
                    <a:pt x="1425" y="644"/>
                  </a:cubicBezTo>
                  <a:cubicBezTo>
                    <a:pt x="1489" y="644"/>
                    <a:pt x="1552" y="616"/>
                    <a:pt x="1600" y="568"/>
                  </a:cubicBezTo>
                  <a:cubicBezTo>
                    <a:pt x="1638" y="503"/>
                    <a:pt x="1600" y="438"/>
                    <a:pt x="1498" y="420"/>
                  </a:cubicBezTo>
                  <a:cubicBezTo>
                    <a:pt x="1438" y="406"/>
                    <a:pt x="1375" y="399"/>
                    <a:pt x="1313" y="399"/>
                  </a:cubicBezTo>
                  <a:cubicBezTo>
                    <a:pt x="1252" y="399"/>
                    <a:pt x="1191" y="406"/>
                    <a:pt x="1135" y="420"/>
                  </a:cubicBezTo>
                  <a:cubicBezTo>
                    <a:pt x="1228" y="392"/>
                    <a:pt x="1312" y="327"/>
                    <a:pt x="1377" y="252"/>
                  </a:cubicBezTo>
                  <a:cubicBezTo>
                    <a:pt x="1414" y="187"/>
                    <a:pt x="1368" y="122"/>
                    <a:pt x="1275" y="103"/>
                  </a:cubicBezTo>
                  <a:cubicBezTo>
                    <a:pt x="1251" y="96"/>
                    <a:pt x="1226" y="93"/>
                    <a:pt x="1203" y="93"/>
                  </a:cubicBezTo>
                  <a:cubicBezTo>
                    <a:pt x="1136" y="93"/>
                    <a:pt x="1074" y="120"/>
                    <a:pt x="1033" y="168"/>
                  </a:cubicBezTo>
                  <a:cubicBezTo>
                    <a:pt x="1070" y="103"/>
                    <a:pt x="1024" y="38"/>
                    <a:pt x="922" y="20"/>
                  </a:cubicBezTo>
                  <a:cubicBezTo>
                    <a:pt x="894" y="7"/>
                    <a:pt x="867" y="1"/>
                    <a:pt x="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30"/>
            <p:cNvSpPr/>
            <p:nvPr/>
          </p:nvSpPr>
          <p:spPr>
            <a:xfrm>
              <a:off x="2074136" y="3525546"/>
              <a:ext cx="278098" cy="129414"/>
            </a:xfrm>
            <a:custGeom>
              <a:avLst/>
              <a:gdLst/>
              <a:ahLst/>
              <a:cxnLst/>
              <a:rect l="l" t="t" r="r" b="b"/>
              <a:pathLst>
                <a:path w="2540" h="1182" extrusionOk="0">
                  <a:moveTo>
                    <a:pt x="0" y="1"/>
                  </a:moveTo>
                  <a:lnTo>
                    <a:pt x="0" y="373"/>
                  </a:lnTo>
                  <a:cubicBezTo>
                    <a:pt x="0" y="931"/>
                    <a:pt x="661" y="1182"/>
                    <a:pt x="1256" y="1182"/>
                  </a:cubicBezTo>
                  <a:cubicBezTo>
                    <a:pt x="1851" y="1182"/>
                    <a:pt x="2539" y="931"/>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30"/>
            <p:cNvSpPr/>
            <p:nvPr/>
          </p:nvSpPr>
          <p:spPr>
            <a:xfrm>
              <a:off x="2074136" y="3440036"/>
              <a:ext cx="278098" cy="175289"/>
            </a:xfrm>
            <a:custGeom>
              <a:avLst/>
              <a:gdLst/>
              <a:ahLst/>
              <a:cxnLst/>
              <a:rect l="l" t="t" r="r" b="b"/>
              <a:pathLst>
                <a:path w="2540" h="1601" extrusionOk="0">
                  <a:moveTo>
                    <a:pt x="1256" y="1"/>
                  </a:moveTo>
                  <a:cubicBezTo>
                    <a:pt x="698" y="1"/>
                    <a:pt x="0" y="233"/>
                    <a:pt x="0" y="791"/>
                  </a:cubicBezTo>
                  <a:cubicBezTo>
                    <a:pt x="0" y="1349"/>
                    <a:pt x="661" y="1600"/>
                    <a:pt x="1256" y="1600"/>
                  </a:cubicBezTo>
                  <a:cubicBezTo>
                    <a:pt x="1851" y="1600"/>
                    <a:pt x="2539" y="1349"/>
                    <a:pt x="2539" y="791"/>
                  </a:cubicBezTo>
                  <a:cubicBezTo>
                    <a:pt x="2539" y="224"/>
                    <a:pt x="1823"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30"/>
            <p:cNvSpPr/>
            <p:nvPr/>
          </p:nvSpPr>
          <p:spPr>
            <a:xfrm>
              <a:off x="2089355" y="3446167"/>
              <a:ext cx="246566" cy="155910"/>
            </a:xfrm>
            <a:custGeom>
              <a:avLst/>
              <a:gdLst/>
              <a:ahLst/>
              <a:cxnLst/>
              <a:rect l="l" t="t" r="r" b="b"/>
              <a:pathLst>
                <a:path w="2252" h="1424" extrusionOk="0">
                  <a:moveTo>
                    <a:pt x="1117" y="1"/>
                  </a:moveTo>
                  <a:cubicBezTo>
                    <a:pt x="624" y="1"/>
                    <a:pt x="1" y="205"/>
                    <a:pt x="1" y="698"/>
                  </a:cubicBezTo>
                  <a:cubicBezTo>
                    <a:pt x="1" y="1191"/>
                    <a:pt x="587" y="1423"/>
                    <a:pt x="1117" y="1423"/>
                  </a:cubicBezTo>
                  <a:cubicBezTo>
                    <a:pt x="1647" y="1423"/>
                    <a:pt x="2251" y="1200"/>
                    <a:pt x="2251" y="698"/>
                  </a:cubicBezTo>
                  <a:cubicBezTo>
                    <a:pt x="2251" y="205"/>
                    <a:pt x="1628" y="1"/>
                    <a:pt x="1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30"/>
            <p:cNvSpPr/>
            <p:nvPr/>
          </p:nvSpPr>
          <p:spPr>
            <a:xfrm>
              <a:off x="2088369" y="3446167"/>
              <a:ext cx="246456" cy="85619"/>
            </a:xfrm>
            <a:custGeom>
              <a:avLst/>
              <a:gdLst/>
              <a:ahLst/>
              <a:cxnLst/>
              <a:rect l="l" t="t" r="r" b="b"/>
              <a:pathLst>
                <a:path w="2251" h="782" extrusionOk="0">
                  <a:moveTo>
                    <a:pt x="1116" y="1"/>
                  </a:moveTo>
                  <a:cubicBezTo>
                    <a:pt x="614" y="1"/>
                    <a:pt x="1" y="205"/>
                    <a:pt x="1" y="698"/>
                  </a:cubicBezTo>
                  <a:cubicBezTo>
                    <a:pt x="1" y="717"/>
                    <a:pt x="1" y="745"/>
                    <a:pt x="1" y="772"/>
                  </a:cubicBezTo>
                  <a:cubicBezTo>
                    <a:pt x="66" y="335"/>
                    <a:pt x="661" y="140"/>
                    <a:pt x="1126" y="140"/>
                  </a:cubicBezTo>
                  <a:cubicBezTo>
                    <a:pt x="1609" y="140"/>
                    <a:pt x="2195" y="335"/>
                    <a:pt x="2251" y="782"/>
                  </a:cubicBezTo>
                  <a:cubicBezTo>
                    <a:pt x="2251" y="754"/>
                    <a:pt x="2251" y="735"/>
                    <a:pt x="2251" y="707"/>
                  </a:cubicBezTo>
                  <a:cubicBezTo>
                    <a:pt x="2251" y="215"/>
                    <a:pt x="1628" y="1"/>
                    <a:pt x="111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30"/>
            <p:cNvSpPr/>
            <p:nvPr/>
          </p:nvSpPr>
          <p:spPr>
            <a:xfrm>
              <a:off x="2127019" y="3480765"/>
              <a:ext cx="173209" cy="107736"/>
            </a:xfrm>
            <a:custGeom>
              <a:avLst/>
              <a:gdLst/>
              <a:ahLst/>
              <a:cxnLst/>
              <a:rect l="l" t="t" r="r" b="b"/>
              <a:pathLst>
                <a:path w="1582" h="984" extrusionOk="0">
                  <a:moveTo>
                    <a:pt x="1340" y="624"/>
                  </a:moveTo>
                  <a:cubicBezTo>
                    <a:pt x="1368" y="633"/>
                    <a:pt x="1405" y="633"/>
                    <a:pt x="1433" y="633"/>
                  </a:cubicBezTo>
                  <a:lnTo>
                    <a:pt x="1405" y="652"/>
                  </a:lnTo>
                  <a:cubicBezTo>
                    <a:pt x="1387" y="642"/>
                    <a:pt x="1368" y="633"/>
                    <a:pt x="1340" y="624"/>
                  </a:cubicBezTo>
                  <a:close/>
                  <a:moveTo>
                    <a:pt x="940" y="689"/>
                  </a:moveTo>
                  <a:lnTo>
                    <a:pt x="949" y="698"/>
                  </a:lnTo>
                  <a:lnTo>
                    <a:pt x="940" y="708"/>
                  </a:lnTo>
                  <a:lnTo>
                    <a:pt x="940" y="689"/>
                  </a:lnTo>
                  <a:close/>
                  <a:moveTo>
                    <a:pt x="829" y="1"/>
                  </a:moveTo>
                  <a:cubicBezTo>
                    <a:pt x="781" y="1"/>
                    <a:pt x="736" y="13"/>
                    <a:pt x="698" y="38"/>
                  </a:cubicBezTo>
                  <a:lnTo>
                    <a:pt x="633" y="47"/>
                  </a:lnTo>
                  <a:lnTo>
                    <a:pt x="633" y="150"/>
                  </a:lnTo>
                  <a:cubicBezTo>
                    <a:pt x="633" y="196"/>
                    <a:pt x="643" y="252"/>
                    <a:pt x="661" y="298"/>
                  </a:cubicBezTo>
                  <a:cubicBezTo>
                    <a:pt x="587" y="224"/>
                    <a:pt x="494" y="168"/>
                    <a:pt x="392" y="150"/>
                  </a:cubicBezTo>
                  <a:cubicBezTo>
                    <a:pt x="368" y="143"/>
                    <a:pt x="344" y="140"/>
                    <a:pt x="320" y="140"/>
                  </a:cubicBezTo>
                  <a:cubicBezTo>
                    <a:pt x="276" y="140"/>
                    <a:pt x="232" y="150"/>
                    <a:pt x="196" y="168"/>
                  </a:cubicBezTo>
                  <a:lnTo>
                    <a:pt x="140" y="122"/>
                  </a:lnTo>
                  <a:lnTo>
                    <a:pt x="140" y="252"/>
                  </a:lnTo>
                  <a:cubicBezTo>
                    <a:pt x="140" y="297"/>
                    <a:pt x="175" y="342"/>
                    <a:pt x="244" y="361"/>
                  </a:cubicBezTo>
                  <a:lnTo>
                    <a:pt x="244" y="361"/>
                  </a:lnTo>
                  <a:cubicBezTo>
                    <a:pt x="224" y="356"/>
                    <a:pt x="203" y="354"/>
                    <a:pt x="183" y="354"/>
                  </a:cubicBezTo>
                  <a:cubicBezTo>
                    <a:pt x="142" y="354"/>
                    <a:pt x="102" y="364"/>
                    <a:pt x="66" y="382"/>
                  </a:cubicBezTo>
                  <a:lnTo>
                    <a:pt x="1" y="345"/>
                  </a:lnTo>
                  <a:lnTo>
                    <a:pt x="1" y="466"/>
                  </a:lnTo>
                  <a:cubicBezTo>
                    <a:pt x="1" y="512"/>
                    <a:pt x="47" y="559"/>
                    <a:pt x="113" y="577"/>
                  </a:cubicBezTo>
                  <a:cubicBezTo>
                    <a:pt x="173" y="587"/>
                    <a:pt x="236" y="591"/>
                    <a:pt x="297" y="591"/>
                  </a:cubicBezTo>
                  <a:cubicBezTo>
                    <a:pt x="359" y="591"/>
                    <a:pt x="419" y="587"/>
                    <a:pt x="475" y="577"/>
                  </a:cubicBezTo>
                  <a:lnTo>
                    <a:pt x="475" y="577"/>
                  </a:lnTo>
                  <a:cubicBezTo>
                    <a:pt x="410" y="605"/>
                    <a:pt x="345" y="642"/>
                    <a:pt x="289" y="680"/>
                  </a:cubicBezTo>
                  <a:lnTo>
                    <a:pt x="224" y="661"/>
                  </a:lnTo>
                  <a:lnTo>
                    <a:pt x="224" y="773"/>
                  </a:lnTo>
                  <a:cubicBezTo>
                    <a:pt x="224" y="819"/>
                    <a:pt x="261" y="866"/>
                    <a:pt x="336" y="894"/>
                  </a:cubicBezTo>
                  <a:cubicBezTo>
                    <a:pt x="358" y="898"/>
                    <a:pt x="380" y="900"/>
                    <a:pt x="401" y="900"/>
                  </a:cubicBezTo>
                  <a:cubicBezTo>
                    <a:pt x="471" y="900"/>
                    <a:pt x="535" y="876"/>
                    <a:pt x="578" y="819"/>
                  </a:cubicBezTo>
                  <a:lnTo>
                    <a:pt x="578" y="819"/>
                  </a:lnTo>
                  <a:cubicBezTo>
                    <a:pt x="540" y="884"/>
                    <a:pt x="587" y="949"/>
                    <a:pt x="689" y="977"/>
                  </a:cubicBezTo>
                  <a:cubicBezTo>
                    <a:pt x="709" y="982"/>
                    <a:pt x="729" y="984"/>
                    <a:pt x="749" y="984"/>
                  </a:cubicBezTo>
                  <a:cubicBezTo>
                    <a:pt x="815" y="984"/>
                    <a:pt x="879" y="960"/>
                    <a:pt x="922" y="903"/>
                  </a:cubicBezTo>
                  <a:cubicBezTo>
                    <a:pt x="940" y="884"/>
                    <a:pt x="949" y="856"/>
                    <a:pt x="959" y="819"/>
                  </a:cubicBezTo>
                  <a:cubicBezTo>
                    <a:pt x="959" y="810"/>
                    <a:pt x="959" y="801"/>
                    <a:pt x="959" y="791"/>
                  </a:cubicBezTo>
                  <a:lnTo>
                    <a:pt x="959" y="717"/>
                  </a:lnTo>
                  <a:cubicBezTo>
                    <a:pt x="1024" y="773"/>
                    <a:pt x="1108" y="819"/>
                    <a:pt x="1201" y="838"/>
                  </a:cubicBezTo>
                  <a:cubicBezTo>
                    <a:pt x="1222" y="845"/>
                    <a:pt x="1245" y="849"/>
                    <a:pt x="1267" y="849"/>
                  </a:cubicBezTo>
                  <a:cubicBezTo>
                    <a:pt x="1330" y="849"/>
                    <a:pt x="1392" y="821"/>
                    <a:pt x="1433" y="773"/>
                  </a:cubicBezTo>
                  <a:cubicBezTo>
                    <a:pt x="1442" y="763"/>
                    <a:pt x="1452" y="745"/>
                    <a:pt x="1452" y="735"/>
                  </a:cubicBezTo>
                  <a:lnTo>
                    <a:pt x="1452" y="633"/>
                  </a:lnTo>
                  <a:cubicBezTo>
                    <a:pt x="1498" y="624"/>
                    <a:pt x="1535" y="596"/>
                    <a:pt x="1563" y="568"/>
                  </a:cubicBezTo>
                  <a:cubicBezTo>
                    <a:pt x="1573" y="549"/>
                    <a:pt x="1573" y="540"/>
                    <a:pt x="1582" y="531"/>
                  </a:cubicBezTo>
                  <a:lnTo>
                    <a:pt x="1582" y="401"/>
                  </a:lnTo>
                  <a:lnTo>
                    <a:pt x="1535" y="438"/>
                  </a:lnTo>
                  <a:cubicBezTo>
                    <a:pt x="1517" y="429"/>
                    <a:pt x="1498" y="419"/>
                    <a:pt x="1480" y="410"/>
                  </a:cubicBezTo>
                  <a:cubicBezTo>
                    <a:pt x="1419" y="401"/>
                    <a:pt x="1356" y="396"/>
                    <a:pt x="1294" y="396"/>
                  </a:cubicBezTo>
                  <a:cubicBezTo>
                    <a:pt x="1231" y="396"/>
                    <a:pt x="1168" y="401"/>
                    <a:pt x="1108" y="410"/>
                  </a:cubicBezTo>
                  <a:cubicBezTo>
                    <a:pt x="1210" y="382"/>
                    <a:pt x="1294" y="326"/>
                    <a:pt x="1359" y="243"/>
                  </a:cubicBezTo>
                  <a:cubicBezTo>
                    <a:pt x="1368" y="233"/>
                    <a:pt x="1368" y="215"/>
                    <a:pt x="1368" y="196"/>
                  </a:cubicBezTo>
                  <a:lnTo>
                    <a:pt x="1368" y="75"/>
                  </a:lnTo>
                  <a:lnTo>
                    <a:pt x="1321" y="122"/>
                  </a:lnTo>
                  <a:cubicBezTo>
                    <a:pt x="1303" y="103"/>
                    <a:pt x="1275" y="94"/>
                    <a:pt x="1247" y="94"/>
                  </a:cubicBezTo>
                  <a:cubicBezTo>
                    <a:pt x="1225" y="87"/>
                    <a:pt x="1203" y="83"/>
                    <a:pt x="1180" y="83"/>
                  </a:cubicBezTo>
                  <a:cubicBezTo>
                    <a:pt x="1117" y="83"/>
                    <a:pt x="1053" y="111"/>
                    <a:pt x="1005" y="159"/>
                  </a:cubicBezTo>
                  <a:cubicBezTo>
                    <a:pt x="1042" y="94"/>
                    <a:pt x="996" y="29"/>
                    <a:pt x="903" y="10"/>
                  </a:cubicBezTo>
                  <a:cubicBezTo>
                    <a:pt x="878" y="4"/>
                    <a:pt x="853" y="1"/>
                    <a:pt x="829"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30"/>
            <p:cNvSpPr/>
            <p:nvPr/>
          </p:nvSpPr>
          <p:spPr>
            <a:xfrm>
              <a:off x="2125048" y="3466532"/>
              <a:ext cx="179341" cy="110144"/>
            </a:xfrm>
            <a:custGeom>
              <a:avLst/>
              <a:gdLst/>
              <a:ahLst/>
              <a:cxnLst/>
              <a:rect l="l" t="t" r="r" b="b"/>
              <a:pathLst>
                <a:path w="1638" h="1006" extrusionOk="0">
                  <a:moveTo>
                    <a:pt x="840" y="0"/>
                  </a:moveTo>
                  <a:cubicBezTo>
                    <a:pt x="697" y="0"/>
                    <a:pt x="585" y="175"/>
                    <a:pt x="679" y="317"/>
                  </a:cubicBezTo>
                  <a:cubicBezTo>
                    <a:pt x="605" y="242"/>
                    <a:pt x="512" y="187"/>
                    <a:pt x="410" y="159"/>
                  </a:cubicBezTo>
                  <a:cubicBezTo>
                    <a:pt x="388" y="151"/>
                    <a:pt x="365" y="148"/>
                    <a:pt x="343" y="148"/>
                  </a:cubicBezTo>
                  <a:cubicBezTo>
                    <a:pt x="279" y="148"/>
                    <a:pt x="216" y="176"/>
                    <a:pt x="168" y="224"/>
                  </a:cubicBezTo>
                  <a:cubicBezTo>
                    <a:pt x="134" y="282"/>
                    <a:pt x="169" y="341"/>
                    <a:pt x="250" y="366"/>
                  </a:cubicBezTo>
                  <a:lnTo>
                    <a:pt x="250" y="366"/>
                  </a:lnTo>
                  <a:cubicBezTo>
                    <a:pt x="236" y="363"/>
                    <a:pt x="221" y="362"/>
                    <a:pt x="207" y="362"/>
                  </a:cubicBezTo>
                  <a:cubicBezTo>
                    <a:pt x="140" y="362"/>
                    <a:pt x="79" y="390"/>
                    <a:pt x="38" y="438"/>
                  </a:cubicBezTo>
                  <a:cubicBezTo>
                    <a:pt x="0" y="503"/>
                    <a:pt x="47" y="568"/>
                    <a:pt x="140" y="586"/>
                  </a:cubicBezTo>
                  <a:cubicBezTo>
                    <a:pt x="200" y="600"/>
                    <a:pt x="261" y="607"/>
                    <a:pt x="321" y="607"/>
                  </a:cubicBezTo>
                  <a:cubicBezTo>
                    <a:pt x="382" y="607"/>
                    <a:pt x="442" y="600"/>
                    <a:pt x="503" y="586"/>
                  </a:cubicBezTo>
                  <a:lnTo>
                    <a:pt x="503" y="586"/>
                  </a:lnTo>
                  <a:cubicBezTo>
                    <a:pt x="410" y="624"/>
                    <a:pt x="326" y="679"/>
                    <a:pt x="261" y="754"/>
                  </a:cubicBezTo>
                  <a:cubicBezTo>
                    <a:pt x="224" y="810"/>
                    <a:pt x="270" y="884"/>
                    <a:pt x="363" y="903"/>
                  </a:cubicBezTo>
                  <a:cubicBezTo>
                    <a:pt x="387" y="910"/>
                    <a:pt x="412" y="913"/>
                    <a:pt x="435" y="913"/>
                  </a:cubicBezTo>
                  <a:cubicBezTo>
                    <a:pt x="502" y="913"/>
                    <a:pt x="564" y="886"/>
                    <a:pt x="605" y="838"/>
                  </a:cubicBezTo>
                  <a:lnTo>
                    <a:pt x="605" y="838"/>
                  </a:lnTo>
                  <a:cubicBezTo>
                    <a:pt x="568" y="893"/>
                    <a:pt x="614" y="968"/>
                    <a:pt x="716" y="986"/>
                  </a:cubicBezTo>
                  <a:cubicBezTo>
                    <a:pt x="745" y="1000"/>
                    <a:pt x="773" y="1006"/>
                    <a:pt x="799" y="1006"/>
                  </a:cubicBezTo>
                  <a:cubicBezTo>
                    <a:pt x="940" y="1006"/>
                    <a:pt x="1044" y="839"/>
                    <a:pt x="958" y="698"/>
                  </a:cubicBezTo>
                  <a:lnTo>
                    <a:pt x="958" y="698"/>
                  </a:lnTo>
                  <a:cubicBezTo>
                    <a:pt x="1033" y="772"/>
                    <a:pt x="1126" y="828"/>
                    <a:pt x="1228" y="847"/>
                  </a:cubicBezTo>
                  <a:cubicBezTo>
                    <a:pt x="1250" y="854"/>
                    <a:pt x="1272" y="858"/>
                    <a:pt x="1295" y="858"/>
                  </a:cubicBezTo>
                  <a:cubicBezTo>
                    <a:pt x="1358" y="858"/>
                    <a:pt x="1419" y="830"/>
                    <a:pt x="1460" y="782"/>
                  </a:cubicBezTo>
                  <a:cubicBezTo>
                    <a:pt x="1497" y="727"/>
                    <a:pt x="1453" y="664"/>
                    <a:pt x="1365" y="635"/>
                  </a:cubicBezTo>
                  <a:lnTo>
                    <a:pt x="1365" y="635"/>
                  </a:lnTo>
                  <a:cubicBezTo>
                    <a:pt x="1385" y="641"/>
                    <a:pt x="1405" y="644"/>
                    <a:pt x="1425" y="644"/>
                  </a:cubicBezTo>
                  <a:cubicBezTo>
                    <a:pt x="1488" y="644"/>
                    <a:pt x="1552" y="616"/>
                    <a:pt x="1600" y="568"/>
                  </a:cubicBezTo>
                  <a:cubicBezTo>
                    <a:pt x="1637" y="512"/>
                    <a:pt x="1591" y="447"/>
                    <a:pt x="1498" y="419"/>
                  </a:cubicBezTo>
                  <a:cubicBezTo>
                    <a:pt x="1437" y="410"/>
                    <a:pt x="1374" y="405"/>
                    <a:pt x="1312" y="405"/>
                  </a:cubicBezTo>
                  <a:cubicBezTo>
                    <a:pt x="1249" y="405"/>
                    <a:pt x="1186" y="410"/>
                    <a:pt x="1126" y="419"/>
                  </a:cubicBezTo>
                  <a:cubicBezTo>
                    <a:pt x="1228" y="391"/>
                    <a:pt x="1312" y="335"/>
                    <a:pt x="1377" y="252"/>
                  </a:cubicBezTo>
                  <a:cubicBezTo>
                    <a:pt x="1414" y="196"/>
                    <a:pt x="1367" y="131"/>
                    <a:pt x="1265" y="103"/>
                  </a:cubicBezTo>
                  <a:cubicBezTo>
                    <a:pt x="1243" y="96"/>
                    <a:pt x="1221" y="92"/>
                    <a:pt x="1198" y="92"/>
                  </a:cubicBezTo>
                  <a:cubicBezTo>
                    <a:pt x="1135" y="92"/>
                    <a:pt x="1071" y="120"/>
                    <a:pt x="1023" y="168"/>
                  </a:cubicBezTo>
                  <a:cubicBezTo>
                    <a:pt x="1060" y="112"/>
                    <a:pt x="1014" y="47"/>
                    <a:pt x="921" y="19"/>
                  </a:cubicBezTo>
                  <a:cubicBezTo>
                    <a:pt x="894" y="6"/>
                    <a:pt x="866" y="0"/>
                    <a:pt x="8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30"/>
            <p:cNvSpPr/>
            <p:nvPr/>
          </p:nvSpPr>
          <p:spPr>
            <a:xfrm>
              <a:off x="2308331" y="3597918"/>
              <a:ext cx="277989" cy="130400"/>
            </a:xfrm>
            <a:custGeom>
              <a:avLst/>
              <a:gdLst/>
              <a:ahLst/>
              <a:cxnLst/>
              <a:rect l="l" t="t" r="r" b="b"/>
              <a:pathLst>
                <a:path w="2539" h="1191" extrusionOk="0">
                  <a:moveTo>
                    <a:pt x="0" y="0"/>
                  </a:moveTo>
                  <a:lnTo>
                    <a:pt x="0" y="372"/>
                  </a:lnTo>
                  <a:cubicBezTo>
                    <a:pt x="0" y="930"/>
                    <a:pt x="670" y="1191"/>
                    <a:pt x="1265" y="1191"/>
                  </a:cubicBezTo>
                  <a:cubicBezTo>
                    <a:pt x="1851" y="1191"/>
                    <a:pt x="2539" y="939"/>
                    <a:pt x="2539" y="372"/>
                  </a:cubicBezTo>
                  <a:lnTo>
                    <a:pt x="2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30"/>
            <p:cNvSpPr/>
            <p:nvPr/>
          </p:nvSpPr>
          <p:spPr>
            <a:xfrm>
              <a:off x="2308331" y="3512407"/>
              <a:ext cx="277989" cy="176165"/>
            </a:xfrm>
            <a:custGeom>
              <a:avLst/>
              <a:gdLst/>
              <a:ahLst/>
              <a:cxnLst/>
              <a:rect l="l" t="t" r="r" b="b"/>
              <a:pathLst>
                <a:path w="2539" h="1609" extrusionOk="0">
                  <a:moveTo>
                    <a:pt x="1256" y="0"/>
                  </a:moveTo>
                  <a:cubicBezTo>
                    <a:pt x="698" y="0"/>
                    <a:pt x="0" y="233"/>
                    <a:pt x="0" y="791"/>
                  </a:cubicBezTo>
                  <a:cubicBezTo>
                    <a:pt x="0" y="1348"/>
                    <a:pt x="660" y="1609"/>
                    <a:pt x="1256" y="1609"/>
                  </a:cubicBezTo>
                  <a:cubicBezTo>
                    <a:pt x="1851" y="1609"/>
                    <a:pt x="2539" y="1348"/>
                    <a:pt x="2539" y="791"/>
                  </a:cubicBezTo>
                  <a:cubicBezTo>
                    <a:pt x="2539" y="233"/>
                    <a:pt x="1823"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30"/>
            <p:cNvSpPr/>
            <p:nvPr/>
          </p:nvSpPr>
          <p:spPr>
            <a:xfrm>
              <a:off x="2323550" y="3519524"/>
              <a:ext cx="246566" cy="155801"/>
            </a:xfrm>
            <a:custGeom>
              <a:avLst/>
              <a:gdLst/>
              <a:ahLst/>
              <a:cxnLst/>
              <a:rect l="l" t="t" r="r" b="b"/>
              <a:pathLst>
                <a:path w="2252" h="1423" extrusionOk="0">
                  <a:moveTo>
                    <a:pt x="1117" y="0"/>
                  </a:moveTo>
                  <a:cubicBezTo>
                    <a:pt x="624" y="0"/>
                    <a:pt x="1" y="205"/>
                    <a:pt x="1" y="698"/>
                  </a:cubicBezTo>
                  <a:cubicBezTo>
                    <a:pt x="1" y="1181"/>
                    <a:pt x="587" y="1423"/>
                    <a:pt x="1117" y="1423"/>
                  </a:cubicBezTo>
                  <a:cubicBezTo>
                    <a:pt x="1647" y="1423"/>
                    <a:pt x="2251" y="1200"/>
                    <a:pt x="2251" y="698"/>
                  </a:cubicBezTo>
                  <a:cubicBezTo>
                    <a:pt x="2251" y="205"/>
                    <a:pt x="1628" y="0"/>
                    <a:pt x="1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30"/>
            <p:cNvSpPr/>
            <p:nvPr/>
          </p:nvSpPr>
          <p:spPr>
            <a:xfrm>
              <a:off x="2322564" y="3519524"/>
              <a:ext cx="246456" cy="85619"/>
            </a:xfrm>
            <a:custGeom>
              <a:avLst/>
              <a:gdLst/>
              <a:ahLst/>
              <a:cxnLst/>
              <a:rect l="l" t="t" r="r" b="b"/>
              <a:pathLst>
                <a:path w="2251" h="782" extrusionOk="0">
                  <a:moveTo>
                    <a:pt x="1116" y="0"/>
                  </a:moveTo>
                  <a:cubicBezTo>
                    <a:pt x="605" y="0"/>
                    <a:pt x="0" y="205"/>
                    <a:pt x="0" y="698"/>
                  </a:cubicBezTo>
                  <a:cubicBezTo>
                    <a:pt x="0" y="716"/>
                    <a:pt x="0" y="744"/>
                    <a:pt x="0" y="772"/>
                  </a:cubicBezTo>
                  <a:cubicBezTo>
                    <a:pt x="75" y="326"/>
                    <a:pt x="661" y="140"/>
                    <a:pt x="1126" y="140"/>
                  </a:cubicBezTo>
                  <a:cubicBezTo>
                    <a:pt x="1600" y="140"/>
                    <a:pt x="2195" y="335"/>
                    <a:pt x="2251" y="781"/>
                  </a:cubicBezTo>
                  <a:cubicBezTo>
                    <a:pt x="2251" y="753"/>
                    <a:pt x="2251" y="726"/>
                    <a:pt x="2251" y="707"/>
                  </a:cubicBezTo>
                  <a:cubicBezTo>
                    <a:pt x="2251" y="214"/>
                    <a:pt x="162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30"/>
            <p:cNvSpPr/>
            <p:nvPr/>
          </p:nvSpPr>
          <p:spPr>
            <a:xfrm>
              <a:off x="2361214" y="3554122"/>
              <a:ext cx="173209" cy="108174"/>
            </a:xfrm>
            <a:custGeom>
              <a:avLst/>
              <a:gdLst/>
              <a:ahLst/>
              <a:cxnLst/>
              <a:rect l="l" t="t" r="r" b="b"/>
              <a:pathLst>
                <a:path w="1582" h="988" extrusionOk="0">
                  <a:moveTo>
                    <a:pt x="1340" y="623"/>
                  </a:moveTo>
                  <a:cubicBezTo>
                    <a:pt x="1368" y="633"/>
                    <a:pt x="1405" y="633"/>
                    <a:pt x="1433" y="633"/>
                  </a:cubicBezTo>
                  <a:lnTo>
                    <a:pt x="1414" y="651"/>
                  </a:lnTo>
                  <a:cubicBezTo>
                    <a:pt x="1386" y="642"/>
                    <a:pt x="1368" y="633"/>
                    <a:pt x="1340" y="623"/>
                  </a:cubicBezTo>
                  <a:close/>
                  <a:moveTo>
                    <a:pt x="949" y="689"/>
                  </a:moveTo>
                  <a:lnTo>
                    <a:pt x="959" y="698"/>
                  </a:lnTo>
                  <a:lnTo>
                    <a:pt x="949" y="707"/>
                  </a:lnTo>
                  <a:cubicBezTo>
                    <a:pt x="940" y="698"/>
                    <a:pt x="940" y="698"/>
                    <a:pt x="949" y="689"/>
                  </a:cubicBezTo>
                  <a:close/>
                  <a:moveTo>
                    <a:pt x="833" y="0"/>
                  </a:moveTo>
                  <a:cubicBezTo>
                    <a:pt x="785" y="0"/>
                    <a:pt x="735" y="13"/>
                    <a:pt x="698" y="38"/>
                  </a:cubicBezTo>
                  <a:lnTo>
                    <a:pt x="633" y="56"/>
                  </a:lnTo>
                  <a:lnTo>
                    <a:pt x="633" y="149"/>
                  </a:lnTo>
                  <a:cubicBezTo>
                    <a:pt x="633" y="205"/>
                    <a:pt x="642" y="251"/>
                    <a:pt x="661" y="298"/>
                  </a:cubicBezTo>
                  <a:cubicBezTo>
                    <a:pt x="587" y="224"/>
                    <a:pt x="494" y="177"/>
                    <a:pt x="391" y="149"/>
                  </a:cubicBezTo>
                  <a:cubicBezTo>
                    <a:pt x="370" y="143"/>
                    <a:pt x="347" y="140"/>
                    <a:pt x="324" y="140"/>
                  </a:cubicBezTo>
                  <a:cubicBezTo>
                    <a:pt x="279" y="140"/>
                    <a:pt x="233" y="152"/>
                    <a:pt x="196" y="177"/>
                  </a:cubicBezTo>
                  <a:lnTo>
                    <a:pt x="140" y="131"/>
                  </a:lnTo>
                  <a:lnTo>
                    <a:pt x="140" y="251"/>
                  </a:lnTo>
                  <a:cubicBezTo>
                    <a:pt x="140" y="296"/>
                    <a:pt x="175" y="341"/>
                    <a:pt x="244" y="361"/>
                  </a:cubicBezTo>
                  <a:lnTo>
                    <a:pt x="244" y="361"/>
                  </a:lnTo>
                  <a:cubicBezTo>
                    <a:pt x="224" y="356"/>
                    <a:pt x="203" y="353"/>
                    <a:pt x="183" y="353"/>
                  </a:cubicBezTo>
                  <a:cubicBezTo>
                    <a:pt x="142" y="353"/>
                    <a:pt x="102" y="364"/>
                    <a:pt x="66" y="382"/>
                  </a:cubicBezTo>
                  <a:lnTo>
                    <a:pt x="1" y="344"/>
                  </a:lnTo>
                  <a:lnTo>
                    <a:pt x="1" y="465"/>
                  </a:lnTo>
                  <a:cubicBezTo>
                    <a:pt x="1" y="512"/>
                    <a:pt x="47" y="558"/>
                    <a:pt x="122" y="577"/>
                  </a:cubicBezTo>
                  <a:cubicBezTo>
                    <a:pt x="177" y="591"/>
                    <a:pt x="238" y="598"/>
                    <a:pt x="298" y="598"/>
                  </a:cubicBezTo>
                  <a:cubicBezTo>
                    <a:pt x="359" y="598"/>
                    <a:pt x="419" y="591"/>
                    <a:pt x="475" y="577"/>
                  </a:cubicBezTo>
                  <a:lnTo>
                    <a:pt x="475" y="577"/>
                  </a:lnTo>
                  <a:cubicBezTo>
                    <a:pt x="410" y="605"/>
                    <a:pt x="345" y="642"/>
                    <a:pt x="289" y="689"/>
                  </a:cubicBezTo>
                  <a:lnTo>
                    <a:pt x="224" y="661"/>
                  </a:lnTo>
                  <a:lnTo>
                    <a:pt x="224" y="772"/>
                  </a:lnTo>
                  <a:cubicBezTo>
                    <a:pt x="224" y="819"/>
                    <a:pt x="270" y="865"/>
                    <a:pt x="345" y="893"/>
                  </a:cubicBezTo>
                  <a:cubicBezTo>
                    <a:pt x="367" y="900"/>
                    <a:pt x="389" y="904"/>
                    <a:pt x="412" y="904"/>
                  </a:cubicBezTo>
                  <a:cubicBezTo>
                    <a:pt x="475" y="904"/>
                    <a:pt x="536" y="876"/>
                    <a:pt x="577" y="828"/>
                  </a:cubicBezTo>
                  <a:lnTo>
                    <a:pt x="577" y="828"/>
                  </a:lnTo>
                  <a:cubicBezTo>
                    <a:pt x="540" y="884"/>
                    <a:pt x="587" y="949"/>
                    <a:pt x="689" y="977"/>
                  </a:cubicBezTo>
                  <a:cubicBezTo>
                    <a:pt x="711" y="984"/>
                    <a:pt x="733" y="988"/>
                    <a:pt x="756" y="988"/>
                  </a:cubicBezTo>
                  <a:cubicBezTo>
                    <a:pt x="819" y="988"/>
                    <a:pt x="880" y="960"/>
                    <a:pt x="921" y="912"/>
                  </a:cubicBezTo>
                  <a:cubicBezTo>
                    <a:pt x="940" y="884"/>
                    <a:pt x="949" y="856"/>
                    <a:pt x="959" y="828"/>
                  </a:cubicBezTo>
                  <a:lnTo>
                    <a:pt x="959" y="707"/>
                  </a:lnTo>
                  <a:cubicBezTo>
                    <a:pt x="1024" y="772"/>
                    <a:pt x="1107" y="819"/>
                    <a:pt x="1200" y="837"/>
                  </a:cubicBezTo>
                  <a:cubicBezTo>
                    <a:pt x="1222" y="845"/>
                    <a:pt x="1245" y="848"/>
                    <a:pt x="1267" y="848"/>
                  </a:cubicBezTo>
                  <a:cubicBezTo>
                    <a:pt x="1330" y="848"/>
                    <a:pt x="1392" y="820"/>
                    <a:pt x="1433" y="772"/>
                  </a:cubicBezTo>
                  <a:cubicBezTo>
                    <a:pt x="1442" y="763"/>
                    <a:pt x="1451" y="744"/>
                    <a:pt x="1451" y="726"/>
                  </a:cubicBezTo>
                  <a:lnTo>
                    <a:pt x="1451" y="633"/>
                  </a:lnTo>
                  <a:cubicBezTo>
                    <a:pt x="1498" y="623"/>
                    <a:pt x="1535" y="596"/>
                    <a:pt x="1563" y="558"/>
                  </a:cubicBezTo>
                  <a:cubicBezTo>
                    <a:pt x="1572" y="549"/>
                    <a:pt x="1572" y="540"/>
                    <a:pt x="1582" y="521"/>
                  </a:cubicBezTo>
                  <a:lnTo>
                    <a:pt x="1582" y="391"/>
                  </a:lnTo>
                  <a:lnTo>
                    <a:pt x="1544" y="437"/>
                  </a:lnTo>
                  <a:cubicBezTo>
                    <a:pt x="1517" y="428"/>
                    <a:pt x="1498" y="419"/>
                    <a:pt x="1479" y="410"/>
                  </a:cubicBezTo>
                  <a:cubicBezTo>
                    <a:pt x="1419" y="400"/>
                    <a:pt x="1356" y="396"/>
                    <a:pt x="1293" y="396"/>
                  </a:cubicBezTo>
                  <a:cubicBezTo>
                    <a:pt x="1231" y="396"/>
                    <a:pt x="1168" y="400"/>
                    <a:pt x="1107" y="410"/>
                  </a:cubicBezTo>
                  <a:cubicBezTo>
                    <a:pt x="1210" y="382"/>
                    <a:pt x="1293" y="326"/>
                    <a:pt x="1358" y="242"/>
                  </a:cubicBezTo>
                  <a:cubicBezTo>
                    <a:pt x="1368" y="233"/>
                    <a:pt x="1368" y="214"/>
                    <a:pt x="1368" y="196"/>
                  </a:cubicBezTo>
                  <a:lnTo>
                    <a:pt x="1368" y="84"/>
                  </a:lnTo>
                  <a:lnTo>
                    <a:pt x="1321" y="121"/>
                  </a:lnTo>
                  <a:cubicBezTo>
                    <a:pt x="1303" y="112"/>
                    <a:pt x="1275" y="103"/>
                    <a:pt x="1247" y="93"/>
                  </a:cubicBezTo>
                  <a:cubicBezTo>
                    <a:pt x="1225" y="86"/>
                    <a:pt x="1203" y="83"/>
                    <a:pt x="1180" y="83"/>
                  </a:cubicBezTo>
                  <a:cubicBezTo>
                    <a:pt x="1117" y="83"/>
                    <a:pt x="1056" y="110"/>
                    <a:pt x="1014" y="158"/>
                  </a:cubicBezTo>
                  <a:cubicBezTo>
                    <a:pt x="1052" y="103"/>
                    <a:pt x="996" y="28"/>
                    <a:pt x="903" y="10"/>
                  </a:cubicBezTo>
                  <a:cubicBezTo>
                    <a:pt x="881" y="3"/>
                    <a:pt x="857" y="0"/>
                    <a:pt x="833"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30"/>
            <p:cNvSpPr/>
            <p:nvPr/>
          </p:nvSpPr>
          <p:spPr>
            <a:xfrm>
              <a:off x="2359243" y="3540655"/>
              <a:ext cx="179231" cy="109925"/>
            </a:xfrm>
            <a:custGeom>
              <a:avLst/>
              <a:gdLst/>
              <a:ahLst/>
              <a:cxnLst/>
              <a:rect l="l" t="t" r="r" b="b"/>
              <a:pathLst>
                <a:path w="1637" h="1004" extrusionOk="0">
                  <a:moveTo>
                    <a:pt x="854" y="1"/>
                  </a:moveTo>
                  <a:cubicBezTo>
                    <a:pt x="790" y="1"/>
                    <a:pt x="727" y="29"/>
                    <a:pt x="679" y="77"/>
                  </a:cubicBezTo>
                  <a:cubicBezTo>
                    <a:pt x="642" y="151"/>
                    <a:pt x="642" y="235"/>
                    <a:pt x="679" y="309"/>
                  </a:cubicBezTo>
                  <a:cubicBezTo>
                    <a:pt x="614" y="235"/>
                    <a:pt x="512" y="179"/>
                    <a:pt x="409" y="161"/>
                  </a:cubicBezTo>
                  <a:cubicBezTo>
                    <a:pt x="387" y="153"/>
                    <a:pt x="365" y="150"/>
                    <a:pt x="343" y="150"/>
                  </a:cubicBezTo>
                  <a:cubicBezTo>
                    <a:pt x="280" y="150"/>
                    <a:pt x="218" y="178"/>
                    <a:pt x="177" y="226"/>
                  </a:cubicBezTo>
                  <a:cubicBezTo>
                    <a:pt x="141" y="280"/>
                    <a:pt x="184" y="343"/>
                    <a:pt x="272" y="372"/>
                  </a:cubicBezTo>
                  <a:lnTo>
                    <a:pt x="272" y="372"/>
                  </a:lnTo>
                  <a:cubicBezTo>
                    <a:pt x="253" y="366"/>
                    <a:pt x="232" y="364"/>
                    <a:pt x="212" y="364"/>
                  </a:cubicBezTo>
                  <a:cubicBezTo>
                    <a:pt x="149" y="364"/>
                    <a:pt x="85" y="391"/>
                    <a:pt x="37" y="440"/>
                  </a:cubicBezTo>
                  <a:cubicBezTo>
                    <a:pt x="0" y="495"/>
                    <a:pt x="47" y="560"/>
                    <a:pt x="149" y="588"/>
                  </a:cubicBezTo>
                  <a:cubicBezTo>
                    <a:pt x="205" y="598"/>
                    <a:pt x="265" y="602"/>
                    <a:pt x="327" y="602"/>
                  </a:cubicBezTo>
                  <a:cubicBezTo>
                    <a:pt x="388" y="602"/>
                    <a:pt x="451" y="598"/>
                    <a:pt x="512" y="588"/>
                  </a:cubicBezTo>
                  <a:lnTo>
                    <a:pt x="512" y="588"/>
                  </a:lnTo>
                  <a:cubicBezTo>
                    <a:pt x="409" y="616"/>
                    <a:pt x="326" y="672"/>
                    <a:pt x="270" y="756"/>
                  </a:cubicBezTo>
                  <a:cubicBezTo>
                    <a:pt x="233" y="812"/>
                    <a:pt x="279" y="877"/>
                    <a:pt x="372" y="905"/>
                  </a:cubicBezTo>
                  <a:cubicBezTo>
                    <a:pt x="392" y="909"/>
                    <a:pt x="413" y="911"/>
                    <a:pt x="434" y="911"/>
                  </a:cubicBezTo>
                  <a:cubicBezTo>
                    <a:pt x="499" y="911"/>
                    <a:pt x="565" y="889"/>
                    <a:pt x="614" y="839"/>
                  </a:cubicBezTo>
                  <a:lnTo>
                    <a:pt x="614" y="839"/>
                  </a:lnTo>
                  <a:cubicBezTo>
                    <a:pt x="577" y="895"/>
                    <a:pt x="623" y="960"/>
                    <a:pt x="716" y="988"/>
                  </a:cubicBezTo>
                  <a:cubicBezTo>
                    <a:pt x="742" y="999"/>
                    <a:pt x="768" y="1004"/>
                    <a:pt x="792" y="1004"/>
                  </a:cubicBezTo>
                  <a:cubicBezTo>
                    <a:pt x="938" y="1004"/>
                    <a:pt x="1053" y="834"/>
                    <a:pt x="958" y="691"/>
                  </a:cubicBezTo>
                  <a:lnTo>
                    <a:pt x="958" y="691"/>
                  </a:lnTo>
                  <a:cubicBezTo>
                    <a:pt x="1032" y="765"/>
                    <a:pt x="1125" y="821"/>
                    <a:pt x="1228" y="849"/>
                  </a:cubicBezTo>
                  <a:cubicBezTo>
                    <a:pt x="1248" y="853"/>
                    <a:pt x="1269" y="856"/>
                    <a:pt x="1290" y="856"/>
                  </a:cubicBezTo>
                  <a:cubicBezTo>
                    <a:pt x="1355" y="856"/>
                    <a:pt x="1420" y="833"/>
                    <a:pt x="1469" y="784"/>
                  </a:cubicBezTo>
                  <a:cubicBezTo>
                    <a:pt x="1503" y="725"/>
                    <a:pt x="1469" y="666"/>
                    <a:pt x="1387" y="642"/>
                  </a:cubicBezTo>
                  <a:lnTo>
                    <a:pt x="1387" y="642"/>
                  </a:lnTo>
                  <a:cubicBezTo>
                    <a:pt x="1401" y="644"/>
                    <a:pt x="1416" y="646"/>
                    <a:pt x="1430" y="646"/>
                  </a:cubicBezTo>
                  <a:cubicBezTo>
                    <a:pt x="1497" y="646"/>
                    <a:pt x="1558" y="618"/>
                    <a:pt x="1600" y="570"/>
                  </a:cubicBezTo>
                  <a:cubicBezTo>
                    <a:pt x="1637" y="505"/>
                    <a:pt x="1590" y="430"/>
                    <a:pt x="1497" y="412"/>
                  </a:cubicBezTo>
                  <a:cubicBezTo>
                    <a:pt x="1437" y="398"/>
                    <a:pt x="1374" y="391"/>
                    <a:pt x="1311" y="391"/>
                  </a:cubicBezTo>
                  <a:cubicBezTo>
                    <a:pt x="1249" y="391"/>
                    <a:pt x="1186" y="398"/>
                    <a:pt x="1125" y="412"/>
                  </a:cubicBezTo>
                  <a:cubicBezTo>
                    <a:pt x="1228" y="384"/>
                    <a:pt x="1311" y="319"/>
                    <a:pt x="1376" y="244"/>
                  </a:cubicBezTo>
                  <a:cubicBezTo>
                    <a:pt x="1414" y="188"/>
                    <a:pt x="1367" y="114"/>
                    <a:pt x="1265" y="95"/>
                  </a:cubicBezTo>
                  <a:cubicBezTo>
                    <a:pt x="1243" y="88"/>
                    <a:pt x="1221" y="85"/>
                    <a:pt x="1198" y="85"/>
                  </a:cubicBezTo>
                  <a:cubicBezTo>
                    <a:pt x="1135" y="85"/>
                    <a:pt x="1074" y="112"/>
                    <a:pt x="1032" y="161"/>
                  </a:cubicBezTo>
                  <a:cubicBezTo>
                    <a:pt x="1070" y="105"/>
                    <a:pt x="1014" y="40"/>
                    <a:pt x="921" y="12"/>
                  </a:cubicBezTo>
                  <a:cubicBezTo>
                    <a:pt x="899" y="4"/>
                    <a:pt x="876" y="1"/>
                    <a:pt x="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30"/>
            <p:cNvSpPr/>
            <p:nvPr/>
          </p:nvSpPr>
          <p:spPr>
            <a:xfrm>
              <a:off x="2496650" y="3554122"/>
              <a:ext cx="278098" cy="129414"/>
            </a:xfrm>
            <a:custGeom>
              <a:avLst/>
              <a:gdLst/>
              <a:ahLst/>
              <a:cxnLst/>
              <a:rect l="l" t="t" r="r" b="b"/>
              <a:pathLst>
                <a:path w="2540" h="1182" extrusionOk="0">
                  <a:moveTo>
                    <a:pt x="1" y="0"/>
                  </a:moveTo>
                  <a:lnTo>
                    <a:pt x="1" y="372"/>
                  </a:lnTo>
                  <a:cubicBezTo>
                    <a:pt x="1" y="930"/>
                    <a:pt x="661" y="1181"/>
                    <a:pt x="1256" y="1181"/>
                  </a:cubicBezTo>
                  <a:cubicBezTo>
                    <a:pt x="1851" y="1181"/>
                    <a:pt x="2539" y="930"/>
                    <a:pt x="2539" y="372"/>
                  </a:cubicBezTo>
                  <a:lnTo>
                    <a:pt x="2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30"/>
            <p:cNvSpPr/>
            <p:nvPr/>
          </p:nvSpPr>
          <p:spPr>
            <a:xfrm>
              <a:off x="2495665" y="3467517"/>
              <a:ext cx="277989" cy="176275"/>
            </a:xfrm>
            <a:custGeom>
              <a:avLst/>
              <a:gdLst/>
              <a:ahLst/>
              <a:cxnLst/>
              <a:rect l="l" t="t" r="r" b="b"/>
              <a:pathLst>
                <a:path w="2539" h="1610" extrusionOk="0">
                  <a:moveTo>
                    <a:pt x="1256" y="1"/>
                  </a:moveTo>
                  <a:cubicBezTo>
                    <a:pt x="707" y="1"/>
                    <a:pt x="0" y="233"/>
                    <a:pt x="0" y="791"/>
                  </a:cubicBezTo>
                  <a:cubicBezTo>
                    <a:pt x="0" y="1349"/>
                    <a:pt x="670" y="1610"/>
                    <a:pt x="1265" y="1610"/>
                  </a:cubicBezTo>
                  <a:cubicBezTo>
                    <a:pt x="1860" y="1610"/>
                    <a:pt x="2539" y="1359"/>
                    <a:pt x="2539" y="791"/>
                  </a:cubicBezTo>
                  <a:cubicBezTo>
                    <a:pt x="2539" y="233"/>
                    <a:pt x="1832"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30"/>
            <p:cNvSpPr/>
            <p:nvPr/>
          </p:nvSpPr>
          <p:spPr>
            <a:xfrm>
              <a:off x="2511979" y="3474743"/>
              <a:ext cx="246456" cy="155801"/>
            </a:xfrm>
            <a:custGeom>
              <a:avLst/>
              <a:gdLst/>
              <a:ahLst/>
              <a:cxnLst/>
              <a:rect l="l" t="t" r="r" b="b"/>
              <a:pathLst>
                <a:path w="2251" h="1423" extrusionOk="0">
                  <a:moveTo>
                    <a:pt x="1116" y="0"/>
                  </a:moveTo>
                  <a:cubicBezTo>
                    <a:pt x="623" y="0"/>
                    <a:pt x="0" y="205"/>
                    <a:pt x="0" y="697"/>
                  </a:cubicBezTo>
                  <a:cubicBezTo>
                    <a:pt x="0" y="1181"/>
                    <a:pt x="586" y="1423"/>
                    <a:pt x="1116" y="1423"/>
                  </a:cubicBezTo>
                  <a:cubicBezTo>
                    <a:pt x="1646" y="1423"/>
                    <a:pt x="2251" y="1200"/>
                    <a:pt x="2251" y="697"/>
                  </a:cubicBezTo>
                  <a:cubicBezTo>
                    <a:pt x="2251" y="205"/>
                    <a:pt x="1618" y="0"/>
                    <a:pt x="1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30"/>
            <p:cNvSpPr/>
            <p:nvPr/>
          </p:nvSpPr>
          <p:spPr>
            <a:xfrm>
              <a:off x="2510884" y="3474743"/>
              <a:ext cx="246566" cy="85619"/>
            </a:xfrm>
            <a:custGeom>
              <a:avLst/>
              <a:gdLst/>
              <a:ahLst/>
              <a:cxnLst/>
              <a:rect l="l" t="t" r="r" b="b"/>
              <a:pathLst>
                <a:path w="2252" h="782" extrusionOk="0">
                  <a:moveTo>
                    <a:pt x="1117" y="0"/>
                  </a:moveTo>
                  <a:cubicBezTo>
                    <a:pt x="605" y="0"/>
                    <a:pt x="1" y="205"/>
                    <a:pt x="1" y="697"/>
                  </a:cubicBezTo>
                  <a:cubicBezTo>
                    <a:pt x="1" y="725"/>
                    <a:pt x="1" y="744"/>
                    <a:pt x="1" y="772"/>
                  </a:cubicBezTo>
                  <a:cubicBezTo>
                    <a:pt x="66" y="325"/>
                    <a:pt x="652" y="149"/>
                    <a:pt x="1126" y="149"/>
                  </a:cubicBezTo>
                  <a:cubicBezTo>
                    <a:pt x="1610" y="149"/>
                    <a:pt x="2195" y="335"/>
                    <a:pt x="2251" y="781"/>
                  </a:cubicBezTo>
                  <a:lnTo>
                    <a:pt x="2251" y="707"/>
                  </a:lnTo>
                  <a:cubicBezTo>
                    <a:pt x="2251" y="214"/>
                    <a:pt x="1628" y="0"/>
                    <a:pt x="1117"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30"/>
            <p:cNvSpPr/>
            <p:nvPr/>
          </p:nvSpPr>
          <p:spPr>
            <a:xfrm>
              <a:off x="2549643" y="3509342"/>
              <a:ext cx="172114" cy="108174"/>
            </a:xfrm>
            <a:custGeom>
              <a:avLst/>
              <a:gdLst/>
              <a:ahLst/>
              <a:cxnLst/>
              <a:rect l="l" t="t" r="r" b="b"/>
              <a:pathLst>
                <a:path w="1572" h="988" extrusionOk="0">
                  <a:moveTo>
                    <a:pt x="1339" y="623"/>
                  </a:moveTo>
                  <a:cubicBezTo>
                    <a:pt x="1359" y="630"/>
                    <a:pt x="1379" y="636"/>
                    <a:pt x="1402" y="636"/>
                  </a:cubicBezTo>
                  <a:cubicBezTo>
                    <a:pt x="1411" y="636"/>
                    <a:pt x="1421" y="635"/>
                    <a:pt x="1432" y="633"/>
                  </a:cubicBezTo>
                  <a:lnTo>
                    <a:pt x="1432" y="633"/>
                  </a:lnTo>
                  <a:lnTo>
                    <a:pt x="1404" y="651"/>
                  </a:lnTo>
                  <a:cubicBezTo>
                    <a:pt x="1386" y="642"/>
                    <a:pt x="1358" y="633"/>
                    <a:pt x="1339" y="623"/>
                  </a:cubicBezTo>
                  <a:close/>
                  <a:moveTo>
                    <a:pt x="939" y="688"/>
                  </a:moveTo>
                  <a:lnTo>
                    <a:pt x="949" y="698"/>
                  </a:lnTo>
                  <a:lnTo>
                    <a:pt x="939" y="707"/>
                  </a:lnTo>
                  <a:lnTo>
                    <a:pt x="939" y="688"/>
                  </a:lnTo>
                  <a:close/>
                  <a:moveTo>
                    <a:pt x="828" y="0"/>
                  </a:moveTo>
                  <a:cubicBezTo>
                    <a:pt x="779" y="0"/>
                    <a:pt x="732" y="13"/>
                    <a:pt x="688" y="37"/>
                  </a:cubicBezTo>
                  <a:lnTo>
                    <a:pt x="633" y="47"/>
                  </a:lnTo>
                  <a:lnTo>
                    <a:pt x="633" y="149"/>
                  </a:lnTo>
                  <a:cubicBezTo>
                    <a:pt x="623" y="205"/>
                    <a:pt x="633" y="251"/>
                    <a:pt x="660" y="298"/>
                  </a:cubicBezTo>
                  <a:cubicBezTo>
                    <a:pt x="586" y="223"/>
                    <a:pt x="493" y="168"/>
                    <a:pt x="391" y="149"/>
                  </a:cubicBezTo>
                  <a:cubicBezTo>
                    <a:pt x="369" y="143"/>
                    <a:pt x="346" y="140"/>
                    <a:pt x="323" y="140"/>
                  </a:cubicBezTo>
                  <a:cubicBezTo>
                    <a:pt x="277" y="140"/>
                    <a:pt x="230" y="152"/>
                    <a:pt x="186" y="177"/>
                  </a:cubicBezTo>
                  <a:lnTo>
                    <a:pt x="130" y="121"/>
                  </a:lnTo>
                  <a:lnTo>
                    <a:pt x="130" y="251"/>
                  </a:lnTo>
                  <a:cubicBezTo>
                    <a:pt x="130" y="296"/>
                    <a:pt x="173" y="341"/>
                    <a:pt x="243" y="361"/>
                  </a:cubicBezTo>
                  <a:lnTo>
                    <a:pt x="243" y="361"/>
                  </a:lnTo>
                  <a:cubicBezTo>
                    <a:pt x="223" y="356"/>
                    <a:pt x="202" y="353"/>
                    <a:pt x="182" y="353"/>
                  </a:cubicBezTo>
                  <a:cubicBezTo>
                    <a:pt x="141" y="353"/>
                    <a:pt x="101" y="363"/>
                    <a:pt x="65" y="381"/>
                  </a:cubicBezTo>
                  <a:lnTo>
                    <a:pt x="0" y="344"/>
                  </a:lnTo>
                  <a:lnTo>
                    <a:pt x="0" y="465"/>
                  </a:lnTo>
                  <a:cubicBezTo>
                    <a:pt x="0" y="512"/>
                    <a:pt x="37" y="558"/>
                    <a:pt x="112" y="577"/>
                  </a:cubicBezTo>
                  <a:cubicBezTo>
                    <a:pt x="172" y="591"/>
                    <a:pt x="233" y="598"/>
                    <a:pt x="293" y="598"/>
                  </a:cubicBezTo>
                  <a:cubicBezTo>
                    <a:pt x="354" y="598"/>
                    <a:pt x="414" y="591"/>
                    <a:pt x="474" y="577"/>
                  </a:cubicBezTo>
                  <a:lnTo>
                    <a:pt x="474" y="577"/>
                  </a:lnTo>
                  <a:cubicBezTo>
                    <a:pt x="409" y="605"/>
                    <a:pt x="344" y="642"/>
                    <a:pt x="279" y="688"/>
                  </a:cubicBezTo>
                  <a:lnTo>
                    <a:pt x="223" y="660"/>
                  </a:lnTo>
                  <a:lnTo>
                    <a:pt x="223" y="772"/>
                  </a:lnTo>
                  <a:cubicBezTo>
                    <a:pt x="223" y="819"/>
                    <a:pt x="261" y="865"/>
                    <a:pt x="335" y="893"/>
                  </a:cubicBezTo>
                  <a:cubicBezTo>
                    <a:pt x="357" y="900"/>
                    <a:pt x="380" y="904"/>
                    <a:pt x="403" y="904"/>
                  </a:cubicBezTo>
                  <a:cubicBezTo>
                    <a:pt x="469" y="904"/>
                    <a:pt x="535" y="876"/>
                    <a:pt x="577" y="828"/>
                  </a:cubicBezTo>
                  <a:lnTo>
                    <a:pt x="577" y="828"/>
                  </a:lnTo>
                  <a:cubicBezTo>
                    <a:pt x="540" y="884"/>
                    <a:pt x="586" y="949"/>
                    <a:pt x="679" y="977"/>
                  </a:cubicBezTo>
                  <a:cubicBezTo>
                    <a:pt x="703" y="984"/>
                    <a:pt x="728" y="987"/>
                    <a:pt x="751" y="987"/>
                  </a:cubicBezTo>
                  <a:cubicBezTo>
                    <a:pt x="818" y="987"/>
                    <a:pt x="880" y="960"/>
                    <a:pt x="921" y="912"/>
                  </a:cubicBezTo>
                  <a:cubicBezTo>
                    <a:pt x="939" y="884"/>
                    <a:pt x="949" y="856"/>
                    <a:pt x="949" y="828"/>
                  </a:cubicBezTo>
                  <a:lnTo>
                    <a:pt x="949" y="819"/>
                  </a:lnTo>
                  <a:cubicBezTo>
                    <a:pt x="958" y="809"/>
                    <a:pt x="958" y="800"/>
                    <a:pt x="949" y="781"/>
                  </a:cubicBezTo>
                  <a:lnTo>
                    <a:pt x="949" y="707"/>
                  </a:lnTo>
                  <a:cubicBezTo>
                    <a:pt x="1023" y="772"/>
                    <a:pt x="1107" y="809"/>
                    <a:pt x="1190" y="837"/>
                  </a:cubicBezTo>
                  <a:cubicBezTo>
                    <a:pt x="1215" y="844"/>
                    <a:pt x="1239" y="848"/>
                    <a:pt x="1263" y="848"/>
                  </a:cubicBezTo>
                  <a:cubicBezTo>
                    <a:pt x="1330" y="848"/>
                    <a:pt x="1391" y="820"/>
                    <a:pt x="1432" y="772"/>
                  </a:cubicBezTo>
                  <a:cubicBezTo>
                    <a:pt x="1442" y="753"/>
                    <a:pt x="1451" y="744"/>
                    <a:pt x="1442" y="726"/>
                  </a:cubicBezTo>
                  <a:lnTo>
                    <a:pt x="1442" y="623"/>
                  </a:lnTo>
                  <a:cubicBezTo>
                    <a:pt x="1488" y="623"/>
                    <a:pt x="1535" y="595"/>
                    <a:pt x="1562" y="558"/>
                  </a:cubicBezTo>
                  <a:cubicBezTo>
                    <a:pt x="1572" y="549"/>
                    <a:pt x="1572" y="540"/>
                    <a:pt x="1572" y="521"/>
                  </a:cubicBezTo>
                  <a:lnTo>
                    <a:pt x="1572" y="391"/>
                  </a:lnTo>
                  <a:lnTo>
                    <a:pt x="1535" y="437"/>
                  </a:lnTo>
                  <a:cubicBezTo>
                    <a:pt x="1516" y="428"/>
                    <a:pt x="1497" y="419"/>
                    <a:pt x="1469" y="409"/>
                  </a:cubicBezTo>
                  <a:cubicBezTo>
                    <a:pt x="1409" y="400"/>
                    <a:pt x="1349" y="395"/>
                    <a:pt x="1288" y="395"/>
                  </a:cubicBezTo>
                  <a:cubicBezTo>
                    <a:pt x="1228" y="395"/>
                    <a:pt x="1167" y="400"/>
                    <a:pt x="1107" y="409"/>
                  </a:cubicBezTo>
                  <a:cubicBezTo>
                    <a:pt x="1200" y="381"/>
                    <a:pt x="1293" y="326"/>
                    <a:pt x="1358" y="242"/>
                  </a:cubicBezTo>
                  <a:cubicBezTo>
                    <a:pt x="1358" y="233"/>
                    <a:pt x="1367" y="214"/>
                    <a:pt x="1367" y="195"/>
                  </a:cubicBezTo>
                  <a:lnTo>
                    <a:pt x="1367" y="84"/>
                  </a:lnTo>
                  <a:lnTo>
                    <a:pt x="1321" y="121"/>
                  </a:lnTo>
                  <a:cubicBezTo>
                    <a:pt x="1302" y="112"/>
                    <a:pt x="1274" y="93"/>
                    <a:pt x="1246" y="93"/>
                  </a:cubicBezTo>
                  <a:cubicBezTo>
                    <a:pt x="1224" y="86"/>
                    <a:pt x="1202" y="82"/>
                    <a:pt x="1179" y="82"/>
                  </a:cubicBezTo>
                  <a:cubicBezTo>
                    <a:pt x="1116" y="82"/>
                    <a:pt x="1053" y="110"/>
                    <a:pt x="1004" y="158"/>
                  </a:cubicBezTo>
                  <a:cubicBezTo>
                    <a:pt x="1042" y="93"/>
                    <a:pt x="995" y="28"/>
                    <a:pt x="902" y="9"/>
                  </a:cubicBezTo>
                  <a:cubicBezTo>
                    <a:pt x="877" y="3"/>
                    <a:pt x="853" y="0"/>
                    <a:pt x="828"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30"/>
            <p:cNvSpPr/>
            <p:nvPr/>
          </p:nvSpPr>
          <p:spPr>
            <a:xfrm>
              <a:off x="2547562" y="3496751"/>
              <a:ext cx="179341" cy="109488"/>
            </a:xfrm>
            <a:custGeom>
              <a:avLst/>
              <a:gdLst/>
              <a:ahLst/>
              <a:cxnLst/>
              <a:rect l="l" t="t" r="r" b="b"/>
              <a:pathLst>
                <a:path w="1638" h="1000" extrusionOk="0">
                  <a:moveTo>
                    <a:pt x="844" y="0"/>
                  </a:moveTo>
                  <a:cubicBezTo>
                    <a:pt x="784" y="0"/>
                    <a:pt x="725" y="23"/>
                    <a:pt x="679" y="69"/>
                  </a:cubicBezTo>
                  <a:cubicBezTo>
                    <a:pt x="642" y="143"/>
                    <a:pt x="642" y="236"/>
                    <a:pt x="679" y="301"/>
                  </a:cubicBezTo>
                  <a:cubicBezTo>
                    <a:pt x="605" y="227"/>
                    <a:pt x="512" y="180"/>
                    <a:pt x="410" y="152"/>
                  </a:cubicBezTo>
                  <a:cubicBezTo>
                    <a:pt x="388" y="145"/>
                    <a:pt x="365" y="142"/>
                    <a:pt x="343" y="142"/>
                  </a:cubicBezTo>
                  <a:cubicBezTo>
                    <a:pt x="279" y="142"/>
                    <a:pt x="216" y="169"/>
                    <a:pt x="168" y="217"/>
                  </a:cubicBezTo>
                  <a:cubicBezTo>
                    <a:pt x="134" y="268"/>
                    <a:pt x="169" y="334"/>
                    <a:pt x="253" y="360"/>
                  </a:cubicBezTo>
                  <a:lnTo>
                    <a:pt x="253" y="360"/>
                  </a:lnTo>
                  <a:cubicBezTo>
                    <a:pt x="237" y="357"/>
                    <a:pt x="222" y="356"/>
                    <a:pt x="207" y="356"/>
                  </a:cubicBezTo>
                  <a:cubicBezTo>
                    <a:pt x="140" y="356"/>
                    <a:pt x="79" y="383"/>
                    <a:pt x="38" y="431"/>
                  </a:cubicBezTo>
                  <a:cubicBezTo>
                    <a:pt x="1" y="496"/>
                    <a:pt x="47" y="562"/>
                    <a:pt x="140" y="580"/>
                  </a:cubicBezTo>
                  <a:cubicBezTo>
                    <a:pt x="200" y="594"/>
                    <a:pt x="261" y="601"/>
                    <a:pt x="321" y="601"/>
                  </a:cubicBezTo>
                  <a:cubicBezTo>
                    <a:pt x="382" y="601"/>
                    <a:pt x="442" y="594"/>
                    <a:pt x="503" y="580"/>
                  </a:cubicBezTo>
                  <a:lnTo>
                    <a:pt x="503" y="580"/>
                  </a:lnTo>
                  <a:cubicBezTo>
                    <a:pt x="410" y="608"/>
                    <a:pt x="326" y="673"/>
                    <a:pt x="261" y="748"/>
                  </a:cubicBezTo>
                  <a:cubicBezTo>
                    <a:pt x="224" y="803"/>
                    <a:pt x="270" y="878"/>
                    <a:pt x="363" y="896"/>
                  </a:cubicBezTo>
                  <a:cubicBezTo>
                    <a:pt x="388" y="904"/>
                    <a:pt x="412" y="907"/>
                    <a:pt x="435" y="907"/>
                  </a:cubicBezTo>
                  <a:cubicBezTo>
                    <a:pt x="502" y="907"/>
                    <a:pt x="564" y="879"/>
                    <a:pt x="605" y="831"/>
                  </a:cubicBezTo>
                  <a:lnTo>
                    <a:pt x="605" y="831"/>
                  </a:lnTo>
                  <a:cubicBezTo>
                    <a:pt x="568" y="887"/>
                    <a:pt x="614" y="961"/>
                    <a:pt x="717" y="980"/>
                  </a:cubicBezTo>
                  <a:cubicBezTo>
                    <a:pt x="745" y="993"/>
                    <a:pt x="773" y="999"/>
                    <a:pt x="800" y="999"/>
                  </a:cubicBezTo>
                  <a:cubicBezTo>
                    <a:pt x="942" y="999"/>
                    <a:pt x="1052" y="832"/>
                    <a:pt x="958" y="692"/>
                  </a:cubicBezTo>
                  <a:lnTo>
                    <a:pt x="958" y="692"/>
                  </a:lnTo>
                  <a:cubicBezTo>
                    <a:pt x="1033" y="766"/>
                    <a:pt x="1126" y="813"/>
                    <a:pt x="1228" y="841"/>
                  </a:cubicBezTo>
                  <a:cubicBezTo>
                    <a:pt x="1250" y="848"/>
                    <a:pt x="1272" y="851"/>
                    <a:pt x="1295" y="851"/>
                  </a:cubicBezTo>
                  <a:cubicBezTo>
                    <a:pt x="1358" y="851"/>
                    <a:pt x="1419" y="824"/>
                    <a:pt x="1461" y="775"/>
                  </a:cubicBezTo>
                  <a:cubicBezTo>
                    <a:pt x="1497" y="721"/>
                    <a:pt x="1454" y="658"/>
                    <a:pt x="1365" y="629"/>
                  </a:cubicBezTo>
                  <a:lnTo>
                    <a:pt x="1365" y="629"/>
                  </a:lnTo>
                  <a:cubicBezTo>
                    <a:pt x="1385" y="635"/>
                    <a:pt x="1405" y="637"/>
                    <a:pt x="1425" y="637"/>
                  </a:cubicBezTo>
                  <a:cubicBezTo>
                    <a:pt x="1489" y="637"/>
                    <a:pt x="1552" y="610"/>
                    <a:pt x="1600" y="562"/>
                  </a:cubicBezTo>
                  <a:cubicBezTo>
                    <a:pt x="1637" y="496"/>
                    <a:pt x="1591" y="431"/>
                    <a:pt x="1488" y="413"/>
                  </a:cubicBezTo>
                  <a:cubicBezTo>
                    <a:pt x="1428" y="399"/>
                    <a:pt x="1368" y="392"/>
                    <a:pt x="1307" y="392"/>
                  </a:cubicBezTo>
                  <a:cubicBezTo>
                    <a:pt x="1247" y="392"/>
                    <a:pt x="1186" y="399"/>
                    <a:pt x="1126" y="413"/>
                  </a:cubicBezTo>
                  <a:cubicBezTo>
                    <a:pt x="1219" y="376"/>
                    <a:pt x="1312" y="320"/>
                    <a:pt x="1368" y="245"/>
                  </a:cubicBezTo>
                  <a:cubicBezTo>
                    <a:pt x="1405" y="180"/>
                    <a:pt x="1358" y="115"/>
                    <a:pt x="1265" y="97"/>
                  </a:cubicBezTo>
                  <a:cubicBezTo>
                    <a:pt x="1240" y="88"/>
                    <a:pt x="1214" y="84"/>
                    <a:pt x="1188" y="84"/>
                  </a:cubicBezTo>
                  <a:cubicBezTo>
                    <a:pt x="1128" y="84"/>
                    <a:pt x="1069" y="107"/>
                    <a:pt x="1023" y="152"/>
                  </a:cubicBezTo>
                  <a:cubicBezTo>
                    <a:pt x="1061" y="97"/>
                    <a:pt x="1014" y="31"/>
                    <a:pt x="921" y="13"/>
                  </a:cubicBezTo>
                  <a:cubicBezTo>
                    <a:pt x="896" y="5"/>
                    <a:pt x="870" y="0"/>
                    <a:pt x="84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30"/>
            <p:cNvSpPr/>
            <p:nvPr/>
          </p:nvSpPr>
          <p:spPr>
            <a:xfrm>
              <a:off x="2102603" y="3634596"/>
              <a:ext cx="278098" cy="129305"/>
            </a:xfrm>
            <a:custGeom>
              <a:avLst/>
              <a:gdLst/>
              <a:ahLst/>
              <a:cxnLst/>
              <a:rect l="l" t="t" r="r" b="b"/>
              <a:pathLst>
                <a:path w="2540" h="1181" extrusionOk="0">
                  <a:moveTo>
                    <a:pt x="1" y="0"/>
                  </a:moveTo>
                  <a:lnTo>
                    <a:pt x="1" y="372"/>
                  </a:lnTo>
                  <a:cubicBezTo>
                    <a:pt x="1" y="930"/>
                    <a:pt x="661" y="1181"/>
                    <a:pt x="1256" y="1181"/>
                  </a:cubicBezTo>
                  <a:cubicBezTo>
                    <a:pt x="1851" y="1181"/>
                    <a:pt x="2539" y="930"/>
                    <a:pt x="2539" y="372"/>
                  </a:cubicBezTo>
                  <a:lnTo>
                    <a:pt x="2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0" name="Google Shape;1050;p30"/>
            <p:cNvSpPr/>
            <p:nvPr/>
          </p:nvSpPr>
          <p:spPr>
            <a:xfrm>
              <a:off x="2102603" y="3547991"/>
              <a:ext cx="278098" cy="176275"/>
            </a:xfrm>
            <a:custGeom>
              <a:avLst/>
              <a:gdLst/>
              <a:ahLst/>
              <a:cxnLst/>
              <a:rect l="l" t="t" r="r" b="b"/>
              <a:pathLst>
                <a:path w="2540" h="1610" extrusionOk="0">
                  <a:moveTo>
                    <a:pt x="1256" y="1"/>
                  </a:moveTo>
                  <a:cubicBezTo>
                    <a:pt x="698" y="1"/>
                    <a:pt x="1" y="233"/>
                    <a:pt x="1" y="791"/>
                  </a:cubicBezTo>
                  <a:cubicBezTo>
                    <a:pt x="1" y="1358"/>
                    <a:pt x="661" y="1609"/>
                    <a:pt x="1256" y="1609"/>
                  </a:cubicBezTo>
                  <a:cubicBezTo>
                    <a:pt x="1851" y="1609"/>
                    <a:pt x="2539" y="1358"/>
                    <a:pt x="2539" y="791"/>
                  </a:cubicBezTo>
                  <a:cubicBezTo>
                    <a:pt x="2539" y="233"/>
                    <a:pt x="1823"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1" name="Google Shape;1051;p30"/>
            <p:cNvSpPr/>
            <p:nvPr/>
          </p:nvSpPr>
          <p:spPr>
            <a:xfrm>
              <a:off x="2117931" y="3555108"/>
              <a:ext cx="246456" cy="155910"/>
            </a:xfrm>
            <a:custGeom>
              <a:avLst/>
              <a:gdLst/>
              <a:ahLst/>
              <a:cxnLst/>
              <a:rect l="l" t="t" r="r" b="b"/>
              <a:pathLst>
                <a:path w="2251" h="1424" extrusionOk="0">
                  <a:moveTo>
                    <a:pt x="1116" y="1"/>
                  </a:moveTo>
                  <a:cubicBezTo>
                    <a:pt x="623" y="1"/>
                    <a:pt x="0" y="205"/>
                    <a:pt x="0" y="698"/>
                  </a:cubicBezTo>
                  <a:cubicBezTo>
                    <a:pt x="0" y="1191"/>
                    <a:pt x="586" y="1423"/>
                    <a:pt x="1116" y="1423"/>
                  </a:cubicBezTo>
                  <a:cubicBezTo>
                    <a:pt x="1646" y="1423"/>
                    <a:pt x="2251" y="1200"/>
                    <a:pt x="2251" y="698"/>
                  </a:cubicBezTo>
                  <a:cubicBezTo>
                    <a:pt x="2251" y="205"/>
                    <a:pt x="1618" y="1"/>
                    <a:pt x="1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2" name="Google Shape;1052;p30"/>
            <p:cNvSpPr/>
            <p:nvPr/>
          </p:nvSpPr>
          <p:spPr>
            <a:xfrm>
              <a:off x="2116836" y="3555108"/>
              <a:ext cx="246566" cy="85619"/>
            </a:xfrm>
            <a:custGeom>
              <a:avLst/>
              <a:gdLst/>
              <a:ahLst/>
              <a:cxnLst/>
              <a:rect l="l" t="t" r="r" b="b"/>
              <a:pathLst>
                <a:path w="2252" h="782" extrusionOk="0">
                  <a:moveTo>
                    <a:pt x="1117" y="1"/>
                  </a:moveTo>
                  <a:cubicBezTo>
                    <a:pt x="615" y="1"/>
                    <a:pt x="1" y="205"/>
                    <a:pt x="1" y="698"/>
                  </a:cubicBezTo>
                  <a:cubicBezTo>
                    <a:pt x="1" y="717"/>
                    <a:pt x="1" y="745"/>
                    <a:pt x="1" y="773"/>
                  </a:cubicBezTo>
                  <a:cubicBezTo>
                    <a:pt x="66" y="335"/>
                    <a:pt x="652" y="140"/>
                    <a:pt x="1126" y="140"/>
                  </a:cubicBezTo>
                  <a:cubicBezTo>
                    <a:pt x="1610" y="140"/>
                    <a:pt x="2196" y="335"/>
                    <a:pt x="2251" y="782"/>
                  </a:cubicBezTo>
                  <a:lnTo>
                    <a:pt x="2251" y="707"/>
                  </a:lnTo>
                  <a:cubicBezTo>
                    <a:pt x="2251" y="215"/>
                    <a:pt x="1628" y="1"/>
                    <a:pt x="1117"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3" name="Google Shape;1053;p30"/>
            <p:cNvSpPr/>
            <p:nvPr/>
          </p:nvSpPr>
          <p:spPr>
            <a:xfrm>
              <a:off x="2155595" y="3589706"/>
              <a:ext cx="172114" cy="108283"/>
            </a:xfrm>
            <a:custGeom>
              <a:avLst/>
              <a:gdLst/>
              <a:ahLst/>
              <a:cxnLst/>
              <a:rect l="l" t="t" r="r" b="b"/>
              <a:pathLst>
                <a:path w="1572" h="989" extrusionOk="0">
                  <a:moveTo>
                    <a:pt x="1432" y="633"/>
                  </a:moveTo>
                  <a:lnTo>
                    <a:pt x="1405" y="661"/>
                  </a:lnTo>
                  <a:cubicBezTo>
                    <a:pt x="1386" y="642"/>
                    <a:pt x="1367" y="633"/>
                    <a:pt x="1339" y="633"/>
                  </a:cubicBezTo>
                  <a:lnTo>
                    <a:pt x="1339" y="633"/>
                  </a:lnTo>
                  <a:cubicBezTo>
                    <a:pt x="1358" y="633"/>
                    <a:pt x="1377" y="637"/>
                    <a:pt x="1398" y="637"/>
                  </a:cubicBezTo>
                  <a:cubicBezTo>
                    <a:pt x="1409" y="637"/>
                    <a:pt x="1420" y="636"/>
                    <a:pt x="1432" y="633"/>
                  </a:cubicBezTo>
                  <a:close/>
                  <a:moveTo>
                    <a:pt x="940" y="689"/>
                  </a:moveTo>
                  <a:lnTo>
                    <a:pt x="949" y="698"/>
                  </a:lnTo>
                  <a:lnTo>
                    <a:pt x="940" y="708"/>
                  </a:lnTo>
                  <a:cubicBezTo>
                    <a:pt x="940" y="698"/>
                    <a:pt x="940" y="698"/>
                    <a:pt x="940" y="689"/>
                  </a:cubicBezTo>
                  <a:close/>
                  <a:moveTo>
                    <a:pt x="828" y="1"/>
                  </a:moveTo>
                  <a:cubicBezTo>
                    <a:pt x="779" y="1"/>
                    <a:pt x="732" y="13"/>
                    <a:pt x="688" y="38"/>
                  </a:cubicBezTo>
                  <a:lnTo>
                    <a:pt x="633" y="47"/>
                  </a:lnTo>
                  <a:lnTo>
                    <a:pt x="633" y="150"/>
                  </a:lnTo>
                  <a:cubicBezTo>
                    <a:pt x="623" y="205"/>
                    <a:pt x="633" y="252"/>
                    <a:pt x="661" y="298"/>
                  </a:cubicBezTo>
                  <a:cubicBezTo>
                    <a:pt x="586" y="224"/>
                    <a:pt x="493" y="178"/>
                    <a:pt x="391" y="150"/>
                  </a:cubicBezTo>
                  <a:cubicBezTo>
                    <a:pt x="369" y="143"/>
                    <a:pt x="346" y="140"/>
                    <a:pt x="323" y="140"/>
                  </a:cubicBezTo>
                  <a:cubicBezTo>
                    <a:pt x="277" y="140"/>
                    <a:pt x="230" y="153"/>
                    <a:pt x="186" y="178"/>
                  </a:cubicBezTo>
                  <a:lnTo>
                    <a:pt x="131" y="122"/>
                  </a:lnTo>
                  <a:lnTo>
                    <a:pt x="131" y="252"/>
                  </a:lnTo>
                  <a:cubicBezTo>
                    <a:pt x="131" y="297"/>
                    <a:pt x="174" y="341"/>
                    <a:pt x="243" y="361"/>
                  </a:cubicBezTo>
                  <a:lnTo>
                    <a:pt x="243" y="361"/>
                  </a:lnTo>
                  <a:cubicBezTo>
                    <a:pt x="223" y="356"/>
                    <a:pt x="203" y="354"/>
                    <a:pt x="183" y="354"/>
                  </a:cubicBezTo>
                  <a:cubicBezTo>
                    <a:pt x="141" y="354"/>
                    <a:pt x="101" y="364"/>
                    <a:pt x="65" y="382"/>
                  </a:cubicBezTo>
                  <a:lnTo>
                    <a:pt x="0" y="345"/>
                  </a:lnTo>
                  <a:lnTo>
                    <a:pt x="0" y="466"/>
                  </a:lnTo>
                  <a:cubicBezTo>
                    <a:pt x="0" y="512"/>
                    <a:pt x="47" y="559"/>
                    <a:pt x="112" y="577"/>
                  </a:cubicBezTo>
                  <a:cubicBezTo>
                    <a:pt x="172" y="591"/>
                    <a:pt x="233" y="598"/>
                    <a:pt x="293" y="598"/>
                  </a:cubicBezTo>
                  <a:cubicBezTo>
                    <a:pt x="354" y="598"/>
                    <a:pt x="414" y="591"/>
                    <a:pt x="475" y="577"/>
                  </a:cubicBezTo>
                  <a:lnTo>
                    <a:pt x="475" y="577"/>
                  </a:lnTo>
                  <a:cubicBezTo>
                    <a:pt x="410" y="605"/>
                    <a:pt x="344" y="642"/>
                    <a:pt x="289" y="689"/>
                  </a:cubicBezTo>
                  <a:lnTo>
                    <a:pt x="224" y="661"/>
                  </a:lnTo>
                  <a:lnTo>
                    <a:pt x="224" y="773"/>
                  </a:lnTo>
                  <a:cubicBezTo>
                    <a:pt x="224" y="819"/>
                    <a:pt x="261" y="866"/>
                    <a:pt x="335" y="894"/>
                  </a:cubicBezTo>
                  <a:cubicBezTo>
                    <a:pt x="359" y="901"/>
                    <a:pt x="384" y="904"/>
                    <a:pt x="407" y="904"/>
                  </a:cubicBezTo>
                  <a:cubicBezTo>
                    <a:pt x="474" y="904"/>
                    <a:pt x="536" y="877"/>
                    <a:pt x="577" y="828"/>
                  </a:cubicBezTo>
                  <a:lnTo>
                    <a:pt x="577" y="828"/>
                  </a:lnTo>
                  <a:cubicBezTo>
                    <a:pt x="540" y="884"/>
                    <a:pt x="586" y="949"/>
                    <a:pt x="679" y="977"/>
                  </a:cubicBezTo>
                  <a:cubicBezTo>
                    <a:pt x="703" y="985"/>
                    <a:pt x="728" y="988"/>
                    <a:pt x="751" y="988"/>
                  </a:cubicBezTo>
                  <a:cubicBezTo>
                    <a:pt x="818" y="988"/>
                    <a:pt x="880" y="960"/>
                    <a:pt x="921" y="912"/>
                  </a:cubicBezTo>
                  <a:cubicBezTo>
                    <a:pt x="940" y="884"/>
                    <a:pt x="949" y="856"/>
                    <a:pt x="949" y="828"/>
                  </a:cubicBezTo>
                  <a:lnTo>
                    <a:pt x="949" y="708"/>
                  </a:lnTo>
                  <a:cubicBezTo>
                    <a:pt x="1023" y="773"/>
                    <a:pt x="1107" y="810"/>
                    <a:pt x="1191" y="838"/>
                  </a:cubicBezTo>
                  <a:cubicBezTo>
                    <a:pt x="1213" y="842"/>
                    <a:pt x="1236" y="845"/>
                    <a:pt x="1258" y="845"/>
                  </a:cubicBezTo>
                  <a:cubicBezTo>
                    <a:pt x="1327" y="845"/>
                    <a:pt x="1390" y="822"/>
                    <a:pt x="1432" y="773"/>
                  </a:cubicBezTo>
                  <a:cubicBezTo>
                    <a:pt x="1442" y="754"/>
                    <a:pt x="1451" y="745"/>
                    <a:pt x="1442" y="726"/>
                  </a:cubicBezTo>
                  <a:lnTo>
                    <a:pt x="1442" y="624"/>
                  </a:lnTo>
                  <a:cubicBezTo>
                    <a:pt x="1488" y="624"/>
                    <a:pt x="1535" y="596"/>
                    <a:pt x="1563" y="559"/>
                  </a:cubicBezTo>
                  <a:cubicBezTo>
                    <a:pt x="1572" y="549"/>
                    <a:pt x="1572" y="531"/>
                    <a:pt x="1572" y="522"/>
                  </a:cubicBezTo>
                  <a:lnTo>
                    <a:pt x="1572" y="391"/>
                  </a:lnTo>
                  <a:lnTo>
                    <a:pt x="1535" y="438"/>
                  </a:lnTo>
                  <a:cubicBezTo>
                    <a:pt x="1516" y="429"/>
                    <a:pt x="1498" y="419"/>
                    <a:pt x="1470" y="410"/>
                  </a:cubicBezTo>
                  <a:cubicBezTo>
                    <a:pt x="1409" y="401"/>
                    <a:pt x="1349" y="396"/>
                    <a:pt x="1288" y="396"/>
                  </a:cubicBezTo>
                  <a:cubicBezTo>
                    <a:pt x="1228" y="396"/>
                    <a:pt x="1167" y="401"/>
                    <a:pt x="1107" y="410"/>
                  </a:cubicBezTo>
                  <a:cubicBezTo>
                    <a:pt x="1209" y="382"/>
                    <a:pt x="1293" y="326"/>
                    <a:pt x="1358" y="243"/>
                  </a:cubicBezTo>
                  <a:cubicBezTo>
                    <a:pt x="1367" y="233"/>
                    <a:pt x="1367" y="215"/>
                    <a:pt x="1367" y="196"/>
                  </a:cubicBezTo>
                  <a:lnTo>
                    <a:pt x="1367" y="85"/>
                  </a:lnTo>
                  <a:lnTo>
                    <a:pt x="1321" y="122"/>
                  </a:lnTo>
                  <a:cubicBezTo>
                    <a:pt x="1302" y="112"/>
                    <a:pt x="1274" y="94"/>
                    <a:pt x="1246" y="94"/>
                  </a:cubicBezTo>
                  <a:cubicBezTo>
                    <a:pt x="1225" y="87"/>
                    <a:pt x="1202" y="83"/>
                    <a:pt x="1180" y="83"/>
                  </a:cubicBezTo>
                  <a:cubicBezTo>
                    <a:pt x="1116" y="83"/>
                    <a:pt x="1053" y="111"/>
                    <a:pt x="1005" y="159"/>
                  </a:cubicBezTo>
                  <a:cubicBezTo>
                    <a:pt x="1042" y="94"/>
                    <a:pt x="995" y="29"/>
                    <a:pt x="902" y="10"/>
                  </a:cubicBezTo>
                  <a:cubicBezTo>
                    <a:pt x="878" y="4"/>
                    <a:pt x="853" y="1"/>
                    <a:pt x="828"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4" name="Google Shape;1054;p30"/>
            <p:cNvSpPr/>
            <p:nvPr/>
          </p:nvSpPr>
          <p:spPr>
            <a:xfrm>
              <a:off x="2153515" y="3575801"/>
              <a:ext cx="179341" cy="108940"/>
            </a:xfrm>
            <a:custGeom>
              <a:avLst/>
              <a:gdLst/>
              <a:ahLst/>
              <a:cxnLst/>
              <a:rect l="l" t="t" r="r" b="b"/>
              <a:pathLst>
                <a:path w="1638" h="995" extrusionOk="0">
                  <a:moveTo>
                    <a:pt x="845" y="0"/>
                  </a:moveTo>
                  <a:cubicBezTo>
                    <a:pt x="699" y="0"/>
                    <a:pt x="584" y="169"/>
                    <a:pt x="680" y="305"/>
                  </a:cubicBezTo>
                  <a:cubicBezTo>
                    <a:pt x="605" y="239"/>
                    <a:pt x="512" y="184"/>
                    <a:pt x="410" y="156"/>
                  </a:cubicBezTo>
                  <a:cubicBezTo>
                    <a:pt x="388" y="148"/>
                    <a:pt x="366" y="145"/>
                    <a:pt x="343" y="145"/>
                  </a:cubicBezTo>
                  <a:cubicBezTo>
                    <a:pt x="280" y="145"/>
                    <a:pt x="216" y="173"/>
                    <a:pt x="168" y="221"/>
                  </a:cubicBezTo>
                  <a:cubicBezTo>
                    <a:pt x="134" y="271"/>
                    <a:pt x="170" y="337"/>
                    <a:pt x="253" y="363"/>
                  </a:cubicBezTo>
                  <a:lnTo>
                    <a:pt x="253" y="363"/>
                  </a:lnTo>
                  <a:cubicBezTo>
                    <a:pt x="237" y="360"/>
                    <a:pt x="222" y="359"/>
                    <a:pt x="207" y="359"/>
                  </a:cubicBezTo>
                  <a:cubicBezTo>
                    <a:pt x="141" y="359"/>
                    <a:pt x="79" y="387"/>
                    <a:pt x="38" y="435"/>
                  </a:cubicBezTo>
                  <a:cubicBezTo>
                    <a:pt x="1" y="500"/>
                    <a:pt x="47" y="565"/>
                    <a:pt x="140" y="584"/>
                  </a:cubicBezTo>
                  <a:cubicBezTo>
                    <a:pt x="201" y="597"/>
                    <a:pt x="261" y="604"/>
                    <a:pt x="322" y="604"/>
                  </a:cubicBezTo>
                  <a:cubicBezTo>
                    <a:pt x="382" y="604"/>
                    <a:pt x="442" y="597"/>
                    <a:pt x="503" y="584"/>
                  </a:cubicBezTo>
                  <a:lnTo>
                    <a:pt x="503" y="584"/>
                  </a:lnTo>
                  <a:cubicBezTo>
                    <a:pt x="410" y="621"/>
                    <a:pt x="326" y="676"/>
                    <a:pt x="261" y="751"/>
                  </a:cubicBezTo>
                  <a:cubicBezTo>
                    <a:pt x="224" y="807"/>
                    <a:pt x="270" y="881"/>
                    <a:pt x="363" y="900"/>
                  </a:cubicBezTo>
                  <a:cubicBezTo>
                    <a:pt x="388" y="907"/>
                    <a:pt x="412" y="910"/>
                    <a:pt x="436" y="910"/>
                  </a:cubicBezTo>
                  <a:cubicBezTo>
                    <a:pt x="502" y="910"/>
                    <a:pt x="564" y="883"/>
                    <a:pt x="605" y="835"/>
                  </a:cubicBezTo>
                  <a:lnTo>
                    <a:pt x="605" y="835"/>
                  </a:lnTo>
                  <a:cubicBezTo>
                    <a:pt x="568" y="890"/>
                    <a:pt x="614" y="965"/>
                    <a:pt x="717" y="983"/>
                  </a:cubicBezTo>
                  <a:cubicBezTo>
                    <a:pt x="739" y="991"/>
                    <a:pt x="761" y="994"/>
                    <a:pt x="783" y="994"/>
                  </a:cubicBezTo>
                  <a:cubicBezTo>
                    <a:pt x="847" y="994"/>
                    <a:pt x="908" y="966"/>
                    <a:pt x="949" y="918"/>
                  </a:cubicBezTo>
                  <a:cubicBezTo>
                    <a:pt x="986" y="853"/>
                    <a:pt x="986" y="769"/>
                    <a:pt x="949" y="695"/>
                  </a:cubicBezTo>
                  <a:lnTo>
                    <a:pt x="949" y="695"/>
                  </a:lnTo>
                  <a:cubicBezTo>
                    <a:pt x="1024" y="769"/>
                    <a:pt x="1117" y="825"/>
                    <a:pt x="1219" y="844"/>
                  </a:cubicBezTo>
                  <a:cubicBezTo>
                    <a:pt x="1241" y="851"/>
                    <a:pt x="1263" y="855"/>
                    <a:pt x="1286" y="855"/>
                  </a:cubicBezTo>
                  <a:cubicBezTo>
                    <a:pt x="1349" y="855"/>
                    <a:pt x="1413" y="827"/>
                    <a:pt x="1461" y="779"/>
                  </a:cubicBezTo>
                  <a:cubicBezTo>
                    <a:pt x="1497" y="724"/>
                    <a:pt x="1454" y="661"/>
                    <a:pt x="1365" y="632"/>
                  </a:cubicBezTo>
                  <a:lnTo>
                    <a:pt x="1365" y="632"/>
                  </a:lnTo>
                  <a:cubicBezTo>
                    <a:pt x="1385" y="638"/>
                    <a:pt x="1405" y="641"/>
                    <a:pt x="1425" y="641"/>
                  </a:cubicBezTo>
                  <a:cubicBezTo>
                    <a:pt x="1488" y="641"/>
                    <a:pt x="1550" y="613"/>
                    <a:pt x="1591" y="565"/>
                  </a:cubicBezTo>
                  <a:cubicBezTo>
                    <a:pt x="1637" y="509"/>
                    <a:pt x="1591" y="444"/>
                    <a:pt x="1489" y="416"/>
                  </a:cubicBezTo>
                  <a:cubicBezTo>
                    <a:pt x="1428" y="407"/>
                    <a:pt x="1368" y="402"/>
                    <a:pt x="1307" y="402"/>
                  </a:cubicBezTo>
                  <a:cubicBezTo>
                    <a:pt x="1247" y="402"/>
                    <a:pt x="1186" y="407"/>
                    <a:pt x="1126" y="416"/>
                  </a:cubicBezTo>
                  <a:cubicBezTo>
                    <a:pt x="1228" y="388"/>
                    <a:pt x="1312" y="332"/>
                    <a:pt x="1377" y="249"/>
                  </a:cubicBezTo>
                  <a:cubicBezTo>
                    <a:pt x="1414" y="193"/>
                    <a:pt x="1368" y="128"/>
                    <a:pt x="1265" y="100"/>
                  </a:cubicBezTo>
                  <a:cubicBezTo>
                    <a:pt x="1244" y="93"/>
                    <a:pt x="1221" y="89"/>
                    <a:pt x="1199" y="89"/>
                  </a:cubicBezTo>
                  <a:cubicBezTo>
                    <a:pt x="1135" y="89"/>
                    <a:pt x="1072" y="117"/>
                    <a:pt x="1024" y="165"/>
                  </a:cubicBezTo>
                  <a:cubicBezTo>
                    <a:pt x="1061" y="109"/>
                    <a:pt x="1014" y="44"/>
                    <a:pt x="921" y="16"/>
                  </a:cubicBezTo>
                  <a:cubicBezTo>
                    <a:pt x="896" y="5"/>
                    <a:pt x="870" y="0"/>
                    <a:pt x="8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5" name="Google Shape;1055;p30"/>
            <p:cNvSpPr/>
            <p:nvPr/>
          </p:nvSpPr>
          <p:spPr>
            <a:xfrm>
              <a:off x="1991691" y="3392189"/>
              <a:ext cx="277989" cy="130509"/>
            </a:xfrm>
            <a:custGeom>
              <a:avLst/>
              <a:gdLst/>
              <a:ahLst/>
              <a:cxnLst/>
              <a:rect l="l" t="t" r="r" b="b"/>
              <a:pathLst>
                <a:path w="2539" h="1192" extrusionOk="0">
                  <a:moveTo>
                    <a:pt x="0" y="1"/>
                  </a:moveTo>
                  <a:lnTo>
                    <a:pt x="0" y="373"/>
                  </a:lnTo>
                  <a:cubicBezTo>
                    <a:pt x="0" y="931"/>
                    <a:pt x="670" y="1191"/>
                    <a:pt x="1265" y="1191"/>
                  </a:cubicBezTo>
                  <a:cubicBezTo>
                    <a:pt x="1860" y="1191"/>
                    <a:pt x="2539" y="940"/>
                    <a:pt x="2539" y="373"/>
                  </a:cubicBezTo>
                  <a:lnTo>
                    <a:pt x="2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30"/>
            <p:cNvSpPr/>
            <p:nvPr/>
          </p:nvSpPr>
          <p:spPr>
            <a:xfrm>
              <a:off x="1991691" y="3306679"/>
              <a:ext cx="277989" cy="175289"/>
            </a:xfrm>
            <a:custGeom>
              <a:avLst/>
              <a:gdLst/>
              <a:ahLst/>
              <a:cxnLst/>
              <a:rect l="l" t="t" r="r" b="b"/>
              <a:pathLst>
                <a:path w="2539" h="1601" extrusionOk="0">
                  <a:moveTo>
                    <a:pt x="1256" y="1"/>
                  </a:moveTo>
                  <a:cubicBezTo>
                    <a:pt x="707" y="1"/>
                    <a:pt x="0" y="233"/>
                    <a:pt x="0" y="791"/>
                  </a:cubicBezTo>
                  <a:cubicBezTo>
                    <a:pt x="0" y="1349"/>
                    <a:pt x="670" y="1600"/>
                    <a:pt x="1265" y="1600"/>
                  </a:cubicBezTo>
                  <a:cubicBezTo>
                    <a:pt x="1851" y="1600"/>
                    <a:pt x="2539" y="1349"/>
                    <a:pt x="2539" y="791"/>
                  </a:cubicBezTo>
                  <a:cubicBezTo>
                    <a:pt x="2539" y="233"/>
                    <a:pt x="1832"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30"/>
            <p:cNvSpPr/>
            <p:nvPr/>
          </p:nvSpPr>
          <p:spPr>
            <a:xfrm>
              <a:off x="2006910" y="3313796"/>
              <a:ext cx="246566" cy="155910"/>
            </a:xfrm>
            <a:custGeom>
              <a:avLst/>
              <a:gdLst/>
              <a:ahLst/>
              <a:cxnLst/>
              <a:rect l="l" t="t" r="r" b="b"/>
              <a:pathLst>
                <a:path w="2252" h="1424" extrusionOk="0">
                  <a:moveTo>
                    <a:pt x="1117" y="1"/>
                  </a:moveTo>
                  <a:cubicBezTo>
                    <a:pt x="624" y="1"/>
                    <a:pt x="1" y="205"/>
                    <a:pt x="1" y="698"/>
                  </a:cubicBezTo>
                  <a:cubicBezTo>
                    <a:pt x="1" y="1191"/>
                    <a:pt x="596" y="1424"/>
                    <a:pt x="1126" y="1424"/>
                  </a:cubicBezTo>
                  <a:cubicBezTo>
                    <a:pt x="1647" y="1424"/>
                    <a:pt x="2251" y="1200"/>
                    <a:pt x="2251" y="707"/>
                  </a:cubicBezTo>
                  <a:cubicBezTo>
                    <a:pt x="2251" y="205"/>
                    <a:pt x="1628" y="1"/>
                    <a:pt x="1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30"/>
            <p:cNvSpPr/>
            <p:nvPr/>
          </p:nvSpPr>
          <p:spPr>
            <a:xfrm>
              <a:off x="2006910" y="3313796"/>
              <a:ext cx="246566" cy="84634"/>
            </a:xfrm>
            <a:custGeom>
              <a:avLst/>
              <a:gdLst/>
              <a:ahLst/>
              <a:cxnLst/>
              <a:rect l="l" t="t" r="r" b="b"/>
              <a:pathLst>
                <a:path w="2252" h="773" extrusionOk="0">
                  <a:moveTo>
                    <a:pt x="1117" y="1"/>
                  </a:moveTo>
                  <a:cubicBezTo>
                    <a:pt x="605" y="1"/>
                    <a:pt x="1" y="205"/>
                    <a:pt x="1" y="698"/>
                  </a:cubicBezTo>
                  <a:cubicBezTo>
                    <a:pt x="1" y="726"/>
                    <a:pt x="1" y="745"/>
                    <a:pt x="1" y="773"/>
                  </a:cubicBezTo>
                  <a:cubicBezTo>
                    <a:pt x="66" y="326"/>
                    <a:pt x="652" y="140"/>
                    <a:pt x="1117" y="140"/>
                  </a:cubicBezTo>
                  <a:cubicBezTo>
                    <a:pt x="1600" y="140"/>
                    <a:pt x="2195" y="336"/>
                    <a:pt x="2251" y="773"/>
                  </a:cubicBezTo>
                  <a:cubicBezTo>
                    <a:pt x="2251" y="754"/>
                    <a:pt x="2251" y="726"/>
                    <a:pt x="2251" y="707"/>
                  </a:cubicBezTo>
                  <a:cubicBezTo>
                    <a:pt x="2251" y="205"/>
                    <a:pt x="1619" y="1"/>
                    <a:pt x="1117"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30"/>
            <p:cNvSpPr/>
            <p:nvPr/>
          </p:nvSpPr>
          <p:spPr>
            <a:xfrm>
              <a:off x="2044574" y="3348394"/>
              <a:ext cx="174195" cy="108283"/>
            </a:xfrm>
            <a:custGeom>
              <a:avLst/>
              <a:gdLst/>
              <a:ahLst/>
              <a:cxnLst/>
              <a:rect l="l" t="t" r="r" b="b"/>
              <a:pathLst>
                <a:path w="1591" h="989" extrusionOk="0">
                  <a:moveTo>
                    <a:pt x="1349" y="624"/>
                  </a:moveTo>
                  <a:lnTo>
                    <a:pt x="1349" y="624"/>
                  </a:lnTo>
                  <a:cubicBezTo>
                    <a:pt x="1377" y="633"/>
                    <a:pt x="1405" y="633"/>
                    <a:pt x="1433" y="633"/>
                  </a:cubicBezTo>
                  <a:lnTo>
                    <a:pt x="1414" y="652"/>
                  </a:lnTo>
                  <a:cubicBezTo>
                    <a:pt x="1396" y="643"/>
                    <a:pt x="1368" y="633"/>
                    <a:pt x="1349" y="624"/>
                  </a:cubicBezTo>
                  <a:close/>
                  <a:moveTo>
                    <a:pt x="940" y="689"/>
                  </a:moveTo>
                  <a:lnTo>
                    <a:pt x="949" y="698"/>
                  </a:lnTo>
                  <a:lnTo>
                    <a:pt x="949" y="708"/>
                  </a:lnTo>
                  <a:cubicBezTo>
                    <a:pt x="949" y="698"/>
                    <a:pt x="940" y="698"/>
                    <a:pt x="940" y="689"/>
                  </a:cubicBezTo>
                  <a:close/>
                  <a:moveTo>
                    <a:pt x="838" y="1"/>
                  </a:moveTo>
                  <a:cubicBezTo>
                    <a:pt x="789" y="1"/>
                    <a:pt x="742" y="13"/>
                    <a:pt x="698" y="38"/>
                  </a:cubicBezTo>
                  <a:lnTo>
                    <a:pt x="642" y="47"/>
                  </a:lnTo>
                  <a:lnTo>
                    <a:pt x="642" y="150"/>
                  </a:lnTo>
                  <a:cubicBezTo>
                    <a:pt x="633" y="196"/>
                    <a:pt x="642" y="252"/>
                    <a:pt x="661" y="298"/>
                  </a:cubicBezTo>
                  <a:cubicBezTo>
                    <a:pt x="587" y="224"/>
                    <a:pt x="494" y="168"/>
                    <a:pt x="391" y="150"/>
                  </a:cubicBezTo>
                  <a:cubicBezTo>
                    <a:pt x="368" y="143"/>
                    <a:pt x="345" y="140"/>
                    <a:pt x="322" y="140"/>
                  </a:cubicBezTo>
                  <a:cubicBezTo>
                    <a:pt x="280" y="140"/>
                    <a:pt x="238" y="150"/>
                    <a:pt x="196" y="168"/>
                  </a:cubicBezTo>
                  <a:lnTo>
                    <a:pt x="140" y="122"/>
                  </a:lnTo>
                  <a:lnTo>
                    <a:pt x="140" y="252"/>
                  </a:lnTo>
                  <a:cubicBezTo>
                    <a:pt x="140" y="297"/>
                    <a:pt x="183" y="341"/>
                    <a:pt x="253" y="361"/>
                  </a:cubicBezTo>
                  <a:lnTo>
                    <a:pt x="253" y="361"/>
                  </a:lnTo>
                  <a:cubicBezTo>
                    <a:pt x="233" y="356"/>
                    <a:pt x="212" y="354"/>
                    <a:pt x="192" y="354"/>
                  </a:cubicBezTo>
                  <a:cubicBezTo>
                    <a:pt x="150" y="354"/>
                    <a:pt x="108" y="364"/>
                    <a:pt x="66" y="382"/>
                  </a:cubicBezTo>
                  <a:lnTo>
                    <a:pt x="1" y="345"/>
                  </a:lnTo>
                  <a:lnTo>
                    <a:pt x="1" y="466"/>
                  </a:lnTo>
                  <a:cubicBezTo>
                    <a:pt x="1" y="512"/>
                    <a:pt x="47" y="559"/>
                    <a:pt x="122" y="577"/>
                  </a:cubicBezTo>
                  <a:cubicBezTo>
                    <a:pt x="182" y="587"/>
                    <a:pt x="242" y="591"/>
                    <a:pt x="303" y="591"/>
                  </a:cubicBezTo>
                  <a:cubicBezTo>
                    <a:pt x="363" y="591"/>
                    <a:pt x="424" y="587"/>
                    <a:pt x="484" y="577"/>
                  </a:cubicBezTo>
                  <a:lnTo>
                    <a:pt x="484" y="577"/>
                  </a:lnTo>
                  <a:cubicBezTo>
                    <a:pt x="419" y="605"/>
                    <a:pt x="345" y="643"/>
                    <a:pt x="289" y="689"/>
                  </a:cubicBezTo>
                  <a:lnTo>
                    <a:pt x="224" y="661"/>
                  </a:lnTo>
                  <a:lnTo>
                    <a:pt x="224" y="773"/>
                  </a:lnTo>
                  <a:cubicBezTo>
                    <a:pt x="224" y="819"/>
                    <a:pt x="270" y="866"/>
                    <a:pt x="345" y="894"/>
                  </a:cubicBezTo>
                  <a:cubicBezTo>
                    <a:pt x="365" y="898"/>
                    <a:pt x="386" y="900"/>
                    <a:pt x="407" y="900"/>
                  </a:cubicBezTo>
                  <a:cubicBezTo>
                    <a:pt x="472" y="900"/>
                    <a:pt x="537" y="878"/>
                    <a:pt x="587" y="829"/>
                  </a:cubicBezTo>
                  <a:lnTo>
                    <a:pt x="587" y="829"/>
                  </a:lnTo>
                  <a:cubicBezTo>
                    <a:pt x="549" y="884"/>
                    <a:pt x="596" y="949"/>
                    <a:pt x="689" y="977"/>
                  </a:cubicBezTo>
                  <a:cubicBezTo>
                    <a:pt x="711" y="985"/>
                    <a:pt x="733" y="988"/>
                    <a:pt x="756" y="988"/>
                  </a:cubicBezTo>
                  <a:cubicBezTo>
                    <a:pt x="819" y="988"/>
                    <a:pt x="883" y="960"/>
                    <a:pt x="931" y="912"/>
                  </a:cubicBezTo>
                  <a:cubicBezTo>
                    <a:pt x="949" y="884"/>
                    <a:pt x="959" y="856"/>
                    <a:pt x="959" y="829"/>
                  </a:cubicBezTo>
                  <a:cubicBezTo>
                    <a:pt x="959" y="810"/>
                    <a:pt x="959" y="801"/>
                    <a:pt x="959" y="791"/>
                  </a:cubicBezTo>
                  <a:lnTo>
                    <a:pt x="959" y="717"/>
                  </a:lnTo>
                  <a:cubicBezTo>
                    <a:pt x="1033" y="782"/>
                    <a:pt x="1107" y="819"/>
                    <a:pt x="1200" y="847"/>
                  </a:cubicBezTo>
                  <a:cubicBezTo>
                    <a:pt x="1222" y="854"/>
                    <a:pt x="1245" y="858"/>
                    <a:pt x="1267" y="858"/>
                  </a:cubicBezTo>
                  <a:cubicBezTo>
                    <a:pt x="1331" y="858"/>
                    <a:pt x="1394" y="830"/>
                    <a:pt x="1442" y="782"/>
                  </a:cubicBezTo>
                  <a:cubicBezTo>
                    <a:pt x="1451" y="763"/>
                    <a:pt x="1451" y="754"/>
                    <a:pt x="1451" y="736"/>
                  </a:cubicBezTo>
                  <a:lnTo>
                    <a:pt x="1451" y="633"/>
                  </a:lnTo>
                  <a:cubicBezTo>
                    <a:pt x="1498" y="633"/>
                    <a:pt x="1544" y="605"/>
                    <a:pt x="1572" y="568"/>
                  </a:cubicBezTo>
                  <a:cubicBezTo>
                    <a:pt x="1582" y="559"/>
                    <a:pt x="1591" y="540"/>
                    <a:pt x="1591" y="531"/>
                  </a:cubicBezTo>
                  <a:lnTo>
                    <a:pt x="1591" y="401"/>
                  </a:lnTo>
                  <a:lnTo>
                    <a:pt x="1544" y="438"/>
                  </a:lnTo>
                  <a:cubicBezTo>
                    <a:pt x="1526" y="429"/>
                    <a:pt x="1498" y="419"/>
                    <a:pt x="1479" y="410"/>
                  </a:cubicBezTo>
                  <a:cubicBezTo>
                    <a:pt x="1419" y="401"/>
                    <a:pt x="1358" y="396"/>
                    <a:pt x="1298" y="396"/>
                  </a:cubicBezTo>
                  <a:cubicBezTo>
                    <a:pt x="1238" y="396"/>
                    <a:pt x="1177" y="401"/>
                    <a:pt x="1117" y="410"/>
                  </a:cubicBezTo>
                  <a:cubicBezTo>
                    <a:pt x="1210" y="382"/>
                    <a:pt x="1293" y="326"/>
                    <a:pt x="1358" y="243"/>
                  </a:cubicBezTo>
                  <a:cubicBezTo>
                    <a:pt x="1368" y="233"/>
                    <a:pt x="1377" y="215"/>
                    <a:pt x="1368" y="196"/>
                  </a:cubicBezTo>
                  <a:lnTo>
                    <a:pt x="1368" y="75"/>
                  </a:lnTo>
                  <a:lnTo>
                    <a:pt x="1331" y="122"/>
                  </a:lnTo>
                  <a:cubicBezTo>
                    <a:pt x="1303" y="103"/>
                    <a:pt x="1284" y="94"/>
                    <a:pt x="1256" y="94"/>
                  </a:cubicBezTo>
                  <a:cubicBezTo>
                    <a:pt x="1234" y="87"/>
                    <a:pt x="1212" y="83"/>
                    <a:pt x="1189" y="83"/>
                  </a:cubicBezTo>
                  <a:cubicBezTo>
                    <a:pt x="1126" y="83"/>
                    <a:pt x="1062" y="111"/>
                    <a:pt x="1014" y="159"/>
                  </a:cubicBezTo>
                  <a:cubicBezTo>
                    <a:pt x="1052" y="94"/>
                    <a:pt x="1005" y="29"/>
                    <a:pt x="912" y="10"/>
                  </a:cubicBezTo>
                  <a:cubicBezTo>
                    <a:pt x="887" y="4"/>
                    <a:pt x="862" y="1"/>
                    <a:pt x="838"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30"/>
            <p:cNvSpPr/>
            <p:nvPr/>
          </p:nvSpPr>
          <p:spPr>
            <a:xfrm>
              <a:off x="2042603" y="3335036"/>
              <a:ext cx="179231" cy="108393"/>
            </a:xfrm>
            <a:custGeom>
              <a:avLst/>
              <a:gdLst/>
              <a:ahLst/>
              <a:cxnLst/>
              <a:rect l="l" t="t" r="r" b="b"/>
              <a:pathLst>
                <a:path w="1637" h="990" extrusionOk="0">
                  <a:moveTo>
                    <a:pt x="858" y="1"/>
                  </a:moveTo>
                  <a:cubicBezTo>
                    <a:pt x="791" y="1"/>
                    <a:pt x="729" y="28"/>
                    <a:pt x="688" y="76"/>
                  </a:cubicBezTo>
                  <a:cubicBezTo>
                    <a:pt x="651" y="142"/>
                    <a:pt x="651" y="234"/>
                    <a:pt x="688" y="300"/>
                  </a:cubicBezTo>
                  <a:cubicBezTo>
                    <a:pt x="614" y="225"/>
                    <a:pt x="521" y="169"/>
                    <a:pt x="419" y="151"/>
                  </a:cubicBezTo>
                  <a:cubicBezTo>
                    <a:pt x="394" y="144"/>
                    <a:pt x="370" y="140"/>
                    <a:pt x="346" y="140"/>
                  </a:cubicBezTo>
                  <a:cubicBezTo>
                    <a:pt x="280" y="140"/>
                    <a:pt x="218" y="168"/>
                    <a:pt x="177" y="216"/>
                  </a:cubicBezTo>
                  <a:cubicBezTo>
                    <a:pt x="141" y="270"/>
                    <a:pt x="184" y="334"/>
                    <a:pt x="272" y="363"/>
                  </a:cubicBezTo>
                  <a:lnTo>
                    <a:pt x="272" y="363"/>
                  </a:lnTo>
                  <a:cubicBezTo>
                    <a:pt x="252" y="357"/>
                    <a:pt x="232" y="354"/>
                    <a:pt x="212" y="354"/>
                  </a:cubicBezTo>
                  <a:cubicBezTo>
                    <a:pt x="149" y="354"/>
                    <a:pt x="85" y="382"/>
                    <a:pt x="37" y="430"/>
                  </a:cubicBezTo>
                  <a:cubicBezTo>
                    <a:pt x="0" y="486"/>
                    <a:pt x="56" y="551"/>
                    <a:pt x="149" y="579"/>
                  </a:cubicBezTo>
                  <a:cubicBezTo>
                    <a:pt x="209" y="588"/>
                    <a:pt x="270" y="593"/>
                    <a:pt x="330" y="593"/>
                  </a:cubicBezTo>
                  <a:cubicBezTo>
                    <a:pt x="391" y="593"/>
                    <a:pt x="451" y="588"/>
                    <a:pt x="512" y="579"/>
                  </a:cubicBezTo>
                  <a:lnTo>
                    <a:pt x="512" y="579"/>
                  </a:lnTo>
                  <a:cubicBezTo>
                    <a:pt x="409" y="606"/>
                    <a:pt x="326" y="662"/>
                    <a:pt x="270" y="746"/>
                  </a:cubicBezTo>
                  <a:cubicBezTo>
                    <a:pt x="233" y="802"/>
                    <a:pt x="279" y="867"/>
                    <a:pt x="372" y="895"/>
                  </a:cubicBezTo>
                  <a:cubicBezTo>
                    <a:pt x="394" y="902"/>
                    <a:pt x="416" y="906"/>
                    <a:pt x="439" y="906"/>
                  </a:cubicBezTo>
                  <a:cubicBezTo>
                    <a:pt x="502" y="906"/>
                    <a:pt x="566" y="878"/>
                    <a:pt x="614" y="830"/>
                  </a:cubicBezTo>
                  <a:lnTo>
                    <a:pt x="614" y="830"/>
                  </a:lnTo>
                  <a:cubicBezTo>
                    <a:pt x="577" y="885"/>
                    <a:pt x="623" y="951"/>
                    <a:pt x="716" y="978"/>
                  </a:cubicBezTo>
                  <a:cubicBezTo>
                    <a:pt x="738" y="986"/>
                    <a:pt x="761" y="989"/>
                    <a:pt x="783" y="989"/>
                  </a:cubicBezTo>
                  <a:cubicBezTo>
                    <a:pt x="847" y="989"/>
                    <a:pt x="910" y="961"/>
                    <a:pt x="958" y="913"/>
                  </a:cubicBezTo>
                  <a:cubicBezTo>
                    <a:pt x="995" y="839"/>
                    <a:pt x="995" y="755"/>
                    <a:pt x="958" y="690"/>
                  </a:cubicBezTo>
                  <a:lnTo>
                    <a:pt x="958" y="690"/>
                  </a:lnTo>
                  <a:cubicBezTo>
                    <a:pt x="1032" y="755"/>
                    <a:pt x="1125" y="811"/>
                    <a:pt x="1228" y="839"/>
                  </a:cubicBezTo>
                  <a:cubicBezTo>
                    <a:pt x="1249" y="846"/>
                    <a:pt x="1272" y="850"/>
                    <a:pt x="1294" y="850"/>
                  </a:cubicBezTo>
                  <a:cubicBezTo>
                    <a:pt x="1358" y="850"/>
                    <a:pt x="1421" y="822"/>
                    <a:pt x="1469" y="774"/>
                  </a:cubicBezTo>
                  <a:cubicBezTo>
                    <a:pt x="1503" y="715"/>
                    <a:pt x="1469" y="657"/>
                    <a:pt x="1387" y="632"/>
                  </a:cubicBezTo>
                  <a:lnTo>
                    <a:pt x="1387" y="632"/>
                  </a:lnTo>
                  <a:cubicBezTo>
                    <a:pt x="1401" y="635"/>
                    <a:pt x="1416" y="636"/>
                    <a:pt x="1430" y="636"/>
                  </a:cubicBezTo>
                  <a:cubicBezTo>
                    <a:pt x="1497" y="636"/>
                    <a:pt x="1558" y="608"/>
                    <a:pt x="1600" y="560"/>
                  </a:cubicBezTo>
                  <a:cubicBezTo>
                    <a:pt x="1637" y="495"/>
                    <a:pt x="1590" y="430"/>
                    <a:pt x="1497" y="411"/>
                  </a:cubicBezTo>
                  <a:cubicBezTo>
                    <a:pt x="1437" y="397"/>
                    <a:pt x="1376" y="390"/>
                    <a:pt x="1316" y="390"/>
                  </a:cubicBezTo>
                  <a:cubicBezTo>
                    <a:pt x="1256" y="390"/>
                    <a:pt x="1195" y="397"/>
                    <a:pt x="1135" y="411"/>
                  </a:cubicBezTo>
                  <a:cubicBezTo>
                    <a:pt x="1228" y="374"/>
                    <a:pt x="1311" y="318"/>
                    <a:pt x="1376" y="244"/>
                  </a:cubicBezTo>
                  <a:cubicBezTo>
                    <a:pt x="1414" y="179"/>
                    <a:pt x="1367" y="114"/>
                    <a:pt x="1274" y="95"/>
                  </a:cubicBezTo>
                  <a:cubicBezTo>
                    <a:pt x="1252" y="88"/>
                    <a:pt x="1230" y="84"/>
                    <a:pt x="1207" y="84"/>
                  </a:cubicBezTo>
                  <a:cubicBezTo>
                    <a:pt x="1144" y="84"/>
                    <a:pt x="1080" y="112"/>
                    <a:pt x="1032" y="160"/>
                  </a:cubicBezTo>
                  <a:cubicBezTo>
                    <a:pt x="1070" y="95"/>
                    <a:pt x="1023" y="30"/>
                    <a:pt x="930" y="11"/>
                  </a:cubicBezTo>
                  <a:cubicBezTo>
                    <a:pt x="906" y="4"/>
                    <a:pt x="881" y="1"/>
                    <a:pt x="8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30"/>
            <p:cNvSpPr/>
            <p:nvPr/>
          </p:nvSpPr>
          <p:spPr>
            <a:xfrm>
              <a:off x="1842021" y="3242519"/>
              <a:ext cx="277989" cy="130509"/>
            </a:xfrm>
            <a:custGeom>
              <a:avLst/>
              <a:gdLst/>
              <a:ahLst/>
              <a:cxnLst/>
              <a:rect l="l" t="t" r="r" b="b"/>
              <a:pathLst>
                <a:path w="2539" h="1192" extrusionOk="0">
                  <a:moveTo>
                    <a:pt x="0" y="1"/>
                  </a:moveTo>
                  <a:lnTo>
                    <a:pt x="0" y="373"/>
                  </a:lnTo>
                  <a:cubicBezTo>
                    <a:pt x="0" y="931"/>
                    <a:pt x="670" y="1191"/>
                    <a:pt x="1265" y="1191"/>
                  </a:cubicBezTo>
                  <a:cubicBezTo>
                    <a:pt x="1860" y="1191"/>
                    <a:pt x="2539" y="940"/>
                    <a:pt x="2539" y="373"/>
                  </a:cubicBezTo>
                  <a:lnTo>
                    <a:pt x="2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30"/>
            <p:cNvSpPr/>
            <p:nvPr/>
          </p:nvSpPr>
          <p:spPr>
            <a:xfrm>
              <a:off x="1842021" y="3157009"/>
              <a:ext cx="277989" cy="175289"/>
            </a:xfrm>
            <a:custGeom>
              <a:avLst/>
              <a:gdLst/>
              <a:ahLst/>
              <a:cxnLst/>
              <a:rect l="l" t="t" r="r" b="b"/>
              <a:pathLst>
                <a:path w="2539" h="1601" extrusionOk="0">
                  <a:moveTo>
                    <a:pt x="1256" y="1"/>
                  </a:moveTo>
                  <a:cubicBezTo>
                    <a:pt x="707" y="1"/>
                    <a:pt x="0" y="233"/>
                    <a:pt x="0" y="791"/>
                  </a:cubicBezTo>
                  <a:cubicBezTo>
                    <a:pt x="0" y="1349"/>
                    <a:pt x="670" y="1600"/>
                    <a:pt x="1265" y="1600"/>
                  </a:cubicBezTo>
                  <a:cubicBezTo>
                    <a:pt x="1851" y="1600"/>
                    <a:pt x="2539" y="1349"/>
                    <a:pt x="2539" y="791"/>
                  </a:cubicBezTo>
                  <a:cubicBezTo>
                    <a:pt x="2539" y="233"/>
                    <a:pt x="1832"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30"/>
            <p:cNvSpPr/>
            <p:nvPr/>
          </p:nvSpPr>
          <p:spPr>
            <a:xfrm>
              <a:off x="1857240" y="3164125"/>
              <a:ext cx="246566" cy="154925"/>
            </a:xfrm>
            <a:custGeom>
              <a:avLst/>
              <a:gdLst/>
              <a:ahLst/>
              <a:cxnLst/>
              <a:rect l="l" t="t" r="r" b="b"/>
              <a:pathLst>
                <a:path w="2252" h="1415" extrusionOk="0">
                  <a:moveTo>
                    <a:pt x="1117" y="1"/>
                  </a:moveTo>
                  <a:cubicBezTo>
                    <a:pt x="624" y="1"/>
                    <a:pt x="1" y="205"/>
                    <a:pt x="1" y="698"/>
                  </a:cubicBezTo>
                  <a:cubicBezTo>
                    <a:pt x="1" y="1182"/>
                    <a:pt x="596" y="1414"/>
                    <a:pt x="1126" y="1414"/>
                  </a:cubicBezTo>
                  <a:cubicBezTo>
                    <a:pt x="1647" y="1414"/>
                    <a:pt x="2251" y="1191"/>
                    <a:pt x="2251" y="698"/>
                  </a:cubicBezTo>
                  <a:cubicBezTo>
                    <a:pt x="2251" y="205"/>
                    <a:pt x="1628" y="1"/>
                    <a:pt x="1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30"/>
            <p:cNvSpPr/>
            <p:nvPr/>
          </p:nvSpPr>
          <p:spPr>
            <a:xfrm>
              <a:off x="1856255" y="3164125"/>
              <a:ext cx="247551" cy="85619"/>
            </a:xfrm>
            <a:custGeom>
              <a:avLst/>
              <a:gdLst/>
              <a:ahLst/>
              <a:cxnLst/>
              <a:rect l="l" t="t" r="r" b="b"/>
              <a:pathLst>
                <a:path w="2261" h="782" extrusionOk="0">
                  <a:moveTo>
                    <a:pt x="1126" y="1"/>
                  </a:moveTo>
                  <a:cubicBezTo>
                    <a:pt x="614" y="1"/>
                    <a:pt x="10" y="205"/>
                    <a:pt x="10" y="698"/>
                  </a:cubicBezTo>
                  <a:cubicBezTo>
                    <a:pt x="0" y="717"/>
                    <a:pt x="0" y="745"/>
                    <a:pt x="10" y="763"/>
                  </a:cubicBezTo>
                  <a:cubicBezTo>
                    <a:pt x="75" y="326"/>
                    <a:pt x="661" y="140"/>
                    <a:pt x="1126" y="140"/>
                  </a:cubicBezTo>
                  <a:cubicBezTo>
                    <a:pt x="1609" y="140"/>
                    <a:pt x="2204" y="336"/>
                    <a:pt x="2260" y="782"/>
                  </a:cubicBezTo>
                  <a:cubicBezTo>
                    <a:pt x="2260" y="754"/>
                    <a:pt x="2260" y="726"/>
                    <a:pt x="2260" y="707"/>
                  </a:cubicBezTo>
                  <a:cubicBezTo>
                    <a:pt x="2260" y="205"/>
                    <a:pt x="1628" y="1"/>
                    <a:pt x="112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30"/>
            <p:cNvSpPr/>
            <p:nvPr/>
          </p:nvSpPr>
          <p:spPr>
            <a:xfrm>
              <a:off x="1894904" y="3198724"/>
              <a:ext cx="173209" cy="107845"/>
            </a:xfrm>
            <a:custGeom>
              <a:avLst/>
              <a:gdLst/>
              <a:ahLst/>
              <a:cxnLst/>
              <a:rect l="l" t="t" r="r" b="b"/>
              <a:pathLst>
                <a:path w="1582" h="985" extrusionOk="0">
                  <a:moveTo>
                    <a:pt x="1340" y="624"/>
                  </a:moveTo>
                  <a:cubicBezTo>
                    <a:pt x="1368" y="633"/>
                    <a:pt x="1405" y="633"/>
                    <a:pt x="1433" y="633"/>
                  </a:cubicBezTo>
                  <a:lnTo>
                    <a:pt x="1414" y="652"/>
                  </a:lnTo>
                  <a:cubicBezTo>
                    <a:pt x="1386" y="643"/>
                    <a:pt x="1368" y="633"/>
                    <a:pt x="1340" y="624"/>
                  </a:cubicBezTo>
                  <a:close/>
                  <a:moveTo>
                    <a:pt x="940" y="689"/>
                  </a:moveTo>
                  <a:lnTo>
                    <a:pt x="949" y="698"/>
                  </a:lnTo>
                  <a:lnTo>
                    <a:pt x="949" y="708"/>
                  </a:lnTo>
                  <a:lnTo>
                    <a:pt x="940" y="689"/>
                  </a:lnTo>
                  <a:close/>
                  <a:moveTo>
                    <a:pt x="833" y="1"/>
                  </a:moveTo>
                  <a:cubicBezTo>
                    <a:pt x="785" y="1"/>
                    <a:pt x="735" y="13"/>
                    <a:pt x="698" y="38"/>
                  </a:cubicBezTo>
                  <a:lnTo>
                    <a:pt x="633" y="47"/>
                  </a:lnTo>
                  <a:lnTo>
                    <a:pt x="633" y="150"/>
                  </a:lnTo>
                  <a:cubicBezTo>
                    <a:pt x="633" y="196"/>
                    <a:pt x="642" y="252"/>
                    <a:pt x="661" y="298"/>
                  </a:cubicBezTo>
                  <a:cubicBezTo>
                    <a:pt x="587" y="224"/>
                    <a:pt x="494" y="168"/>
                    <a:pt x="391" y="150"/>
                  </a:cubicBezTo>
                  <a:cubicBezTo>
                    <a:pt x="368" y="143"/>
                    <a:pt x="344" y="140"/>
                    <a:pt x="320" y="140"/>
                  </a:cubicBezTo>
                  <a:cubicBezTo>
                    <a:pt x="276" y="140"/>
                    <a:pt x="232" y="150"/>
                    <a:pt x="196" y="168"/>
                  </a:cubicBezTo>
                  <a:lnTo>
                    <a:pt x="140" y="122"/>
                  </a:lnTo>
                  <a:lnTo>
                    <a:pt x="140" y="252"/>
                  </a:lnTo>
                  <a:cubicBezTo>
                    <a:pt x="140" y="297"/>
                    <a:pt x="175" y="342"/>
                    <a:pt x="244" y="361"/>
                  </a:cubicBezTo>
                  <a:lnTo>
                    <a:pt x="244" y="361"/>
                  </a:lnTo>
                  <a:cubicBezTo>
                    <a:pt x="223" y="356"/>
                    <a:pt x="203" y="354"/>
                    <a:pt x="183" y="354"/>
                  </a:cubicBezTo>
                  <a:cubicBezTo>
                    <a:pt x="142" y="354"/>
                    <a:pt x="102" y="364"/>
                    <a:pt x="66" y="382"/>
                  </a:cubicBezTo>
                  <a:lnTo>
                    <a:pt x="1" y="345"/>
                  </a:lnTo>
                  <a:lnTo>
                    <a:pt x="1" y="466"/>
                  </a:lnTo>
                  <a:cubicBezTo>
                    <a:pt x="1" y="512"/>
                    <a:pt x="47" y="559"/>
                    <a:pt x="122" y="577"/>
                  </a:cubicBezTo>
                  <a:cubicBezTo>
                    <a:pt x="182" y="587"/>
                    <a:pt x="243" y="591"/>
                    <a:pt x="303" y="591"/>
                  </a:cubicBezTo>
                  <a:cubicBezTo>
                    <a:pt x="363" y="591"/>
                    <a:pt x="424" y="587"/>
                    <a:pt x="484" y="577"/>
                  </a:cubicBezTo>
                  <a:lnTo>
                    <a:pt x="484" y="577"/>
                  </a:lnTo>
                  <a:cubicBezTo>
                    <a:pt x="410" y="605"/>
                    <a:pt x="345" y="643"/>
                    <a:pt x="289" y="689"/>
                  </a:cubicBezTo>
                  <a:lnTo>
                    <a:pt x="224" y="661"/>
                  </a:lnTo>
                  <a:lnTo>
                    <a:pt x="224" y="773"/>
                  </a:lnTo>
                  <a:cubicBezTo>
                    <a:pt x="224" y="819"/>
                    <a:pt x="270" y="866"/>
                    <a:pt x="345" y="894"/>
                  </a:cubicBezTo>
                  <a:cubicBezTo>
                    <a:pt x="365" y="898"/>
                    <a:pt x="385" y="900"/>
                    <a:pt x="405" y="900"/>
                  </a:cubicBezTo>
                  <a:cubicBezTo>
                    <a:pt x="470" y="900"/>
                    <a:pt x="535" y="876"/>
                    <a:pt x="577" y="819"/>
                  </a:cubicBezTo>
                  <a:lnTo>
                    <a:pt x="577" y="819"/>
                  </a:lnTo>
                  <a:cubicBezTo>
                    <a:pt x="540" y="884"/>
                    <a:pt x="596" y="949"/>
                    <a:pt x="689" y="977"/>
                  </a:cubicBezTo>
                  <a:cubicBezTo>
                    <a:pt x="709" y="982"/>
                    <a:pt x="729" y="984"/>
                    <a:pt x="749" y="984"/>
                  </a:cubicBezTo>
                  <a:cubicBezTo>
                    <a:pt x="815" y="984"/>
                    <a:pt x="881" y="960"/>
                    <a:pt x="931" y="903"/>
                  </a:cubicBezTo>
                  <a:cubicBezTo>
                    <a:pt x="940" y="884"/>
                    <a:pt x="949" y="856"/>
                    <a:pt x="959" y="819"/>
                  </a:cubicBezTo>
                  <a:cubicBezTo>
                    <a:pt x="959" y="810"/>
                    <a:pt x="959" y="801"/>
                    <a:pt x="959" y="791"/>
                  </a:cubicBezTo>
                  <a:lnTo>
                    <a:pt x="959" y="717"/>
                  </a:lnTo>
                  <a:cubicBezTo>
                    <a:pt x="1024" y="773"/>
                    <a:pt x="1107" y="819"/>
                    <a:pt x="1200" y="838"/>
                  </a:cubicBezTo>
                  <a:cubicBezTo>
                    <a:pt x="1222" y="845"/>
                    <a:pt x="1245" y="849"/>
                    <a:pt x="1267" y="849"/>
                  </a:cubicBezTo>
                  <a:cubicBezTo>
                    <a:pt x="1331" y="849"/>
                    <a:pt x="1394" y="821"/>
                    <a:pt x="1442" y="773"/>
                  </a:cubicBezTo>
                  <a:cubicBezTo>
                    <a:pt x="1442" y="763"/>
                    <a:pt x="1451" y="745"/>
                    <a:pt x="1451" y="736"/>
                  </a:cubicBezTo>
                  <a:lnTo>
                    <a:pt x="1451" y="633"/>
                  </a:lnTo>
                  <a:cubicBezTo>
                    <a:pt x="1498" y="624"/>
                    <a:pt x="1544" y="605"/>
                    <a:pt x="1572" y="559"/>
                  </a:cubicBezTo>
                  <a:cubicBezTo>
                    <a:pt x="1582" y="550"/>
                    <a:pt x="1582" y="540"/>
                    <a:pt x="1582" y="522"/>
                  </a:cubicBezTo>
                  <a:lnTo>
                    <a:pt x="1582" y="401"/>
                  </a:lnTo>
                  <a:lnTo>
                    <a:pt x="1544" y="438"/>
                  </a:lnTo>
                  <a:cubicBezTo>
                    <a:pt x="1517" y="429"/>
                    <a:pt x="1498" y="419"/>
                    <a:pt x="1479" y="410"/>
                  </a:cubicBezTo>
                  <a:cubicBezTo>
                    <a:pt x="1419" y="401"/>
                    <a:pt x="1356" y="396"/>
                    <a:pt x="1293" y="396"/>
                  </a:cubicBezTo>
                  <a:cubicBezTo>
                    <a:pt x="1231" y="396"/>
                    <a:pt x="1168" y="401"/>
                    <a:pt x="1107" y="410"/>
                  </a:cubicBezTo>
                  <a:cubicBezTo>
                    <a:pt x="1210" y="382"/>
                    <a:pt x="1293" y="326"/>
                    <a:pt x="1358" y="243"/>
                  </a:cubicBezTo>
                  <a:cubicBezTo>
                    <a:pt x="1368" y="233"/>
                    <a:pt x="1368" y="215"/>
                    <a:pt x="1368" y="196"/>
                  </a:cubicBezTo>
                  <a:lnTo>
                    <a:pt x="1368" y="75"/>
                  </a:lnTo>
                  <a:lnTo>
                    <a:pt x="1321" y="122"/>
                  </a:lnTo>
                  <a:cubicBezTo>
                    <a:pt x="1303" y="103"/>
                    <a:pt x="1275" y="94"/>
                    <a:pt x="1247" y="94"/>
                  </a:cubicBezTo>
                  <a:cubicBezTo>
                    <a:pt x="1222" y="86"/>
                    <a:pt x="1197" y="82"/>
                    <a:pt x="1172" y="82"/>
                  </a:cubicBezTo>
                  <a:cubicBezTo>
                    <a:pt x="1112" y="82"/>
                    <a:pt x="1054" y="106"/>
                    <a:pt x="1014" y="159"/>
                  </a:cubicBezTo>
                  <a:cubicBezTo>
                    <a:pt x="1052" y="94"/>
                    <a:pt x="996" y="29"/>
                    <a:pt x="903" y="10"/>
                  </a:cubicBezTo>
                  <a:cubicBezTo>
                    <a:pt x="881" y="4"/>
                    <a:pt x="857" y="1"/>
                    <a:pt x="833"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30"/>
            <p:cNvSpPr/>
            <p:nvPr/>
          </p:nvSpPr>
          <p:spPr>
            <a:xfrm>
              <a:off x="1892933" y="3184490"/>
              <a:ext cx="179231" cy="109816"/>
            </a:xfrm>
            <a:custGeom>
              <a:avLst/>
              <a:gdLst/>
              <a:ahLst/>
              <a:cxnLst/>
              <a:rect l="l" t="t" r="r" b="b"/>
              <a:pathLst>
                <a:path w="1637" h="1003" extrusionOk="0">
                  <a:moveTo>
                    <a:pt x="840" y="1"/>
                  </a:moveTo>
                  <a:cubicBezTo>
                    <a:pt x="699" y="1"/>
                    <a:pt x="593" y="174"/>
                    <a:pt x="679" y="308"/>
                  </a:cubicBezTo>
                  <a:cubicBezTo>
                    <a:pt x="605" y="233"/>
                    <a:pt x="512" y="177"/>
                    <a:pt x="419" y="159"/>
                  </a:cubicBezTo>
                  <a:cubicBezTo>
                    <a:pt x="394" y="152"/>
                    <a:pt x="370" y="148"/>
                    <a:pt x="346" y="148"/>
                  </a:cubicBezTo>
                  <a:cubicBezTo>
                    <a:pt x="280" y="148"/>
                    <a:pt x="218" y="176"/>
                    <a:pt x="177" y="224"/>
                  </a:cubicBezTo>
                  <a:cubicBezTo>
                    <a:pt x="141" y="278"/>
                    <a:pt x="184" y="342"/>
                    <a:pt x="272" y="371"/>
                  </a:cubicBezTo>
                  <a:lnTo>
                    <a:pt x="272" y="371"/>
                  </a:lnTo>
                  <a:cubicBezTo>
                    <a:pt x="252" y="365"/>
                    <a:pt x="232" y="362"/>
                    <a:pt x="212" y="362"/>
                  </a:cubicBezTo>
                  <a:cubicBezTo>
                    <a:pt x="149" y="362"/>
                    <a:pt x="85" y="390"/>
                    <a:pt x="37" y="438"/>
                  </a:cubicBezTo>
                  <a:cubicBezTo>
                    <a:pt x="0" y="494"/>
                    <a:pt x="47" y="559"/>
                    <a:pt x="149" y="587"/>
                  </a:cubicBezTo>
                  <a:cubicBezTo>
                    <a:pt x="205" y="596"/>
                    <a:pt x="265" y="601"/>
                    <a:pt x="327" y="601"/>
                  </a:cubicBezTo>
                  <a:cubicBezTo>
                    <a:pt x="388" y="601"/>
                    <a:pt x="451" y="596"/>
                    <a:pt x="512" y="587"/>
                  </a:cubicBezTo>
                  <a:lnTo>
                    <a:pt x="512" y="587"/>
                  </a:lnTo>
                  <a:cubicBezTo>
                    <a:pt x="409" y="614"/>
                    <a:pt x="326" y="670"/>
                    <a:pt x="270" y="754"/>
                  </a:cubicBezTo>
                  <a:cubicBezTo>
                    <a:pt x="233" y="810"/>
                    <a:pt x="279" y="875"/>
                    <a:pt x="372" y="903"/>
                  </a:cubicBezTo>
                  <a:cubicBezTo>
                    <a:pt x="394" y="910"/>
                    <a:pt x="416" y="914"/>
                    <a:pt x="439" y="914"/>
                  </a:cubicBezTo>
                  <a:cubicBezTo>
                    <a:pt x="502" y="914"/>
                    <a:pt x="566" y="886"/>
                    <a:pt x="614" y="838"/>
                  </a:cubicBezTo>
                  <a:lnTo>
                    <a:pt x="614" y="838"/>
                  </a:lnTo>
                  <a:cubicBezTo>
                    <a:pt x="577" y="893"/>
                    <a:pt x="623" y="959"/>
                    <a:pt x="716" y="986"/>
                  </a:cubicBezTo>
                  <a:cubicBezTo>
                    <a:pt x="742" y="997"/>
                    <a:pt x="768" y="1002"/>
                    <a:pt x="793" y="1002"/>
                  </a:cubicBezTo>
                  <a:cubicBezTo>
                    <a:pt x="938" y="1002"/>
                    <a:pt x="1053" y="833"/>
                    <a:pt x="958" y="698"/>
                  </a:cubicBezTo>
                  <a:lnTo>
                    <a:pt x="958" y="698"/>
                  </a:lnTo>
                  <a:cubicBezTo>
                    <a:pt x="1032" y="773"/>
                    <a:pt x="1125" y="819"/>
                    <a:pt x="1228" y="847"/>
                  </a:cubicBezTo>
                  <a:cubicBezTo>
                    <a:pt x="1250" y="854"/>
                    <a:pt x="1272" y="858"/>
                    <a:pt x="1294" y="858"/>
                  </a:cubicBezTo>
                  <a:cubicBezTo>
                    <a:pt x="1358" y="858"/>
                    <a:pt x="1421" y="830"/>
                    <a:pt x="1469" y="782"/>
                  </a:cubicBezTo>
                  <a:cubicBezTo>
                    <a:pt x="1503" y="723"/>
                    <a:pt x="1469" y="665"/>
                    <a:pt x="1387" y="640"/>
                  </a:cubicBezTo>
                  <a:lnTo>
                    <a:pt x="1387" y="640"/>
                  </a:lnTo>
                  <a:cubicBezTo>
                    <a:pt x="1401" y="643"/>
                    <a:pt x="1416" y="644"/>
                    <a:pt x="1430" y="644"/>
                  </a:cubicBezTo>
                  <a:cubicBezTo>
                    <a:pt x="1497" y="644"/>
                    <a:pt x="1558" y="616"/>
                    <a:pt x="1600" y="568"/>
                  </a:cubicBezTo>
                  <a:cubicBezTo>
                    <a:pt x="1637" y="503"/>
                    <a:pt x="1590" y="438"/>
                    <a:pt x="1497" y="419"/>
                  </a:cubicBezTo>
                  <a:cubicBezTo>
                    <a:pt x="1437" y="405"/>
                    <a:pt x="1376" y="398"/>
                    <a:pt x="1316" y="398"/>
                  </a:cubicBezTo>
                  <a:cubicBezTo>
                    <a:pt x="1256" y="398"/>
                    <a:pt x="1195" y="405"/>
                    <a:pt x="1135" y="419"/>
                  </a:cubicBezTo>
                  <a:cubicBezTo>
                    <a:pt x="1228" y="391"/>
                    <a:pt x="1311" y="326"/>
                    <a:pt x="1376" y="252"/>
                  </a:cubicBezTo>
                  <a:cubicBezTo>
                    <a:pt x="1414" y="187"/>
                    <a:pt x="1367" y="122"/>
                    <a:pt x="1274" y="103"/>
                  </a:cubicBezTo>
                  <a:cubicBezTo>
                    <a:pt x="1250" y="96"/>
                    <a:pt x="1226" y="92"/>
                    <a:pt x="1202" y="92"/>
                  </a:cubicBezTo>
                  <a:cubicBezTo>
                    <a:pt x="1135" y="92"/>
                    <a:pt x="1074" y="120"/>
                    <a:pt x="1032" y="168"/>
                  </a:cubicBezTo>
                  <a:cubicBezTo>
                    <a:pt x="1070" y="103"/>
                    <a:pt x="1023" y="38"/>
                    <a:pt x="921" y="19"/>
                  </a:cubicBezTo>
                  <a:cubicBezTo>
                    <a:pt x="893" y="6"/>
                    <a:pt x="866" y="1"/>
                    <a:pt x="8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30"/>
            <p:cNvSpPr/>
            <p:nvPr/>
          </p:nvSpPr>
          <p:spPr>
            <a:xfrm>
              <a:off x="1456076" y="3140695"/>
              <a:ext cx="278098" cy="130509"/>
            </a:xfrm>
            <a:custGeom>
              <a:avLst/>
              <a:gdLst/>
              <a:ahLst/>
              <a:cxnLst/>
              <a:rect l="l" t="t" r="r" b="b"/>
              <a:pathLst>
                <a:path w="2540" h="1192" extrusionOk="0">
                  <a:moveTo>
                    <a:pt x="2539" y="1"/>
                  </a:moveTo>
                  <a:lnTo>
                    <a:pt x="1" y="10"/>
                  </a:lnTo>
                  <a:lnTo>
                    <a:pt x="1" y="382"/>
                  </a:lnTo>
                  <a:cubicBezTo>
                    <a:pt x="1" y="940"/>
                    <a:pt x="670" y="1191"/>
                    <a:pt x="1265" y="1191"/>
                  </a:cubicBezTo>
                  <a:cubicBezTo>
                    <a:pt x="1861" y="1191"/>
                    <a:pt x="2539" y="940"/>
                    <a:pt x="2539" y="382"/>
                  </a:cubicBezTo>
                  <a:lnTo>
                    <a:pt x="2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30"/>
            <p:cNvSpPr/>
            <p:nvPr/>
          </p:nvSpPr>
          <p:spPr>
            <a:xfrm>
              <a:off x="1456076" y="3055185"/>
              <a:ext cx="278098" cy="176275"/>
            </a:xfrm>
            <a:custGeom>
              <a:avLst/>
              <a:gdLst/>
              <a:ahLst/>
              <a:cxnLst/>
              <a:rect l="l" t="t" r="r" b="b"/>
              <a:pathLst>
                <a:path w="2540" h="1610" extrusionOk="0">
                  <a:moveTo>
                    <a:pt x="1256" y="1"/>
                  </a:moveTo>
                  <a:cubicBezTo>
                    <a:pt x="707" y="1"/>
                    <a:pt x="1" y="233"/>
                    <a:pt x="1" y="791"/>
                  </a:cubicBezTo>
                  <a:cubicBezTo>
                    <a:pt x="1" y="1349"/>
                    <a:pt x="670" y="1609"/>
                    <a:pt x="1265" y="1609"/>
                  </a:cubicBezTo>
                  <a:cubicBezTo>
                    <a:pt x="1851" y="1609"/>
                    <a:pt x="2539" y="1358"/>
                    <a:pt x="2539" y="791"/>
                  </a:cubicBezTo>
                  <a:cubicBezTo>
                    <a:pt x="2539" y="233"/>
                    <a:pt x="1833"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30"/>
            <p:cNvSpPr/>
            <p:nvPr/>
          </p:nvSpPr>
          <p:spPr>
            <a:xfrm>
              <a:off x="1471404" y="3062301"/>
              <a:ext cx="246456" cy="155910"/>
            </a:xfrm>
            <a:custGeom>
              <a:avLst/>
              <a:gdLst/>
              <a:ahLst/>
              <a:cxnLst/>
              <a:rect l="l" t="t" r="r" b="b"/>
              <a:pathLst>
                <a:path w="2251" h="1424" extrusionOk="0">
                  <a:moveTo>
                    <a:pt x="1116" y="1"/>
                  </a:moveTo>
                  <a:cubicBezTo>
                    <a:pt x="623" y="1"/>
                    <a:pt x="0" y="205"/>
                    <a:pt x="0" y="698"/>
                  </a:cubicBezTo>
                  <a:cubicBezTo>
                    <a:pt x="0" y="1200"/>
                    <a:pt x="595" y="1424"/>
                    <a:pt x="1125" y="1424"/>
                  </a:cubicBezTo>
                  <a:cubicBezTo>
                    <a:pt x="1655" y="1424"/>
                    <a:pt x="2251" y="1200"/>
                    <a:pt x="2251" y="708"/>
                  </a:cubicBezTo>
                  <a:cubicBezTo>
                    <a:pt x="2251" y="215"/>
                    <a:pt x="1628" y="1"/>
                    <a:pt x="1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30"/>
            <p:cNvSpPr/>
            <p:nvPr/>
          </p:nvSpPr>
          <p:spPr>
            <a:xfrm>
              <a:off x="1471404" y="3062301"/>
              <a:ext cx="246456" cy="85619"/>
            </a:xfrm>
            <a:custGeom>
              <a:avLst/>
              <a:gdLst/>
              <a:ahLst/>
              <a:cxnLst/>
              <a:rect l="l" t="t" r="r" b="b"/>
              <a:pathLst>
                <a:path w="2251" h="782" extrusionOk="0">
                  <a:moveTo>
                    <a:pt x="1116" y="1"/>
                  </a:moveTo>
                  <a:cubicBezTo>
                    <a:pt x="605" y="1"/>
                    <a:pt x="0" y="205"/>
                    <a:pt x="0" y="708"/>
                  </a:cubicBezTo>
                  <a:cubicBezTo>
                    <a:pt x="0" y="726"/>
                    <a:pt x="0" y="754"/>
                    <a:pt x="0" y="773"/>
                  </a:cubicBezTo>
                  <a:cubicBezTo>
                    <a:pt x="65" y="336"/>
                    <a:pt x="651" y="140"/>
                    <a:pt x="1116" y="140"/>
                  </a:cubicBezTo>
                  <a:cubicBezTo>
                    <a:pt x="1600" y="140"/>
                    <a:pt x="2195" y="336"/>
                    <a:pt x="2251" y="782"/>
                  </a:cubicBezTo>
                  <a:lnTo>
                    <a:pt x="2251" y="708"/>
                  </a:lnTo>
                  <a:cubicBezTo>
                    <a:pt x="2251" y="215"/>
                    <a:pt x="1618" y="1"/>
                    <a:pt x="111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30"/>
            <p:cNvSpPr/>
            <p:nvPr/>
          </p:nvSpPr>
          <p:spPr>
            <a:xfrm>
              <a:off x="1509068" y="3097009"/>
              <a:ext cx="173209" cy="108174"/>
            </a:xfrm>
            <a:custGeom>
              <a:avLst/>
              <a:gdLst/>
              <a:ahLst/>
              <a:cxnLst/>
              <a:rect l="l" t="t" r="r" b="b"/>
              <a:pathLst>
                <a:path w="1582" h="988" extrusionOk="0">
                  <a:moveTo>
                    <a:pt x="1349" y="632"/>
                  </a:moveTo>
                  <a:cubicBezTo>
                    <a:pt x="1367" y="632"/>
                    <a:pt x="1386" y="636"/>
                    <a:pt x="1404" y="636"/>
                  </a:cubicBezTo>
                  <a:cubicBezTo>
                    <a:pt x="1414" y="636"/>
                    <a:pt x="1423" y="635"/>
                    <a:pt x="1432" y="632"/>
                  </a:cubicBezTo>
                  <a:lnTo>
                    <a:pt x="1432" y="632"/>
                  </a:lnTo>
                  <a:lnTo>
                    <a:pt x="1414" y="660"/>
                  </a:lnTo>
                  <a:cubicBezTo>
                    <a:pt x="1395" y="642"/>
                    <a:pt x="1367" y="632"/>
                    <a:pt x="1349" y="632"/>
                  </a:cubicBezTo>
                  <a:close/>
                  <a:moveTo>
                    <a:pt x="949" y="688"/>
                  </a:moveTo>
                  <a:lnTo>
                    <a:pt x="958" y="697"/>
                  </a:lnTo>
                  <a:lnTo>
                    <a:pt x="949" y="707"/>
                  </a:lnTo>
                  <a:lnTo>
                    <a:pt x="949" y="688"/>
                  </a:lnTo>
                  <a:close/>
                  <a:moveTo>
                    <a:pt x="841" y="0"/>
                  </a:moveTo>
                  <a:cubicBezTo>
                    <a:pt x="791" y="0"/>
                    <a:pt x="742" y="15"/>
                    <a:pt x="698" y="46"/>
                  </a:cubicBezTo>
                  <a:lnTo>
                    <a:pt x="642" y="56"/>
                  </a:lnTo>
                  <a:lnTo>
                    <a:pt x="642" y="149"/>
                  </a:lnTo>
                  <a:cubicBezTo>
                    <a:pt x="633" y="205"/>
                    <a:pt x="642" y="251"/>
                    <a:pt x="661" y="298"/>
                  </a:cubicBezTo>
                  <a:cubicBezTo>
                    <a:pt x="586" y="223"/>
                    <a:pt x="493" y="177"/>
                    <a:pt x="391" y="149"/>
                  </a:cubicBezTo>
                  <a:cubicBezTo>
                    <a:pt x="369" y="143"/>
                    <a:pt x="347" y="139"/>
                    <a:pt x="326" y="139"/>
                  </a:cubicBezTo>
                  <a:cubicBezTo>
                    <a:pt x="282" y="139"/>
                    <a:pt x="239" y="152"/>
                    <a:pt x="196" y="177"/>
                  </a:cubicBezTo>
                  <a:lnTo>
                    <a:pt x="140" y="130"/>
                  </a:lnTo>
                  <a:lnTo>
                    <a:pt x="140" y="251"/>
                  </a:lnTo>
                  <a:cubicBezTo>
                    <a:pt x="140" y="298"/>
                    <a:pt x="186" y="344"/>
                    <a:pt x="261" y="363"/>
                  </a:cubicBezTo>
                  <a:cubicBezTo>
                    <a:pt x="237" y="359"/>
                    <a:pt x="213" y="357"/>
                    <a:pt x="189" y="357"/>
                  </a:cubicBezTo>
                  <a:cubicBezTo>
                    <a:pt x="148" y="357"/>
                    <a:pt x="107" y="364"/>
                    <a:pt x="65" y="381"/>
                  </a:cubicBezTo>
                  <a:lnTo>
                    <a:pt x="0" y="344"/>
                  </a:lnTo>
                  <a:lnTo>
                    <a:pt x="0" y="474"/>
                  </a:lnTo>
                  <a:cubicBezTo>
                    <a:pt x="0" y="521"/>
                    <a:pt x="47" y="558"/>
                    <a:pt x="121" y="577"/>
                  </a:cubicBezTo>
                  <a:cubicBezTo>
                    <a:pt x="182" y="590"/>
                    <a:pt x="242" y="597"/>
                    <a:pt x="303" y="597"/>
                  </a:cubicBezTo>
                  <a:cubicBezTo>
                    <a:pt x="363" y="597"/>
                    <a:pt x="423" y="590"/>
                    <a:pt x="484" y="577"/>
                  </a:cubicBezTo>
                  <a:lnTo>
                    <a:pt x="484" y="577"/>
                  </a:lnTo>
                  <a:cubicBezTo>
                    <a:pt x="409" y="604"/>
                    <a:pt x="344" y="642"/>
                    <a:pt x="289" y="688"/>
                  </a:cubicBezTo>
                  <a:lnTo>
                    <a:pt x="223" y="660"/>
                  </a:lnTo>
                  <a:lnTo>
                    <a:pt x="223" y="772"/>
                  </a:lnTo>
                  <a:cubicBezTo>
                    <a:pt x="223" y="828"/>
                    <a:pt x="270" y="874"/>
                    <a:pt x="344" y="893"/>
                  </a:cubicBezTo>
                  <a:cubicBezTo>
                    <a:pt x="366" y="900"/>
                    <a:pt x="389" y="903"/>
                    <a:pt x="411" y="903"/>
                  </a:cubicBezTo>
                  <a:cubicBezTo>
                    <a:pt x="475" y="903"/>
                    <a:pt x="538" y="876"/>
                    <a:pt x="586" y="828"/>
                  </a:cubicBezTo>
                  <a:lnTo>
                    <a:pt x="586" y="828"/>
                  </a:lnTo>
                  <a:cubicBezTo>
                    <a:pt x="549" y="883"/>
                    <a:pt x="595" y="949"/>
                    <a:pt x="688" y="976"/>
                  </a:cubicBezTo>
                  <a:cubicBezTo>
                    <a:pt x="710" y="984"/>
                    <a:pt x="733" y="987"/>
                    <a:pt x="755" y="987"/>
                  </a:cubicBezTo>
                  <a:cubicBezTo>
                    <a:pt x="819" y="987"/>
                    <a:pt x="882" y="959"/>
                    <a:pt x="930" y="911"/>
                  </a:cubicBezTo>
                  <a:cubicBezTo>
                    <a:pt x="949" y="883"/>
                    <a:pt x="958" y="856"/>
                    <a:pt x="958" y="828"/>
                  </a:cubicBezTo>
                  <a:lnTo>
                    <a:pt x="958" y="707"/>
                  </a:lnTo>
                  <a:cubicBezTo>
                    <a:pt x="1023" y="772"/>
                    <a:pt x="1107" y="818"/>
                    <a:pt x="1200" y="837"/>
                  </a:cubicBezTo>
                  <a:cubicBezTo>
                    <a:pt x="1222" y="844"/>
                    <a:pt x="1244" y="848"/>
                    <a:pt x="1267" y="848"/>
                  </a:cubicBezTo>
                  <a:cubicBezTo>
                    <a:pt x="1330" y="848"/>
                    <a:pt x="1394" y="820"/>
                    <a:pt x="1442" y="772"/>
                  </a:cubicBezTo>
                  <a:cubicBezTo>
                    <a:pt x="1451" y="763"/>
                    <a:pt x="1451" y="744"/>
                    <a:pt x="1451" y="735"/>
                  </a:cubicBezTo>
                  <a:lnTo>
                    <a:pt x="1451" y="632"/>
                  </a:lnTo>
                  <a:cubicBezTo>
                    <a:pt x="1497" y="623"/>
                    <a:pt x="1544" y="595"/>
                    <a:pt x="1572" y="558"/>
                  </a:cubicBezTo>
                  <a:cubicBezTo>
                    <a:pt x="1572" y="549"/>
                    <a:pt x="1581" y="539"/>
                    <a:pt x="1581" y="521"/>
                  </a:cubicBezTo>
                  <a:lnTo>
                    <a:pt x="1581" y="400"/>
                  </a:lnTo>
                  <a:lnTo>
                    <a:pt x="1544" y="437"/>
                  </a:lnTo>
                  <a:cubicBezTo>
                    <a:pt x="1525" y="428"/>
                    <a:pt x="1497" y="418"/>
                    <a:pt x="1479" y="409"/>
                  </a:cubicBezTo>
                  <a:cubicBezTo>
                    <a:pt x="1418" y="400"/>
                    <a:pt x="1358" y="395"/>
                    <a:pt x="1298" y="395"/>
                  </a:cubicBezTo>
                  <a:cubicBezTo>
                    <a:pt x="1237" y="395"/>
                    <a:pt x="1177" y="400"/>
                    <a:pt x="1116" y="409"/>
                  </a:cubicBezTo>
                  <a:cubicBezTo>
                    <a:pt x="1209" y="381"/>
                    <a:pt x="1293" y="325"/>
                    <a:pt x="1358" y="242"/>
                  </a:cubicBezTo>
                  <a:cubicBezTo>
                    <a:pt x="1367" y="232"/>
                    <a:pt x="1377" y="214"/>
                    <a:pt x="1367" y="195"/>
                  </a:cubicBezTo>
                  <a:lnTo>
                    <a:pt x="1367" y="84"/>
                  </a:lnTo>
                  <a:lnTo>
                    <a:pt x="1330" y="121"/>
                  </a:lnTo>
                  <a:cubicBezTo>
                    <a:pt x="1302" y="112"/>
                    <a:pt x="1284" y="102"/>
                    <a:pt x="1256" y="93"/>
                  </a:cubicBezTo>
                  <a:cubicBezTo>
                    <a:pt x="1234" y="86"/>
                    <a:pt x="1211" y="82"/>
                    <a:pt x="1189" y="82"/>
                  </a:cubicBezTo>
                  <a:cubicBezTo>
                    <a:pt x="1125" y="82"/>
                    <a:pt x="1062" y="110"/>
                    <a:pt x="1014" y="158"/>
                  </a:cubicBezTo>
                  <a:cubicBezTo>
                    <a:pt x="1051" y="102"/>
                    <a:pt x="1005" y="28"/>
                    <a:pt x="912" y="9"/>
                  </a:cubicBezTo>
                  <a:cubicBezTo>
                    <a:pt x="888" y="3"/>
                    <a:pt x="865" y="0"/>
                    <a:pt x="841"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30"/>
            <p:cNvSpPr/>
            <p:nvPr/>
          </p:nvSpPr>
          <p:spPr>
            <a:xfrm>
              <a:off x="1508083" y="3083542"/>
              <a:ext cx="178246" cy="109378"/>
            </a:xfrm>
            <a:custGeom>
              <a:avLst/>
              <a:gdLst/>
              <a:ahLst/>
              <a:cxnLst/>
              <a:rect l="l" t="t" r="r" b="b"/>
              <a:pathLst>
                <a:path w="1628" h="999" extrusionOk="0">
                  <a:moveTo>
                    <a:pt x="848" y="1"/>
                  </a:moveTo>
                  <a:cubicBezTo>
                    <a:pt x="782" y="1"/>
                    <a:pt x="720" y="28"/>
                    <a:pt x="679" y="76"/>
                  </a:cubicBezTo>
                  <a:cubicBezTo>
                    <a:pt x="632" y="151"/>
                    <a:pt x="632" y="235"/>
                    <a:pt x="679" y="309"/>
                  </a:cubicBezTo>
                  <a:cubicBezTo>
                    <a:pt x="604" y="235"/>
                    <a:pt x="511" y="179"/>
                    <a:pt x="409" y="160"/>
                  </a:cubicBezTo>
                  <a:cubicBezTo>
                    <a:pt x="387" y="153"/>
                    <a:pt x="365" y="149"/>
                    <a:pt x="342" y="149"/>
                  </a:cubicBezTo>
                  <a:cubicBezTo>
                    <a:pt x="279" y="149"/>
                    <a:pt x="215" y="177"/>
                    <a:pt x="167" y="225"/>
                  </a:cubicBezTo>
                  <a:cubicBezTo>
                    <a:pt x="131" y="280"/>
                    <a:pt x="174" y="343"/>
                    <a:pt x="263" y="372"/>
                  </a:cubicBezTo>
                  <a:lnTo>
                    <a:pt x="263" y="372"/>
                  </a:lnTo>
                  <a:cubicBezTo>
                    <a:pt x="243" y="366"/>
                    <a:pt x="223" y="363"/>
                    <a:pt x="203" y="363"/>
                  </a:cubicBezTo>
                  <a:cubicBezTo>
                    <a:pt x="140" y="363"/>
                    <a:pt x="78" y="391"/>
                    <a:pt x="37" y="439"/>
                  </a:cubicBezTo>
                  <a:cubicBezTo>
                    <a:pt x="0" y="495"/>
                    <a:pt x="46" y="560"/>
                    <a:pt x="139" y="588"/>
                  </a:cubicBezTo>
                  <a:cubicBezTo>
                    <a:pt x="200" y="597"/>
                    <a:pt x="260" y="602"/>
                    <a:pt x="321" y="602"/>
                  </a:cubicBezTo>
                  <a:cubicBezTo>
                    <a:pt x="381" y="602"/>
                    <a:pt x="442" y="597"/>
                    <a:pt x="502" y="588"/>
                  </a:cubicBezTo>
                  <a:lnTo>
                    <a:pt x="502" y="588"/>
                  </a:lnTo>
                  <a:cubicBezTo>
                    <a:pt x="409" y="616"/>
                    <a:pt x="325" y="672"/>
                    <a:pt x="260" y="755"/>
                  </a:cubicBezTo>
                  <a:cubicBezTo>
                    <a:pt x="223" y="811"/>
                    <a:pt x="270" y="876"/>
                    <a:pt x="363" y="904"/>
                  </a:cubicBezTo>
                  <a:cubicBezTo>
                    <a:pt x="385" y="911"/>
                    <a:pt x="407" y="915"/>
                    <a:pt x="430" y="915"/>
                  </a:cubicBezTo>
                  <a:cubicBezTo>
                    <a:pt x="493" y="915"/>
                    <a:pt x="556" y="887"/>
                    <a:pt x="604" y="839"/>
                  </a:cubicBezTo>
                  <a:lnTo>
                    <a:pt x="604" y="839"/>
                  </a:lnTo>
                  <a:cubicBezTo>
                    <a:pt x="567" y="895"/>
                    <a:pt x="614" y="960"/>
                    <a:pt x="707" y="988"/>
                  </a:cubicBezTo>
                  <a:cubicBezTo>
                    <a:pt x="731" y="995"/>
                    <a:pt x="755" y="999"/>
                    <a:pt x="779" y="999"/>
                  </a:cubicBezTo>
                  <a:cubicBezTo>
                    <a:pt x="846" y="999"/>
                    <a:pt x="907" y="971"/>
                    <a:pt x="949" y="923"/>
                  </a:cubicBezTo>
                  <a:cubicBezTo>
                    <a:pt x="986" y="848"/>
                    <a:pt x="986" y="765"/>
                    <a:pt x="949" y="700"/>
                  </a:cubicBezTo>
                  <a:lnTo>
                    <a:pt x="949" y="700"/>
                  </a:lnTo>
                  <a:cubicBezTo>
                    <a:pt x="1023" y="774"/>
                    <a:pt x="1116" y="820"/>
                    <a:pt x="1218" y="848"/>
                  </a:cubicBezTo>
                  <a:cubicBezTo>
                    <a:pt x="1240" y="856"/>
                    <a:pt x="1263" y="859"/>
                    <a:pt x="1285" y="859"/>
                  </a:cubicBezTo>
                  <a:cubicBezTo>
                    <a:pt x="1349" y="859"/>
                    <a:pt x="1412" y="831"/>
                    <a:pt x="1460" y="783"/>
                  </a:cubicBezTo>
                  <a:cubicBezTo>
                    <a:pt x="1493" y="725"/>
                    <a:pt x="1459" y="666"/>
                    <a:pt x="1384" y="641"/>
                  </a:cubicBezTo>
                  <a:lnTo>
                    <a:pt x="1384" y="641"/>
                  </a:lnTo>
                  <a:cubicBezTo>
                    <a:pt x="1398" y="644"/>
                    <a:pt x="1411" y="645"/>
                    <a:pt x="1424" y="645"/>
                  </a:cubicBezTo>
                  <a:cubicBezTo>
                    <a:pt x="1487" y="645"/>
                    <a:pt x="1549" y="617"/>
                    <a:pt x="1590" y="569"/>
                  </a:cubicBezTo>
                  <a:cubicBezTo>
                    <a:pt x="1627" y="504"/>
                    <a:pt x="1590" y="439"/>
                    <a:pt x="1488" y="411"/>
                  </a:cubicBezTo>
                  <a:cubicBezTo>
                    <a:pt x="1427" y="397"/>
                    <a:pt x="1367" y="390"/>
                    <a:pt x="1307" y="390"/>
                  </a:cubicBezTo>
                  <a:cubicBezTo>
                    <a:pt x="1246" y="390"/>
                    <a:pt x="1186" y="397"/>
                    <a:pt x="1125" y="411"/>
                  </a:cubicBezTo>
                  <a:cubicBezTo>
                    <a:pt x="1218" y="383"/>
                    <a:pt x="1302" y="328"/>
                    <a:pt x="1367" y="244"/>
                  </a:cubicBezTo>
                  <a:cubicBezTo>
                    <a:pt x="1404" y="188"/>
                    <a:pt x="1358" y="123"/>
                    <a:pt x="1265" y="95"/>
                  </a:cubicBezTo>
                  <a:cubicBezTo>
                    <a:pt x="1243" y="88"/>
                    <a:pt x="1220" y="84"/>
                    <a:pt x="1198" y="84"/>
                  </a:cubicBezTo>
                  <a:cubicBezTo>
                    <a:pt x="1134" y="84"/>
                    <a:pt x="1071" y="112"/>
                    <a:pt x="1023" y="160"/>
                  </a:cubicBezTo>
                  <a:cubicBezTo>
                    <a:pt x="1060" y="104"/>
                    <a:pt x="1014" y="39"/>
                    <a:pt x="921" y="11"/>
                  </a:cubicBezTo>
                  <a:cubicBezTo>
                    <a:pt x="896" y="4"/>
                    <a:pt x="872" y="1"/>
                    <a:pt x="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30"/>
            <p:cNvSpPr/>
            <p:nvPr/>
          </p:nvSpPr>
          <p:spPr>
            <a:xfrm>
              <a:off x="1672972" y="3128542"/>
              <a:ext cx="278098" cy="130400"/>
            </a:xfrm>
            <a:custGeom>
              <a:avLst/>
              <a:gdLst/>
              <a:ahLst/>
              <a:cxnLst/>
              <a:rect l="l" t="t" r="r" b="b"/>
              <a:pathLst>
                <a:path w="2540" h="1191" extrusionOk="0">
                  <a:moveTo>
                    <a:pt x="2539" y="0"/>
                  </a:moveTo>
                  <a:lnTo>
                    <a:pt x="0" y="10"/>
                  </a:lnTo>
                  <a:lnTo>
                    <a:pt x="0" y="382"/>
                  </a:lnTo>
                  <a:cubicBezTo>
                    <a:pt x="0" y="939"/>
                    <a:pt x="670" y="1191"/>
                    <a:pt x="1265" y="1191"/>
                  </a:cubicBezTo>
                  <a:cubicBezTo>
                    <a:pt x="1860" y="1191"/>
                    <a:pt x="2539" y="939"/>
                    <a:pt x="2539" y="382"/>
                  </a:cubicBezTo>
                  <a:lnTo>
                    <a:pt x="2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30"/>
            <p:cNvSpPr/>
            <p:nvPr/>
          </p:nvSpPr>
          <p:spPr>
            <a:xfrm>
              <a:off x="1672972" y="3043031"/>
              <a:ext cx="278098" cy="176165"/>
            </a:xfrm>
            <a:custGeom>
              <a:avLst/>
              <a:gdLst/>
              <a:ahLst/>
              <a:cxnLst/>
              <a:rect l="l" t="t" r="r" b="b"/>
              <a:pathLst>
                <a:path w="2540" h="1609" extrusionOk="0">
                  <a:moveTo>
                    <a:pt x="1256" y="0"/>
                  </a:moveTo>
                  <a:cubicBezTo>
                    <a:pt x="707" y="0"/>
                    <a:pt x="0" y="233"/>
                    <a:pt x="0" y="791"/>
                  </a:cubicBezTo>
                  <a:cubicBezTo>
                    <a:pt x="0" y="1358"/>
                    <a:pt x="670" y="1609"/>
                    <a:pt x="1265" y="1609"/>
                  </a:cubicBezTo>
                  <a:cubicBezTo>
                    <a:pt x="1851" y="1609"/>
                    <a:pt x="2539" y="1358"/>
                    <a:pt x="2539" y="791"/>
                  </a:cubicBezTo>
                  <a:cubicBezTo>
                    <a:pt x="2539" y="233"/>
                    <a:pt x="1823"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30"/>
            <p:cNvSpPr/>
            <p:nvPr/>
          </p:nvSpPr>
          <p:spPr>
            <a:xfrm>
              <a:off x="1688191" y="3050148"/>
              <a:ext cx="246566" cy="155801"/>
            </a:xfrm>
            <a:custGeom>
              <a:avLst/>
              <a:gdLst/>
              <a:ahLst/>
              <a:cxnLst/>
              <a:rect l="l" t="t" r="r" b="b"/>
              <a:pathLst>
                <a:path w="2252" h="1423" extrusionOk="0">
                  <a:moveTo>
                    <a:pt x="1117" y="0"/>
                  </a:moveTo>
                  <a:cubicBezTo>
                    <a:pt x="624" y="0"/>
                    <a:pt x="1" y="205"/>
                    <a:pt x="1" y="698"/>
                  </a:cubicBezTo>
                  <a:cubicBezTo>
                    <a:pt x="1" y="1191"/>
                    <a:pt x="596" y="1423"/>
                    <a:pt x="1126" y="1423"/>
                  </a:cubicBezTo>
                  <a:cubicBezTo>
                    <a:pt x="1647" y="1423"/>
                    <a:pt x="2251" y="1200"/>
                    <a:pt x="2251" y="698"/>
                  </a:cubicBezTo>
                  <a:cubicBezTo>
                    <a:pt x="2251" y="205"/>
                    <a:pt x="1628" y="0"/>
                    <a:pt x="1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30"/>
            <p:cNvSpPr/>
            <p:nvPr/>
          </p:nvSpPr>
          <p:spPr>
            <a:xfrm>
              <a:off x="1688191" y="3050148"/>
              <a:ext cx="246566" cy="85619"/>
            </a:xfrm>
            <a:custGeom>
              <a:avLst/>
              <a:gdLst/>
              <a:ahLst/>
              <a:cxnLst/>
              <a:rect l="l" t="t" r="r" b="b"/>
              <a:pathLst>
                <a:path w="2252" h="782" extrusionOk="0">
                  <a:moveTo>
                    <a:pt x="1117" y="0"/>
                  </a:moveTo>
                  <a:cubicBezTo>
                    <a:pt x="605" y="0"/>
                    <a:pt x="1" y="205"/>
                    <a:pt x="1" y="698"/>
                  </a:cubicBezTo>
                  <a:lnTo>
                    <a:pt x="1" y="772"/>
                  </a:lnTo>
                  <a:cubicBezTo>
                    <a:pt x="66" y="335"/>
                    <a:pt x="652" y="149"/>
                    <a:pt x="1117" y="149"/>
                  </a:cubicBezTo>
                  <a:cubicBezTo>
                    <a:pt x="1600" y="149"/>
                    <a:pt x="2196" y="335"/>
                    <a:pt x="2251" y="781"/>
                  </a:cubicBezTo>
                  <a:cubicBezTo>
                    <a:pt x="2251" y="753"/>
                    <a:pt x="2251" y="735"/>
                    <a:pt x="2251" y="707"/>
                  </a:cubicBezTo>
                  <a:cubicBezTo>
                    <a:pt x="2251" y="214"/>
                    <a:pt x="1619" y="0"/>
                    <a:pt x="1117"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30"/>
            <p:cNvSpPr/>
            <p:nvPr/>
          </p:nvSpPr>
          <p:spPr>
            <a:xfrm>
              <a:off x="1725964" y="3084746"/>
              <a:ext cx="173100" cy="108174"/>
            </a:xfrm>
            <a:custGeom>
              <a:avLst/>
              <a:gdLst/>
              <a:ahLst/>
              <a:cxnLst/>
              <a:rect l="l" t="t" r="r" b="b"/>
              <a:pathLst>
                <a:path w="1581" h="988" extrusionOk="0">
                  <a:moveTo>
                    <a:pt x="1348" y="633"/>
                  </a:moveTo>
                  <a:cubicBezTo>
                    <a:pt x="1367" y="633"/>
                    <a:pt x="1386" y="637"/>
                    <a:pt x="1404" y="637"/>
                  </a:cubicBezTo>
                  <a:cubicBezTo>
                    <a:pt x="1414" y="637"/>
                    <a:pt x="1423" y="636"/>
                    <a:pt x="1432" y="633"/>
                  </a:cubicBezTo>
                  <a:lnTo>
                    <a:pt x="1432" y="633"/>
                  </a:lnTo>
                  <a:lnTo>
                    <a:pt x="1414" y="661"/>
                  </a:lnTo>
                  <a:cubicBezTo>
                    <a:pt x="1395" y="642"/>
                    <a:pt x="1367" y="633"/>
                    <a:pt x="1348" y="633"/>
                  </a:cubicBezTo>
                  <a:close/>
                  <a:moveTo>
                    <a:pt x="949" y="698"/>
                  </a:moveTo>
                  <a:lnTo>
                    <a:pt x="958" y="707"/>
                  </a:lnTo>
                  <a:lnTo>
                    <a:pt x="949" y="707"/>
                  </a:lnTo>
                  <a:cubicBezTo>
                    <a:pt x="949" y="707"/>
                    <a:pt x="949" y="698"/>
                    <a:pt x="949" y="698"/>
                  </a:cubicBezTo>
                  <a:close/>
                  <a:moveTo>
                    <a:pt x="841" y="1"/>
                  </a:moveTo>
                  <a:cubicBezTo>
                    <a:pt x="791" y="1"/>
                    <a:pt x="742" y="15"/>
                    <a:pt x="697" y="47"/>
                  </a:cubicBezTo>
                  <a:lnTo>
                    <a:pt x="642" y="56"/>
                  </a:lnTo>
                  <a:lnTo>
                    <a:pt x="642" y="149"/>
                  </a:lnTo>
                  <a:cubicBezTo>
                    <a:pt x="632" y="205"/>
                    <a:pt x="642" y="251"/>
                    <a:pt x="660" y="298"/>
                  </a:cubicBezTo>
                  <a:cubicBezTo>
                    <a:pt x="595" y="224"/>
                    <a:pt x="493" y="177"/>
                    <a:pt x="391" y="149"/>
                  </a:cubicBezTo>
                  <a:cubicBezTo>
                    <a:pt x="369" y="143"/>
                    <a:pt x="347" y="140"/>
                    <a:pt x="326" y="140"/>
                  </a:cubicBezTo>
                  <a:cubicBezTo>
                    <a:pt x="282" y="140"/>
                    <a:pt x="239" y="152"/>
                    <a:pt x="195" y="177"/>
                  </a:cubicBezTo>
                  <a:lnTo>
                    <a:pt x="140" y="131"/>
                  </a:lnTo>
                  <a:lnTo>
                    <a:pt x="140" y="251"/>
                  </a:lnTo>
                  <a:cubicBezTo>
                    <a:pt x="140" y="307"/>
                    <a:pt x="186" y="344"/>
                    <a:pt x="260" y="363"/>
                  </a:cubicBezTo>
                  <a:cubicBezTo>
                    <a:pt x="237" y="360"/>
                    <a:pt x="213" y="358"/>
                    <a:pt x="189" y="358"/>
                  </a:cubicBezTo>
                  <a:cubicBezTo>
                    <a:pt x="148" y="358"/>
                    <a:pt x="106" y="364"/>
                    <a:pt x="65" y="382"/>
                  </a:cubicBezTo>
                  <a:lnTo>
                    <a:pt x="0" y="344"/>
                  </a:lnTo>
                  <a:lnTo>
                    <a:pt x="0" y="475"/>
                  </a:lnTo>
                  <a:cubicBezTo>
                    <a:pt x="0" y="521"/>
                    <a:pt x="47" y="558"/>
                    <a:pt x="121" y="577"/>
                  </a:cubicBezTo>
                  <a:cubicBezTo>
                    <a:pt x="181" y="591"/>
                    <a:pt x="242" y="598"/>
                    <a:pt x="302" y="598"/>
                  </a:cubicBezTo>
                  <a:cubicBezTo>
                    <a:pt x="363" y="598"/>
                    <a:pt x="423" y="591"/>
                    <a:pt x="484" y="577"/>
                  </a:cubicBezTo>
                  <a:lnTo>
                    <a:pt x="484" y="577"/>
                  </a:lnTo>
                  <a:cubicBezTo>
                    <a:pt x="409" y="605"/>
                    <a:pt x="344" y="642"/>
                    <a:pt x="288" y="689"/>
                  </a:cubicBezTo>
                  <a:lnTo>
                    <a:pt x="223" y="661"/>
                  </a:lnTo>
                  <a:lnTo>
                    <a:pt x="223" y="782"/>
                  </a:lnTo>
                  <a:cubicBezTo>
                    <a:pt x="223" y="828"/>
                    <a:pt x="270" y="875"/>
                    <a:pt x="344" y="893"/>
                  </a:cubicBezTo>
                  <a:cubicBezTo>
                    <a:pt x="366" y="900"/>
                    <a:pt x="389" y="904"/>
                    <a:pt x="411" y="904"/>
                  </a:cubicBezTo>
                  <a:cubicBezTo>
                    <a:pt x="475" y="904"/>
                    <a:pt x="538" y="876"/>
                    <a:pt x="586" y="828"/>
                  </a:cubicBezTo>
                  <a:lnTo>
                    <a:pt x="586" y="828"/>
                  </a:lnTo>
                  <a:cubicBezTo>
                    <a:pt x="549" y="893"/>
                    <a:pt x="595" y="958"/>
                    <a:pt x="688" y="977"/>
                  </a:cubicBezTo>
                  <a:cubicBezTo>
                    <a:pt x="710" y="984"/>
                    <a:pt x="733" y="988"/>
                    <a:pt x="755" y="988"/>
                  </a:cubicBezTo>
                  <a:cubicBezTo>
                    <a:pt x="819" y="988"/>
                    <a:pt x="882" y="960"/>
                    <a:pt x="930" y="912"/>
                  </a:cubicBezTo>
                  <a:cubicBezTo>
                    <a:pt x="949" y="884"/>
                    <a:pt x="958" y="856"/>
                    <a:pt x="958" y="828"/>
                  </a:cubicBezTo>
                  <a:cubicBezTo>
                    <a:pt x="958" y="819"/>
                    <a:pt x="958" y="809"/>
                    <a:pt x="958" y="791"/>
                  </a:cubicBezTo>
                  <a:lnTo>
                    <a:pt x="958" y="716"/>
                  </a:lnTo>
                  <a:cubicBezTo>
                    <a:pt x="1032" y="782"/>
                    <a:pt x="1107" y="828"/>
                    <a:pt x="1200" y="847"/>
                  </a:cubicBezTo>
                  <a:cubicBezTo>
                    <a:pt x="1222" y="854"/>
                    <a:pt x="1244" y="857"/>
                    <a:pt x="1267" y="857"/>
                  </a:cubicBezTo>
                  <a:cubicBezTo>
                    <a:pt x="1330" y="857"/>
                    <a:pt x="1393" y="830"/>
                    <a:pt x="1441" y="782"/>
                  </a:cubicBezTo>
                  <a:cubicBezTo>
                    <a:pt x="1451" y="763"/>
                    <a:pt x="1451" y="754"/>
                    <a:pt x="1451" y="735"/>
                  </a:cubicBezTo>
                  <a:lnTo>
                    <a:pt x="1451" y="633"/>
                  </a:lnTo>
                  <a:cubicBezTo>
                    <a:pt x="1497" y="633"/>
                    <a:pt x="1544" y="605"/>
                    <a:pt x="1572" y="568"/>
                  </a:cubicBezTo>
                  <a:cubicBezTo>
                    <a:pt x="1581" y="558"/>
                    <a:pt x="1581" y="549"/>
                    <a:pt x="1581" y="530"/>
                  </a:cubicBezTo>
                  <a:lnTo>
                    <a:pt x="1581" y="400"/>
                  </a:lnTo>
                  <a:lnTo>
                    <a:pt x="1544" y="437"/>
                  </a:lnTo>
                  <a:cubicBezTo>
                    <a:pt x="1525" y="428"/>
                    <a:pt x="1497" y="419"/>
                    <a:pt x="1479" y="419"/>
                  </a:cubicBezTo>
                  <a:cubicBezTo>
                    <a:pt x="1418" y="405"/>
                    <a:pt x="1358" y="398"/>
                    <a:pt x="1297" y="398"/>
                  </a:cubicBezTo>
                  <a:cubicBezTo>
                    <a:pt x="1237" y="398"/>
                    <a:pt x="1176" y="405"/>
                    <a:pt x="1116" y="419"/>
                  </a:cubicBezTo>
                  <a:cubicBezTo>
                    <a:pt x="1209" y="382"/>
                    <a:pt x="1293" y="326"/>
                    <a:pt x="1358" y="251"/>
                  </a:cubicBezTo>
                  <a:cubicBezTo>
                    <a:pt x="1367" y="233"/>
                    <a:pt x="1376" y="214"/>
                    <a:pt x="1367" y="196"/>
                  </a:cubicBezTo>
                  <a:lnTo>
                    <a:pt x="1367" y="84"/>
                  </a:lnTo>
                  <a:lnTo>
                    <a:pt x="1330" y="121"/>
                  </a:lnTo>
                  <a:cubicBezTo>
                    <a:pt x="1302" y="112"/>
                    <a:pt x="1283" y="103"/>
                    <a:pt x="1255" y="93"/>
                  </a:cubicBezTo>
                  <a:cubicBezTo>
                    <a:pt x="1234" y="86"/>
                    <a:pt x="1211" y="83"/>
                    <a:pt x="1189" y="83"/>
                  </a:cubicBezTo>
                  <a:cubicBezTo>
                    <a:pt x="1125" y="83"/>
                    <a:pt x="1062" y="110"/>
                    <a:pt x="1014" y="158"/>
                  </a:cubicBezTo>
                  <a:cubicBezTo>
                    <a:pt x="1051" y="103"/>
                    <a:pt x="1004" y="28"/>
                    <a:pt x="911" y="10"/>
                  </a:cubicBezTo>
                  <a:cubicBezTo>
                    <a:pt x="888" y="4"/>
                    <a:pt x="864" y="1"/>
                    <a:pt x="841"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30"/>
            <p:cNvSpPr/>
            <p:nvPr/>
          </p:nvSpPr>
          <p:spPr>
            <a:xfrm>
              <a:off x="1723884" y="3071389"/>
              <a:ext cx="179341" cy="109269"/>
            </a:xfrm>
            <a:custGeom>
              <a:avLst/>
              <a:gdLst/>
              <a:ahLst/>
              <a:cxnLst/>
              <a:rect l="l" t="t" r="r" b="b"/>
              <a:pathLst>
                <a:path w="1638" h="998" extrusionOk="0">
                  <a:moveTo>
                    <a:pt x="858" y="0"/>
                  </a:moveTo>
                  <a:cubicBezTo>
                    <a:pt x="791" y="0"/>
                    <a:pt x="730" y="28"/>
                    <a:pt x="689" y="76"/>
                  </a:cubicBezTo>
                  <a:cubicBezTo>
                    <a:pt x="642" y="150"/>
                    <a:pt x="642" y="234"/>
                    <a:pt x="689" y="308"/>
                  </a:cubicBezTo>
                  <a:cubicBezTo>
                    <a:pt x="614" y="234"/>
                    <a:pt x="521" y="178"/>
                    <a:pt x="419" y="160"/>
                  </a:cubicBezTo>
                  <a:cubicBezTo>
                    <a:pt x="395" y="152"/>
                    <a:pt x="370" y="149"/>
                    <a:pt x="347" y="149"/>
                  </a:cubicBezTo>
                  <a:cubicBezTo>
                    <a:pt x="280" y="149"/>
                    <a:pt x="218" y="177"/>
                    <a:pt x="177" y="225"/>
                  </a:cubicBezTo>
                  <a:cubicBezTo>
                    <a:pt x="141" y="279"/>
                    <a:pt x="184" y="342"/>
                    <a:pt x="272" y="371"/>
                  </a:cubicBezTo>
                  <a:lnTo>
                    <a:pt x="272" y="371"/>
                  </a:lnTo>
                  <a:cubicBezTo>
                    <a:pt x="253" y="365"/>
                    <a:pt x="233" y="363"/>
                    <a:pt x="213" y="363"/>
                  </a:cubicBezTo>
                  <a:cubicBezTo>
                    <a:pt x="149" y="363"/>
                    <a:pt x="86" y="390"/>
                    <a:pt x="38" y="439"/>
                  </a:cubicBezTo>
                  <a:cubicBezTo>
                    <a:pt x="0" y="494"/>
                    <a:pt x="56" y="559"/>
                    <a:pt x="149" y="587"/>
                  </a:cubicBezTo>
                  <a:cubicBezTo>
                    <a:pt x="210" y="597"/>
                    <a:pt x="270" y="601"/>
                    <a:pt x="331" y="601"/>
                  </a:cubicBezTo>
                  <a:cubicBezTo>
                    <a:pt x="391" y="601"/>
                    <a:pt x="451" y="597"/>
                    <a:pt x="512" y="587"/>
                  </a:cubicBezTo>
                  <a:lnTo>
                    <a:pt x="512" y="587"/>
                  </a:lnTo>
                  <a:cubicBezTo>
                    <a:pt x="410" y="615"/>
                    <a:pt x="326" y="671"/>
                    <a:pt x="270" y="755"/>
                  </a:cubicBezTo>
                  <a:cubicBezTo>
                    <a:pt x="233" y="811"/>
                    <a:pt x="279" y="876"/>
                    <a:pt x="372" y="904"/>
                  </a:cubicBezTo>
                  <a:cubicBezTo>
                    <a:pt x="392" y="908"/>
                    <a:pt x="412" y="910"/>
                    <a:pt x="433" y="910"/>
                  </a:cubicBezTo>
                  <a:cubicBezTo>
                    <a:pt x="498" y="910"/>
                    <a:pt x="564" y="886"/>
                    <a:pt x="614" y="829"/>
                  </a:cubicBezTo>
                  <a:lnTo>
                    <a:pt x="614" y="829"/>
                  </a:lnTo>
                  <a:cubicBezTo>
                    <a:pt x="577" y="894"/>
                    <a:pt x="623" y="959"/>
                    <a:pt x="716" y="978"/>
                  </a:cubicBezTo>
                  <a:cubicBezTo>
                    <a:pt x="746" y="991"/>
                    <a:pt x="775" y="997"/>
                    <a:pt x="803" y="997"/>
                  </a:cubicBezTo>
                  <a:cubicBezTo>
                    <a:pt x="949" y="997"/>
                    <a:pt x="1052" y="830"/>
                    <a:pt x="958" y="690"/>
                  </a:cubicBezTo>
                  <a:lnTo>
                    <a:pt x="958" y="690"/>
                  </a:lnTo>
                  <a:cubicBezTo>
                    <a:pt x="1033" y="764"/>
                    <a:pt x="1126" y="820"/>
                    <a:pt x="1228" y="848"/>
                  </a:cubicBezTo>
                  <a:cubicBezTo>
                    <a:pt x="1250" y="855"/>
                    <a:pt x="1272" y="859"/>
                    <a:pt x="1295" y="859"/>
                  </a:cubicBezTo>
                  <a:cubicBezTo>
                    <a:pt x="1358" y="859"/>
                    <a:pt x="1422" y="831"/>
                    <a:pt x="1470" y="783"/>
                  </a:cubicBezTo>
                  <a:cubicBezTo>
                    <a:pt x="1506" y="719"/>
                    <a:pt x="1462" y="655"/>
                    <a:pt x="1373" y="635"/>
                  </a:cubicBezTo>
                  <a:lnTo>
                    <a:pt x="1373" y="635"/>
                  </a:lnTo>
                  <a:cubicBezTo>
                    <a:pt x="1391" y="639"/>
                    <a:pt x="1409" y="641"/>
                    <a:pt x="1428" y="641"/>
                  </a:cubicBezTo>
                  <a:cubicBezTo>
                    <a:pt x="1493" y="641"/>
                    <a:pt x="1557" y="616"/>
                    <a:pt x="1600" y="559"/>
                  </a:cubicBezTo>
                  <a:cubicBezTo>
                    <a:pt x="1637" y="504"/>
                    <a:pt x="1591" y="439"/>
                    <a:pt x="1498" y="411"/>
                  </a:cubicBezTo>
                  <a:cubicBezTo>
                    <a:pt x="1437" y="401"/>
                    <a:pt x="1377" y="397"/>
                    <a:pt x="1316" y="397"/>
                  </a:cubicBezTo>
                  <a:cubicBezTo>
                    <a:pt x="1256" y="397"/>
                    <a:pt x="1195" y="401"/>
                    <a:pt x="1135" y="411"/>
                  </a:cubicBezTo>
                  <a:cubicBezTo>
                    <a:pt x="1228" y="383"/>
                    <a:pt x="1312" y="327"/>
                    <a:pt x="1377" y="243"/>
                  </a:cubicBezTo>
                  <a:cubicBezTo>
                    <a:pt x="1414" y="187"/>
                    <a:pt x="1367" y="122"/>
                    <a:pt x="1274" y="94"/>
                  </a:cubicBezTo>
                  <a:cubicBezTo>
                    <a:pt x="1253" y="87"/>
                    <a:pt x="1229" y="84"/>
                    <a:pt x="1206" y="84"/>
                  </a:cubicBezTo>
                  <a:cubicBezTo>
                    <a:pt x="1140" y="84"/>
                    <a:pt x="1074" y="112"/>
                    <a:pt x="1033" y="160"/>
                  </a:cubicBezTo>
                  <a:cubicBezTo>
                    <a:pt x="1070" y="104"/>
                    <a:pt x="1023" y="29"/>
                    <a:pt x="930" y="11"/>
                  </a:cubicBezTo>
                  <a:cubicBezTo>
                    <a:pt x="906" y="4"/>
                    <a:pt x="882" y="0"/>
                    <a:pt x="8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30"/>
            <p:cNvSpPr/>
            <p:nvPr/>
          </p:nvSpPr>
          <p:spPr>
            <a:xfrm>
              <a:off x="988781" y="4345175"/>
              <a:ext cx="663932" cy="399301"/>
            </a:xfrm>
            <a:custGeom>
              <a:avLst/>
              <a:gdLst/>
              <a:ahLst/>
              <a:cxnLst/>
              <a:rect l="l" t="t" r="r" b="b"/>
              <a:pathLst>
                <a:path w="6064" h="3647" extrusionOk="0">
                  <a:moveTo>
                    <a:pt x="2325" y="1"/>
                  </a:moveTo>
                  <a:lnTo>
                    <a:pt x="0" y="1452"/>
                  </a:lnTo>
                  <a:lnTo>
                    <a:pt x="3711" y="3609"/>
                  </a:lnTo>
                  <a:cubicBezTo>
                    <a:pt x="3753" y="3635"/>
                    <a:pt x="3802" y="3647"/>
                    <a:pt x="3852" y="3647"/>
                  </a:cubicBezTo>
                  <a:cubicBezTo>
                    <a:pt x="3911" y="3647"/>
                    <a:pt x="3972" y="3630"/>
                    <a:pt x="4027" y="3600"/>
                  </a:cubicBezTo>
                  <a:lnTo>
                    <a:pt x="5961" y="2382"/>
                  </a:lnTo>
                  <a:cubicBezTo>
                    <a:pt x="6063" y="2316"/>
                    <a:pt x="6063" y="2168"/>
                    <a:pt x="5952" y="2103"/>
                  </a:cubicBezTo>
                  <a:lnTo>
                    <a:pt x="2325" y="1"/>
                  </a:lnTo>
                  <a:close/>
                </a:path>
              </a:pathLst>
            </a:custGeom>
            <a:solidFill>
              <a:srgbClr val="00E8ED">
                <a:alpha val="1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30"/>
            <p:cNvSpPr/>
            <p:nvPr/>
          </p:nvSpPr>
          <p:spPr>
            <a:xfrm>
              <a:off x="988781" y="4311671"/>
              <a:ext cx="442001" cy="378060"/>
            </a:xfrm>
            <a:custGeom>
              <a:avLst/>
              <a:gdLst/>
              <a:ahLst/>
              <a:cxnLst/>
              <a:rect l="l" t="t" r="r" b="b"/>
              <a:pathLst>
                <a:path w="4037" h="3453" extrusionOk="0">
                  <a:moveTo>
                    <a:pt x="475" y="0"/>
                  </a:moveTo>
                  <a:lnTo>
                    <a:pt x="38" y="1423"/>
                  </a:lnTo>
                  <a:cubicBezTo>
                    <a:pt x="0" y="1534"/>
                    <a:pt x="47" y="1655"/>
                    <a:pt x="149" y="1711"/>
                  </a:cubicBezTo>
                  <a:lnTo>
                    <a:pt x="3032" y="3376"/>
                  </a:lnTo>
                  <a:cubicBezTo>
                    <a:pt x="3125" y="3427"/>
                    <a:pt x="3230" y="3452"/>
                    <a:pt x="3334" y="3452"/>
                  </a:cubicBezTo>
                  <a:cubicBezTo>
                    <a:pt x="3439" y="3452"/>
                    <a:pt x="3543" y="3427"/>
                    <a:pt x="3636" y="3376"/>
                  </a:cubicBezTo>
                  <a:lnTo>
                    <a:pt x="4036" y="3152"/>
                  </a:lnTo>
                  <a:lnTo>
                    <a:pt x="3534" y="2874"/>
                  </a:lnTo>
                  <a:lnTo>
                    <a:pt x="3832" y="1934"/>
                  </a:lnTo>
                  <a:lnTo>
                    <a:pt x="4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30"/>
            <p:cNvSpPr/>
            <p:nvPr/>
          </p:nvSpPr>
          <p:spPr>
            <a:xfrm>
              <a:off x="1156407" y="4285175"/>
              <a:ext cx="376637" cy="228719"/>
            </a:xfrm>
            <a:custGeom>
              <a:avLst/>
              <a:gdLst/>
              <a:ahLst/>
              <a:cxnLst/>
              <a:rect l="l" t="t" r="r" b="b"/>
              <a:pathLst>
                <a:path w="3440" h="2089" extrusionOk="0">
                  <a:moveTo>
                    <a:pt x="231" y="1"/>
                  </a:moveTo>
                  <a:cubicBezTo>
                    <a:pt x="106" y="1"/>
                    <a:pt x="0" y="128"/>
                    <a:pt x="60" y="261"/>
                  </a:cubicBezTo>
                  <a:lnTo>
                    <a:pt x="69" y="298"/>
                  </a:lnTo>
                  <a:lnTo>
                    <a:pt x="3175" y="2074"/>
                  </a:lnTo>
                  <a:cubicBezTo>
                    <a:pt x="3196" y="2084"/>
                    <a:pt x="3218" y="2089"/>
                    <a:pt x="3238" y="2089"/>
                  </a:cubicBezTo>
                  <a:cubicBezTo>
                    <a:pt x="3352" y="2089"/>
                    <a:pt x="3439" y="1952"/>
                    <a:pt x="3361" y="1842"/>
                  </a:cubicBezTo>
                  <a:lnTo>
                    <a:pt x="3221" y="1693"/>
                  </a:lnTo>
                  <a:lnTo>
                    <a:pt x="329" y="28"/>
                  </a:lnTo>
                  <a:cubicBezTo>
                    <a:pt x="297" y="9"/>
                    <a:pt x="263" y="1"/>
                    <a:pt x="231"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30"/>
            <p:cNvSpPr/>
            <p:nvPr/>
          </p:nvSpPr>
          <p:spPr>
            <a:xfrm>
              <a:off x="1358960" y="4470429"/>
              <a:ext cx="227625" cy="217552"/>
            </a:xfrm>
            <a:custGeom>
              <a:avLst/>
              <a:gdLst/>
              <a:ahLst/>
              <a:cxnLst/>
              <a:rect l="l" t="t" r="r" b="b"/>
              <a:pathLst>
                <a:path w="2079" h="1987" extrusionOk="0">
                  <a:moveTo>
                    <a:pt x="1371" y="1"/>
                  </a:moveTo>
                  <a:lnTo>
                    <a:pt x="460" y="484"/>
                  </a:lnTo>
                  <a:lnTo>
                    <a:pt x="23" y="1851"/>
                  </a:lnTo>
                  <a:cubicBezTo>
                    <a:pt x="1" y="1925"/>
                    <a:pt x="54" y="1986"/>
                    <a:pt x="119" y="1986"/>
                  </a:cubicBezTo>
                  <a:cubicBezTo>
                    <a:pt x="136" y="1986"/>
                    <a:pt x="154" y="1982"/>
                    <a:pt x="172" y="1972"/>
                  </a:cubicBezTo>
                  <a:lnTo>
                    <a:pt x="1976" y="949"/>
                  </a:lnTo>
                  <a:cubicBezTo>
                    <a:pt x="2059" y="903"/>
                    <a:pt x="2078" y="782"/>
                    <a:pt x="2013" y="717"/>
                  </a:cubicBezTo>
                  <a:lnTo>
                    <a:pt x="1371"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30"/>
            <p:cNvSpPr/>
            <p:nvPr/>
          </p:nvSpPr>
          <p:spPr>
            <a:xfrm>
              <a:off x="1041664" y="4262730"/>
              <a:ext cx="467512" cy="260799"/>
            </a:xfrm>
            <a:custGeom>
              <a:avLst/>
              <a:gdLst/>
              <a:ahLst/>
              <a:cxnLst/>
              <a:rect l="l" t="t" r="r" b="b"/>
              <a:pathLst>
                <a:path w="4270" h="2382" extrusionOk="0">
                  <a:moveTo>
                    <a:pt x="926" y="1"/>
                  </a:moveTo>
                  <a:cubicBezTo>
                    <a:pt x="896" y="1"/>
                    <a:pt x="866" y="10"/>
                    <a:pt x="838" y="29"/>
                  </a:cubicBezTo>
                  <a:lnTo>
                    <a:pt x="1" y="456"/>
                  </a:lnTo>
                  <a:lnTo>
                    <a:pt x="3358" y="2381"/>
                  </a:lnTo>
                  <a:lnTo>
                    <a:pt x="4269" y="1898"/>
                  </a:lnTo>
                  <a:lnTo>
                    <a:pt x="1015" y="29"/>
                  </a:lnTo>
                  <a:cubicBezTo>
                    <a:pt x="987" y="10"/>
                    <a:pt x="956" y="1"/>
                    <a:pt x="9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30"/>
            <p:cNvSpPr/>
            <p:nvPr/>
          </p:nvSpPr>
          <p:spPr>
            <a:xfrm>
              <a:off x="1104838" y="4291306"/>
              <a:ext cx="342258" cy="193464"/>
            </a:xfrm>
            <a:custGeom>
              <a:avLst/>
              <a:gdLst/>
              <a:ahLst/>
              <a:cxnLst/>
              <a:rect l="l" t="t" r="r" b="b"/>
              <a:pathLst>
                <a:path w="3126" h="1767" extrusionOk="0">
                  <a:moveTo>
                    <a:pt x="596" y="0"/>
                  </a:moveTo>
                  <a:lnTo>
                    <a:pt x="0" y="307"/>
                  </a:lnTo>
                  <a:lnTo>
                    <a:pt x="2539" y="1767"/>
                  </a:lnTo>
                  <a:lnTo>
                    <a:pt x="3125" y="1460"/>
                  </a:lnTo>
                  <a:lnTo>
                    <a:pt x="5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30"/>
            <p:cNvSpPr/>
            <p:nvPr/>
          </p:nvSpPr>
          <p:spPr>
            <a:xfrm>
              <a:off x="1104838" y="4291306"/>
              <a:ext cx="342258" cy="169049"/>
            </a:xfrm>
            <a:custGeom>
              <a:avLst/>
              <a:gdLst/>
              <a:ahLst/>
              <a:cxnLst/>
              <a:rect l="l" t="t" r="r" b="b"/>
              <a:pathLst>
                <a:path w="3126" h="1544" extrusionOk="0">
                  <a:moveTo>
                    <a:pt x="596" y="0"/>
                  </a:moveTo>
                  <a:lnTo>
                    <a:pt x="0" y="307"/>
                  </a:lnTo>
                  <a:lnTo>
                    <a:pt x="168" y="400"/>
                  </a:lnTo>
                  <a:lnTo>
                    <a:pt x="596" y="186"/>
                  </a:lnTo>
                  <a:lnTo>
                    <a:pt x="2967" y="1544"/>
                  </a:lnTo>
                  <a:lnTo>
                    <a:pt x="3125" y="1460"/>
                  </a:lnTo>
                  <a:lnTo>
                    <a:pt x="596"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30"/>
            <p:cNvSpPr/>
            <p:nvPr/>
          </p:nvSpPr>
          <p:spPr>
            <a:xfrm>
              <a:off x="3611568" y="4350321"/>
              <a:ext cx="664918" cy="399520"/>
            </a:xfrm>
            <a:custGeom>
              <a:avLst/>
              <a:gdLst/>
              <a:ahLst/>
              <a:cxnLst/>
              <a:rect l="l" t="t" r="r" b="b"/>
              <a:pathLst>
                <a:path w="6073" h="3649" extrusionOk="0">
                  <a:moveTo>
                    <a:pt x="2325" y="0"/>
                  </a:moveTo>
                  <a:lnTo>
                    <a:pt x="0" y="1451"/>
                  </a:lnTo>
                  <a:lnTo>
                    <a:pt x="3711" y="3599"/>
                  </a:lnTo>
                  <a:cubicBezTo>
                    <a:pt x="3757" y="3632"/>
                    <a:pt x="3813" y="3648"/>
                    <a:pt x="3869" y="3648"/>
                  </a:cubicBezTo>
                  <a:cubicBezTo>
                    <a:pt x="3925" y="3648"/>
                    <a:pt x="3980" y="3632"/>
                    <a:pt x="4027" y="3599"/>
                  </a:cubicBezTo>
                  <a:lnTo>
                    <a:pt x="5961" y="2381"/>
                  </a:lnTo>
                  <a:cubicBezTo>
                    <a:pt x="6073" y="2325"/>
                    <a:pt x="6063" y="2167"/>
                    <a:pt x="5961" y="2102"/>
                  </a:cubicBezTo>
                  <a:lnTo>
                    <a:pt x="2325" y="0"/>
                  </a:lnTo>
                  <a:close/>
                </a:path>
              </a:pathLst>
            </a:custGeom>
            <a:solidFill>
              <a:srgbClr val="00E8ED">
                <a:alpha val="18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30"/>
            <p:cNvSpPr/>
            <p:nvPr/>
          </p:nvSpPr>
          <p:spPr>
            <a:xfrm>
              <a:off x="3611568" y="4316708"/>
              <a:ext cx="442001" cy="378060"/>
            </a:xfrm>
            <a:custGeom>
              <a:avLst/>
              <a:gdLst/>
              <a:ahLst/>
              <a:cxnLst/>
              <a:rect l="l" t="t" r="r" b="b"/>
              <a:pathLst>
                <a:path w="4037" h="3453" extrusionOk="0">
                  <a:moveTo>
                    <a:pt x="484" y="1"/>
                  </a:moveTo>
                  <a:lnTo>
                    <a:pt x="37" y="1414"/>
                  </a:lnTo>
                  <a:cubicBezTo>
                    <a:pt x="0" y="1526"/>
                    <a:pt x="47" y="1656"/>
                    <a:pt x="149" y="1712"/>
                  </a:cubicBezTo>
                  <a:lnTo>
                    <a:pt x="3032" y="3376"/>
                  </a:lnTo>
                  <a:cubicBezTo>
                    <a:pt x="3125" y="3427"/>
                    <a:pt x="3229" y="3453"/>
                    <a:pt x="3334" y="3453"/>
                  </a:cubicBezTo>
                  <a:cubicBezTo>
                    <a:pt x="3439" y="3453"/>
                    <a:pt x="3543" y="3427"/>
                    <a:pt x="3636" y="3376"/>
                  </a:cubicBezTo>
                  <a:lnTo>
                    <a:pt x="4036" y="3144"/>
                  </a:lnTo>
                  <a:lnTo>
                    <a:pt x="3534" y="2874"/>
                  </a:lnTo>
                  <a:lnTo>
                    <a:pt x="3841" y="1925"/>
                  </a:lnTo>
                  <a:lnTo>
                    <a:pt x="4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30"/>
            <p:cNvSpPr/>
            <p:nvPr/>
          </p:nvSpPr>
          <p:spPr>
            <a:xfrm>
              <a:off x="3981747" y="4475575"/>
              <a:ext cx="227515" cy="217333"/>
            </a:xfrm>
            <a:custGeom>
              <a:avLst/>
              <a:gdLst/>
              <a:ahLst/>
              <a:cxnLst/>
              <a:rect l="l" t="t" r="r" b="b"/>
              <a:pathLst>
                <a:path w="2078" h="1985" extrusionOk="0">
                  <a:moveTo>
                    <a:pt x="1381" y="0"/>
                  </a:moveTo>
                  <a:lnTo>
                    <a:pt x="460" y="474"/>
                  </a:lnTo>
                  <a:lnTo>
                    <a:pt x="23" y="1841"/>
                  </a:lnTo>
                  <a:cubicBezTo>
                    <a:pt x="0" y="1916"/>
                    <a:pt x="56" y="1985"/>
                    <a:pt x="122" y="1985"/>
                  </a:cubicBezTo>
                  <a:cubicBezTo>
                    <a:pt x="138" y="1985"/>
                    <a:pt x="155" y="1981"/>
                    <a:pt x="172" y="1972"/>
                  </a:cubicBezTo>
                  <a:lnTo>
                    <a:pt x="1976" y="939"/>
                  </a:lnTo>
                  <a:cubicBezTo>
                    <a:pt x="2059" y="893"/>
                    <a:pt x="2078" y="781"/>
                    <a:pt x="2013" y="707"/>
                  </a:cubicBezTo>
                  <a:lnTo>
                    <a:pt x="1381"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30"/>
            <p:cNvSpPr/>
            <p:nvPr/>
          </p:nvSpPr>
          <p:spPr>
            <a:xfrm>
              <a:off x="-887465" y="1866025"/>
              <a:ext cx="2393706" cy="1353801"/>
            </a:xfrm>
            <a:custGeom>
              <a:avLst/>
              <a:gdLst/>
              <a:ahLst/>
              <a:cxnLst/>
              <a:rect l="l" t="t" r="r" b="b"/>
              <a:pathLst>
                <a:path w="25621" h="14490" extrusionOk="0">
                  <a:moveTo>
                    <a:pt x="11895" y="1"/>
                  </a:moveTo>
                  <a:cubicBezTo>
                    <a:pt x="11727" y="1"/>
                    <a:pt x="159" y="1"/>
                    <a:pt x="1" y="10"/>
                  </a:cubicBezTo>
                  <a:lnTo>
                    <a:pt x="1" y="2354"/>
                  </a:lnTo>
                  <a:cubicBezTo>
                    <a:pt x="159" y="2354"/>
                    <a:pt x="11736" y="2344"/>
                    <a:pt x="11895" y="2344"/>
                  </a:cubicBezTo>
                  <a:cubicBezTo>
                    <a:pt x="17679" y="2354"/>
                    <a:pt x="22356" y="7040"/>
                    <a:pt x="22365" y="12815"/>
                  </a:cubicBezTo>
                  <a:cubicBezTo>
                    <a:pt x="22365" y="13038"/>
                    <a:pt x="22356" y="13252"/>
                    <a:pt x="22347" y="13475"/>
                  </a:cubicBezTo>
                  <a:cubicBezTo>
                    <a:pt x="22923" y="13689"/>
                    <a:pt x="23481" y="13940"/>
                    <a:pt x="24021" y="14229"/>
                  </a:cubicBezTo>
                  <a:lnTo>
                    <a:pt x="24607" y="14489"/>
                  </a:lnTo>
                  <a:cubicBezTo>
                    <a:pt x="25620" y="6808"/>
                    <a:pt x="19641" y="1"/>
                    <a:pt x="11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10" name="Google Shape;1110;p30"/>
            <p:cNvGrpSpPr/>
            <p:nvPr/>
          </p:nvGrpSpPr>
          <p:grpSpPr>
            <a:xfrm>
              <a:off x="1119079" y="2817943"/>
              <a:ext cx="580504" cy="577440"/>
              <a:chOff x="3062069" y="5349068"/>
              <a:chExt cx="580504" cy="577440"/>
            </a:xfrm>
          </p:grpSpPr>
          <p:sp>
            <p:nvSpPr>
              <p:cNvPr id="1111" name="Google Shape;1111;p30"/>
              <p:cNvSpPr/>
              <p:nvPr/>
            </p:nvSpPr>
            <p:spPr>
              <a:xfrm>
                <a:off x="3062069" y="5706437"/>
                <a:ext cx="278098" cy="129414"/>
              </a:xfrm>
              <a:custGeom>
                <a:avLst/>
                <a:gdLst/>
                <a:ahLst/>
                <a:cxnLst/>
                <a:rect l="l" t="t" r="r" b="b"/>
                <a:pathLst>
                  <a:path w="2540" h="1182" extrusionOk="0">
                    <a:moveTo>
                      <a:pt x="1" y="1"/>
                    </a:moveTo>
                    <a:lnTo>
                      <a:pt x="1" y="373"/>
                    </a:lnTo>
                    <a:cubicBezTo>
                      <a:pt x="1" y="931"/>
                      <a:pt x="661" y="1182"/>
                      <a:pt x="1256" y="1182"/>
                    </a:cubicBezTo>
                    <a:cubicBezTo>
                      <a:pt x="1851" y="1182"/>
                      <a:pt x="2539" y="931"/>
                      <a:pt x="2539" y="373"/>
                    </a:cubicBezTo>
                    <a:lnTo>
                      <a:pt x="2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30"/>
              <p:cNvSpPr/>
              <p:nvPr/>
            </p:nvSpPr>
            <p:spPr>
              <a:xfrm>
                <a:off x="3062069" y="5619942"/>
                <a:ext cx="278098" cy="176275"/>
              </a:xfrm>
              <a:custGeom>
                <a:avLst/>
                <a:gdLst/>
                <a:ahLst/>
                <a:cxnLst/>
                <a:rect l="l" t="t" r="r" b="b"/>
                <a:pathLst>
                  <a:path w="2540" h="1610" extrusionOk="0">
                    <a:moveTo>
                      <a:pt x="1256" y="0"/>
                    </a:moveTo>
                    <a:cubicBezTo>
                      <a:pt x="698" y="0"/>
                      <a:pt x="1" y="233"/>
                      <a:pt x="1" y="791"/>
                    </a:cubicBezTo>
                    <a:cubicBezTo>
                      <a:pt x="1" y="1349"/>
                      <a:pt x="661" y="1609"/>
                      <a:pt x="1256" y="1609"/>
                    </a:cubicBezTo>
                    <a:cubicBezTo>
                      <a:pt x="1851" y="1609"/>
                      <a:pt x="2539" y="1358"/>
                      <a:pt x="2539" y="791"/>
                    </a:cubicBezTo>
                    <a:cubicBezTo>
                      <a:pt x="2539" y="233"/>
                      <a:pt x="1823" y="0"/>
                      <a:pt x="12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30"/>
              <p:cNvSpPr/>
              <p:nvPr/>
            </p:nvSpPr>
            <p:spPr>
              <a:xfrm>
                <a:off x="3077397" y="5627058"/>
                <a:ext cx="246456" cy="155910"/>
              </a:xfrm>
              <a:custGeom>
                <a:avLst/>
                <a:gdLst/>
                <a:ahLst/>
                <a:cxnLst/>
                <a:rect l="l" t="t" r="r" b="b"/>
                <a:pathLst>
                  <a:path w="2251" h="1424" extrusionOk="0">
                    <a:moveTo>
                      <a:pt x="1116" y="0"/>
                    </a:moveTo>
                    <a:cubicBezTo>
                      <a:pt x="623" y="0"/>
                      <a:pt x="0" y="205"/>
                      <a:pt x="0" y="698"/>
                    </a:cubicBezTo>
                    <a:cubicBezTo>
                      <a:pt x="0" y="1200"/>
                      <a:pt x="586" y="1423"/>
                      <a:pt x="1116" y="1423"/>
                    </a:cubicBezTo>
                    <a:cubicBezTo>
                      <a:pt x="1646" y="1423"/>
                      <a:pt x="2251" y="1200"/>
                      <a:pt x="2251" y="707"/>
                    </a:cubicBezTo>
                    <a:cubicBezTo>
                      <a:pt x="2251" y="205"/>
                      <a:pt x="1618" y="0"/>
                      <a:pt x="1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30"/>
              <p:cNvSpPr/>
              <p:nvPr/>
            </p:nvSpPr>
            <p:spPr>
              <a:xfrm>
                <a:off x="3076302" y="5627058"/>
                <a:ext cx="246566" cy="85619"/>
              </a:xfrm>
              <a:custGeom>
                <a:avLst/>
                <a:gdLst/>
                <a:ahLst/>
                <a:cxnLst/>
                <a:rect l="l" t="t" r="r" b="b"/>
                <a:pathLst>
                  <a:path w="2252" h="782" extrusionOk="0">
                    <a:moveTo>
                      <a:pt x="1117" y="0"/>
                    </a:moveTo>
                    <a:cubicBezTo>
                      <a:pt x="615" y="0"/>
                      <a:pt x="1" y="205"/>
                      <a:pt x="1" y="698"/>
                    </a:cubicBezTo>
                    <a:lnTo>
                      <a:pt x="1" y="772"/>
                    </a:lnTo>
                    <a:cubicBezTo>
                      <a:pt x="66" y="335"/>
                      <a:pt x="652" y="140"/>
                      <a:pt x="1126" y="140"/>
                    </a:cubicBezTo>
                    <a:cubicBezTo>
                      <a:pt x="1610" y="140"/>
                      <a:pt x="2196" y="335"/>
                      <a:pt x="2251" y="781"/>
                    </a:cubicBezTo>
                    <a:cubicBezTo>
                      <a:pt x="2251" y="754"/>
                      <a:pt x="2251" y="726"/>
                      <a:pt x="2251" y="707"/>
                    </a:cubicBezTo>
                    <a:cubicBezTo>
                      <a:pt x="2251" y="214"/>
                      <a:pt x="1628" y="0"/>
                      <a:pt x="1117"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30"/>
              <p:cNvSpPr/>
              <p:nvPr/>
            </p:nvSpPr>
            <p:spPr>
              <a:xfrm>
                <a:off x="3115061" y="5661657"/>
                <a:ext cx="173209" cy="108174"/>
              </a:xfrm>
              <a:custGeom>
                <a:avLst/>
                <a:gdLst/>
                <a:ahLst/>
                <a:cxnLst/>
                <a:rect l="l" t="t" r="r" b="b"/>
                <a:pathLst>
                  <a:path w="1582" h="988" extrusionOk="0">
                    <a:moveTo>
                      <a:pt x="1339" y="624"/>
                    </a:moveTo>
                    <a:lnTo>
                      <a:pt x="1339" y="624"/>
                    </a:lnTo>
                    <a:cubicBezTo>
                      <a:pt x="1367" y="633"/>
                      <a:pt x="1395" y="633"/>
                      <a:pt x="1432" y="633"/>
                    </a:cubicBezTo>
                    <a:lnTo>
                      <a:pt x="1405" y="661"/>
                    </a:lnTo>
                    <a:cubicBezTo>
                      <a:pt x="1386" y="642"/>
                      <a:pt x="1367" y="633"/>
                      <a:pt x="1339" y="624"/>
                    </a:cubicBezTo>
                    <a:close/>
                    <a:moveTo>
                      <a:pt x="940" y="689"/>
                    </a:moveTo>
                    <a:lnTo>
                      <a:pt x="949" y="698"/>
                    </a:lnTo>
                    <a:lnTo>
                      <a:pt x="940" y="707"/>
                    </a:lnTo>
                    <a:lnTo>
                      <a:pt x="940" y="689"/>
                    </a:lnTo>
                    <a:close/>
                    <a:moveTo>
                      <a:pt x="829" y="1"/>
                    </a:moveTo>
                    <a:cubicBezTo>
                      <a:pt x="780" y="1"/>
                      <a:pt x="735" y="13"/>
                      <a:pt x="698" y="38"/>
                    </a:cubicBezTo>
                    <a:lnTo>
                      <a:pt x="633" y="56"/>
                    </a:lnTo>
                    <a:lnTo>
                      <a:pt x="633" y="149"/>
                    </a:lnTo>
                    <a:cubicBezTo>
                      <a:pt x="623" y="205"/>
                      <a:pt x="633" y="252"/>
                      <a:pt x="661" y="298"/>
                    </a:cubicBezTo>
                    <a:cubicBezTo>
                      <a:pt x="586" y="224"/>
                      <a:pt x="493" y="177"/>
                      <a:pt x="391" y="149"/>
                    </a:cubicBezTo>
                    <a:cubicBezTo>
                      <a:pt x="369" y="143"/>
                      <a:pt x="346" y="140"/>
                      <a:pt x="323" y="140"/>
                    </a:cubicBezTo>
                    <a:cubicBezTo>
                      <a:pt x="277" y="140"/>
                      <a:pt x="230" y="152"/>
                      <a:pt x="186" y="177"/>
                    </a:cubicBezTo>
                    <a:lnTo>
                      <a:pt x="131" y="131"/>
                    </a:lnTo>
                    <a:lnTo>
                      <a:pt x="131" y="252"/>
                    </a:lnTo>
                    <a:cubicBezTo>
                      <a:pt x="131" y="298"/>
                      <a:pt x="177" y="345"/>
                      <a:pt x="251" y="363"/>
                    </a:cubicBezTo>
                    <a:cubicBezTo>
                      <a:pt x="228" y="360"/>
                      <a:pt x="204" y="358"/>
                      <a:pt x="180" y="358"/>
                    </a:cubicBezTo>
                    <a:cubicBezTo>
                      <a:pt x="139" y="358"/>
                      <a:pt x="97" y="364"/>
                      <a:pt x="56" y="382"/>
                    </a:cubicBezTo>
                    <a:lnTo>
                      <a:pt x="0" y="345"/>
                    </a:lnTo>
                    <a:lnTo>
                      <a:pt x="0" y="475"/>
                    </a:lnTo>
                    <a:cubicBezTo>
                      <a:pt x="0" y="521"/>
                      <a:pt x="38" y="558"/>
                      <a:pt x="112" y="577"/>
                    </a:cubicBezTo>
                    <a:cubicBezTo>
                      <a:pt x="172" y="591"/>
                      <a:pt x="233" y="598"/>
                      <a:pt x="293" y="598"/>
                    </a:cubicBezTo>
                    <a:cubicBezTo>
                      <a:pt x="354" y="598"/>
                      <a:pt x="414" y="591"/>
                      <a:pt x="475" y="577"/>
                    </a:cubicBezTo>
                    <a:lnTo>
                      <a:pt x="475" y="577"/>
                    </a:lnTo>
                    <a:cubicBezTo>
                      <a:pt x="410" y="605"/>
                      <a:pt x="344" y="642"/>
                      <a:pt x="279" y="689"/>
                    </a:cubicBezTo>
                    <a:lnTo>
                      <a:pt x="224" y="661"/>
                    </a:lnTo>
                    <a:lnTo>
                      <a:pt x="224" y="782"/>
                    </a:lnTo>
                    <a:cubicBezTo>
                      <a:pt x="224" y="828"/>
                      <a:pt x="261" y="875"/>
                      <a:pt x="335" y="893"/>
                    </a:cubicBezTo>
                    <a:cubicBezTo>
                      <a:pt x="357" y="901"/>
                      <a:pt x="380" y="904"/>
                      <a:pt x="402" y="904"/>
                    </a:cubicBezTo>
                    <a:cubicBezTo>
                      <a:pt x="466" y="904"/>
                      <a:pt x="529" y="876"/>
                      <a:pt x="577" y="828"/>
                    </a:cubicBezTo>
                    <a:lnTo>
                      <a:pt x="577" y="828"/>
                    </a:lnTo>
                    <a:cubicBezTo>
                      <a:pt x="540" y="884"/>
                      <a:pt x="586" y="958"/>
                      <a:pt x="679" y="977"/>
                    </a:cubicBezTo>
                    <a:cubicBezTo>
                      <a:pt x="704" y="984"/>
                      <a:pt x="728" y="988"/>
                      <a:pt x="751" y="988"/>
                    </a:cubicBezTo>
                    <a:cubicBezTo>
                      <a:pt x="818" y="988"/>
                      <a:pt x="880" y="960"/>
                      <a:pt x="921" y="912"/>
                    </a:cubicBezTo>
                    <a:cubicBezTo>
                      <a:pt x="940" y="884"/>
                      <a:pt x="949" y="856"/>
                      <a:pt x="949" y="828"/>
                    </a:cubicBezTo>
                    <a:lnTo>
                      <a:pt x="949" y="707"/>
                    </a:lnTo>
                    <a:cubicBezTo>
                      <a:pt x="1023" y="772"/>
                      <a:pt x="1107" y="819"/>
                      <a:pt x="1191" y="837"/>
                    </a:cubicBezTo>
                    <a:cubicBezTo>
                      <a:pt x="1213" y="845"/>
                      <a:pt x="1236" y="848"/>
                      <a:pt x="1259" y="848"/>
                    </a:cubicBezTo>
                    <a:cubicBezTo>
                      <a:pt x="1325" y="848"/>
                      <a:pt x="1391" y="820"/>
                      <a:pt x="1432" y="772"/>
                    </a:cubicBezTo>
                    <a:cubicBezTo>
                      <a:pt x="1442" y="763"/>
                      <a:pt x="1442" y="744"/>
                      <a:pt x="1442" y="735"/>
                    </a:cubicBezTo>
                    <a:lnTo>
                      <a:pt x="1442" y="633"/>
                    </a:lnTo>
                    <a:cubicBezTo>
                      <a:pt x="1498" y="624"/>
                      <a:pt x="1535" y="605"/>
                      <a:pt x="1563" y="558"/>
                    </a:cubicBezTo>
                    <a:cubicBezTo>
                      <a:pt x="1572" y="549"/>
                      <a:pt x="1581" y="540"/>
                      <a:pt x="1581" y="531"/>
                    </a:cubicBezTo>
                    <a:lnTo>
                      <a:pt x="1581" y="400"/>
                    </a:lnTo>
                    <a:lnTo>
                      <a:pt x="1535" y="438"/>
                    </a:lnTo>
                    <a:cubicBezTo>
                      <a:pt x="1516" y="428"/>
                      <a:pt x="1498" y="419"/>
                      <a:pt x="1470" y="410"/>
                    </a:cubicBezTo>
                    <a:cubicBezTo>
                      <a:pt x="1409" y="400"/>
                      <a:pt x="1349" y="396"/>
                      <a:pt x="1288" y="396"/>
                    </a:cubicBezTo>
                    <a:cubicBezTo>
                      <a:pt x="1228" y="396"/>
                      <a:pt x="1167" y="400"/>
                      <a:pt x="1107" y="410"/>
                    </a:cubicBezTo>
                    <a:cubicBezTo>
                      <a:pt x="1209" y="382"/>
                      <a:pt x="1293" y="326"/>
                      <a:pt x="1358" y="242"/>
                    </a:cubicBezTo>
                    <a:cubicBezTo>
                      <a:pt x="1367" y="233"/>
                      <a:pt x="1367" y="214"/>
                      <a:pt x="1367" y="196"/>
                    </a:cubicBezTo>
                    <a:lnTo>
                      <a:pt x="1367" y="84"/>
                    </a:lnTo>
                    <a:lnTo>
                      <a:pt x="1321" y="121"/>
                    </a:lnTo>
                    <a:cubicBezTo>
                      <a:pt x="1302" y="112"/>
                      <a:pt x="1274" y="103"/>
                      <a:pt x="1246" y="94"/>
                    </a:cubicBezTo>
                    <a:cubicBezTo>
                      <a:pt x="1225" y="86"/>
                      <a:pt x="1202" y="83"/>
                      <a:pt x="1180" y="83"/>
                    </a:cubicBezTo>
                    <a:cubicBezTo>
                      <a:pt x="1116" y="83"/>
                      <a:pt x="1053" y="111"/>
                      <a:pt x="1005" y="159"/>
                    </a:cubicBezTo>
                    <a:cubicBezTo>
                      <a:pt x="1042" y="94"/>
                      <a:pt x="995" y="28"/>
                      <a:pt x="902" y="10"/>
                    </a:cubicBezTo>
                    <a:cubicBezTo>
                      <a:pt x="878" y="4"/>
                      <a:pt x="853" y="1"/>
                      <a:pt x="829"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30"/>
              <p:cNvSpPr/>
              <p:nvPr/>
            </p:nvSpPr>
            <p:spPr>
              <a:xfrm>
                <a:off x="3112981" y="5647423"/>
                <a:ext cx="179341" cy="110035"/>
              </a:xfrm>
              <a:custGeom>
                <a:avLst/>
                <a:gdLst/>
                <a:ahLst/>
                <a:cxnLst/>
                <a:rect l="l" t="t" r="r" b="b"/>
                <a:pathLst>
                  <a:path w="1638" h="1005" extrusionOk="0">
                    <a:moveTo>
                      <a:pt x="840" y="0"/>
                    </a:moveTo>
                    <a:cubicBezTo>
                      <a:pt x="697" y="0"/>
                      <a:pt x="585" y="174"/>
                      <a:pt x="680" y="307"/>
                    </a:cubicBezTo>
                    <a:cubicBezTo>
                      <a:pt x="605" y="233"/>
                      <a:pt x="512" y="186"/>
                      <a:pt x="410" y="158"/>
                    </a:cubicBezTo>
                    <a:cubicBezTo>
                      <a:pt x="388" y="151"/>
                      <a:pt x="366" y="148"/>
                      <a:pt x="343" y="148"/>
                    </a:cubicBezTo>
                    <a:cubicBezTo>
                      <a:pt x="280" y="148"/>
                      <a:pt x="216" y="175"/>
                      <a:pt x="168" y="224"/>
                    </a:cubicBezTo>
                    <a:cubicBezTo>
                      <a:pt x="134" y="274"/>
                      <a:pt x="170" y="340"/>
                      <a:pt x="253" y="366"/>
                    </a:cubicBezTo>
                    <a:lnTo>
                      <a:pt x="253" y="366"/>
                    </a:lnTo>
                    <a:cubicBezTo>
                      <a:pt x="238" y="363"/>
                      <a:pt x="222" y="362"/>
                      <a:pt x="207" y="362"/>
                    </a:cubicBezTo>
                    <a:cubicBezTo>
                      <a:pt x="141" y="362"/>
                      <a:pt x="79" y="389"/>
                      <a:pt x="38" y="437"/>
                    </a:cubicBezTo>
                    <a:cubicBezTo>
                      <a:pt x="1" y="493"/>
                      <a:pt x="47" y="568"/>
                      <a:pt x="140" y="586"/>
                    </a:cubicBezTo>
                    <a:cubicBezTo>
                      <a:pt x="201" y="600"/>
                      <a:pt x="261" y="607"/>
                      <a:pt x="322" y="607"/>
                    </a:cubicBezTo>
                    <a:cubicBezTo>
                      <a:pt x="382" y="607"/>
                      <a:pt x="442" y="600"/>
                      <a:pt x="503" y="586"/>
                    </a:cubicBezTo>
                    <a:lnTo>
                      <a:pt x="503" y="586"/>
                    </a:lnTo>
                    <a:cubicBezTo>
                      <a:pt x="410" y="614"/>
                      <a:pt x="326" y="679"/>
                      <a:pt x="261" y="754"/>
                    </a:cubicBezTo>
                    <a:cubicBezTo>
                      <a:pt x="224" y="809"/>
                      <a:pt x="270" y="884"/>
                      <a:pt x="363" y="902"/>
                    </a:cubicBezTo>
                    <a:cubicBezTo>
                      <a:pt x="388" y="910"/>
                      <a:pt x="412" y="913"/>
                      <a:pt x="436" y="913"/>
                    </a:cubicBezTo>
                    <a:cubicBezTo>
                      <a:pt x="502" y="913"/>
                      <a:pt x="564" y="885"/>
                      <a:pt x="605" y="837"/>
                    </a:cubicBezTo>
                    <a:lnTo>
                      <a:pt x="605" y="837"/>
                    </a:lnTo>
                    <a:cubicBezTo>
                      <a:pt x="568" y="893"/>
                      <a:pt x="615" y="967"/>
                      <a:pt x="717" y="986"/>
                    </a:cubicBezTo>
                    <a:cubicBezTo>
                      <a:pt x="744" y="999"/>
                      <a:pt x="772" y="1005"/>
                      <a:pt x="798" y="1005"/>
                    </a:cubicBezTo>
                    <a:cubicBezTo>
                      <a:pt x="941" y="1005"/>
                      <a:pt x="1053" y="831"/>
                      <a:pt x="959" y="698"/>
                    </a:cubicBezTo>
                    <a:lnTo>
                      <a:pt x="959" y="698"/>
                    </a:lnTo>
                    <a:cubicBezTo>
                      <a:pt x="1033" y="772"/>
                      <a:pt x="1126" y="819"/>
                      <a:pt x="1228" y="847"/>
                    </a:cubicBezTo>
                    <a:cubicBezTo>
                      <a:pt x="1250" y="854"/>
                      <a:pt x="1273" y="857"/>
                      <a:pt x="1295" y="857"/>
                    </a:cubicBezTo>
                    <a:cubicBezTo>
                      <a:pt x="1358" y="857"/>
                      <a:pt x="1420" y="830"/>
                      <a:pt x="1461" y="781"/>
                    </a:cubicBezTo>
                    <a:cubicBezTo>
                      <a:pt x="1497" y="727"/>
                      <a:pt x="1454" y="664"/>
                      <a:pt x="1365" y="635"/>
                    </a:cubicBezTo>
                    <a:lnTo>
                      <a:pt x="1365" y="635"/>
                    </a:lnTo>
                    <a:cubicBezTo>
                      <a:pt x="1385" y="641"/>
                      <a:pt x="1405" y="643"/>
                      <a:pt x="1425" y="643"/>
                    </a:cubicBezTo>
                    <a:cubicBezTo>
                      <a:pt x="1489" y="643"/>
                      <a:pt x="1552" y="616"/>
                      <a:pt x="1600" y="568"/>
                    </a:cubicBezTo>
                    <a:cubicBezTo>
                      <a:pt x="1637" y="512"/>
                      <a:pt x="1591" y="447"/>
                      <a:pt x="1489" y="419"/>
                    </a:cubicBezTo>
                    <a:cubicBezTo>
                      <a:pt x="1428" y="405"/>
                      <a:pt x="1368" y="398"/>
                      <a:pt x="1307" y="398"/>
                    </a:cubicBezTo>
                    <a:cubicBezTo>
                      <a:pt x="1247" y="398"/>
                      <a:pt x="1186" y="405"/>
                      <a:pt x="1126" y="419"/>
                    </a:cubicBezTo>
                    <a:cubicBezTo>
                      <a:pt x="1228" y="391"/>
                      <a:pt x="1312" y="335"/>
                      <a:pt x="1377" y="251"/>
                    </a:cubicBezTo>
                    <a:cubicBezTo>
                      <a:pt x="1414" y="196"/>
                      <a:pt x="1368" y="131"/>
                      <a:pt x="1265" y="103"/>
                    </a:cubicBezTo>
                    <a:cubicBezTo>
                      <a:pt x="1244" y="95"/>
                      <a:pt x="1221" y="92"/>
                      <a:pt x="1199" y="92"/>
                    </a:cubicBezTo>
                    <a:cubicBezTo>
                      <a:pt x="1135" y="92"/>
                      <a:pt x="1072" y="120"/>
                      <a:pt x="1024" y="168"/>
                    </a:cubicBezTo>
                    <a:cubicBezTo>
                      <a:pt x="1061" y="112"/>
                      <a:pt x="1014" y="47"/>
                      <a:pt x="921" y="19"/>
                    </a:cubicBezTo>
                    <a:cubicBezTo>
                      <a:pt x="894" y="6"/>
                      <a:pt x="867" y="0"/>
                      <a:pt x="8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30"/>
              <p:cNvSpPr/>
              <p:nvPr/>
            </p:nvSpPr>
            <p:spPr>
              <a:xfrm>
                <a:off x="3254549" y="5797094"/>
                <a:ext cx="278098" cy="129414"/>
              </a:xfrm>
              <a:custGeom>
                <a:avLst/>
                <a:gdLst/>
                <a:ahLst/>
                <a:cxnLst/>
                <a:rect l="l" t="t" r="r" b="b"/>
                <a:pathLst>
                  <a:path w="2540" h="1182" extrusionOk="0">
                    <a:moveTo>
                      <a:pt x="0" y="0"/>
                    </a:moveTo>
                    <a:lnTo>
                      <a:pt x="0" y="372"/>
                    </a:lnTo>
                    <a:cubicBezTo>
                      <a:pt x="0" y="930"/>
                      <a:pt x="670" y="1181"/>
                      <a:pt x="1265" y="1181"/>
                    </a:cubicBezTo>
                    <a:cubicBezTo>
                      <a:pt x="1860" y="1181"/>
                      <a:pt x="2539" y="930"/>
                      <a:pt x="2539" y="372"/>
                    </a:cubicBezTo>
                    <a:lnTo>
                      <a:pt x="2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30"/>
              <p:cNvSpPr/>
              <p:nvPr/>
            </p:nvSpPr>
            <p:spPr>
              <a:xfrm>
                <a:off x="3254549" y="5710488"/>
                <a:ext cx="278098" cy="176275"/>
              </a:xfrm>
              <a:custGeom>
                <a:avLst/>
                <a:gdLst/>
                <a:ahLst/>
                <a:cxnLst/>
                <a:rect l="l" t="t" r="r" b="b"/>
                <a:pathLst>
                  <a:path w="2540" h="1610" extrusionOk="0">
                    <a:moveTo>
                      <a:pt x="1256" y="1"/>
                    </a:moveTo>
                    <a:cubicBezTo>
                      <a:pt x="698" y="1"/>
                      <a:pt x="0" y="233"/>
                      <a:pt x="0" y="791"/>
                    </a:cubicBezTo>
                    <a:cubicBezTo>
                      <a:pt x="0" y="1359"/>
                      <a:pt x="670" y="1610"/>
                      <a:pt x="1265" y="1610"/>
                    </a:cubicBezTo>
                    <a:cubicBezTo>
                      <a:pt x="1851" y="1610"/>
                      <a:pt x="2539" y="1359"/>
                      <a:pt x="2539" y="791"/>
                    </a:cubicBezTo>
                    <a:cubicBezTo>
                      <a:pt x="2539" y="233"/>
                      <a:pt x="1832"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30"/>
              <p:cNvSpPr/>
              <p:nvPr/>
            </p:nvSpPr>
            <p:spPr>
              <a:xfrm>
                <a:off x="3269768" y="5717605"/>
                <a:ext cx="246566" cy="155910"/>
              </a:xfrm>
              <a:custGeom>
                <a:avLst/>
                <a:gdLst/>
                <a:ahLst/>
                <a:cxnLst/>
                <a:rect l="l" t="t" r="r" b="b"/>
                <a:pathLst>
                  <a:path w="2252" h="1424" extrusionOk="0">
                    <a:moveTo>
                      <a:pt x="1117" y="1"/>
                    </a:moveTo>
                    <a:cubicBezTo>
                      <a:pt x="624" y="1"/>
                      <a:pt x="1" y="206"/>
                      <a:pt x="1" y="698"/>
                    </a:cubicBezTo>
                    <a:cubicBezTo>
                      <a:pt x="1" y="1191"/>
                      <a:pt x="596" y="1424"/>
                      <a:pt x="1126" y="1424"/>
                    </a:cubicBezTo>
                    <a:cubicBezTo>
                      <a:pt x="1647" y="1424"/>
                      <a:pt x="2251" y="1201"/>
                      <a:pt x="2251" y="698"/>
                    </a:cubicBezTo>
                    <a:cubicBezTo>
                      <a:pt x="2251" y="206"/>
                      <a:pt x="1628" y="1"/>
                      <a:pt x="1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30"/>
              <p:cNvSpPr/>
              <p:nvPr/>
            </p:nvSpPr>
            <p:spPr>
              <a:xfrm>
                <a:off x="3268782" y="5717605"/>
                <a:ext cx="247551" cy="85729"/>
              </a:xfrm>
              <a:custGeom>
                <a:avLst/>
                <a:gdLst/>
                <a:ahLst/>
                <a:cxnLst/>
                <a:rect l="l" t="t" r="r" b="b"/>
                <a:pathLst>
                  <a:path w="2261" h="783" extrusionOk="0">
                    <a:moveTo>
                      <a:pt x="1126" y="1"/>
                    </a:moveTo>
                    <a:cubicBezTo>
                      <a:pt x="614" y="1"/>
                      <a:pt x="10" y="206"/>
                      <a:pt x="10" y="698"/>
                    </a:cubicBezTo>
                    <a:cubicBezTo>
                      <a:pt x="1" y="726"/>
                      <a:pt x="1" y="745"/>
                      <a:pt x="10" y="773"/>
                    </a:cubicBezTo>
                    <a:cubicBezTo>
                      <a:pt x="75" y="336"/>
                      <a:pt x="661" y="140"/>
                      <a:pt x="1126" y="140"/>
                    </a:cubicBezTo>
                    <a:cubicBezTo>
                      <a:pt x="1609" y="140"/>
                      <a:pt x="2204" y="336"/>
                      <a:pt x="2260" y="782"/>
                    </a:cubicBezTo>
                    <a:cubicBezTo>
                      <a:pt x="2260" y="754"/>
                      <a:pt x="2260" y="736"/>
                      <a:pt x="2260" y="708"/>
                    </a:cubicBezTo>
                    <a:cubicBezTo>
                      <a:pt x="2260" y="215"/>
                      <a:pt x="1628" y="1"/>
                      <a:pt x="112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30"/>
              <p:cNvSpPr/>
              <p:nvPr/>
            </p:nvSpPr>
            <p:spPr>
              <a:xfrm>
                <a:off x="3307432" y="5752313"/>
                <a:ext cx="173209" cy="108174"/>
              </a:xfrm>
              <a:custGeom>
                <a:avLst/>
                <a:gdLst/>
                <a:ahLst/>
                <a:cxnLst/>
                <a:rect l="l" t="t" r="r" b="b"/>
                <a:pathLst>
                  <a:path w="1582" h="988" extrusionOk="0">
                    <a:moveTo>
                      <a:pt x="1349" y="633"/>
                    </a:moveTo>
                    <a:cubicBezTo>
                      <a:pt x="1368" y="633"/>
                      <a:pt x="1387" y="637"/>
                      <a:pt x="1405" y="637"/>
                    </a:cubicBezTo>
                    <a:cubicBezTo>
                      <a:pt x="1414" y="637"/>
                      <a:pt x="1424" y="636"/>
                      <a:pt x="1433" y="633"/>
                    </a:cubicBezTo>
                    <a:lnTo>
                      <a:pt x="1433" y="633"/>
                    </a:lnTo>
                    <a:lnTo>
                      <a:pt x="1414" y="660"/>
                    </a:lnTo>
                    <a:cubicBezTo>
                      <a:pt x="1396" y="642"/>
                      <a:pt x="1368" y="633"/>
                      <a:pt x="1349" y="633"/>
                    </a:cubicBezTo>
                    <a:close/>
                    <a:moveTo>
                      <a:pt x="839" y="0"/>
                    </a:moveTo>
                    <a:cubicBezTo>
                      <a:pt x="792" y="0"/>
                      <a:pt x="743" y="15"/>
                      <a:pt x="698" y="47"/>
                    </a:cubicBezTo>
                    <a:lnTo>
                      <a:pt x="633" y="56"/>
                    </a:lnTo>
                    <a:lnTo>
                      <a:pt x="633" y="149"/>
                    </a:lnTo>
                    <a:cubicBezTo>
                      <a:pt x="633" y="205"/>
                      <a:pt x="643" y="251"/>
                      <a:pt x="661" y="298"/>
                    </a:cubicBezTo>
                    <a:cubicBezTo>
                      <a:pt x="587" y="223"/>
                      <a:pt x="494" y="177"/>
                      <a:pt x="391" y="149"/>
                    </a:cubicBezTo>
                    <a:cubicBezTo>
                      <a:pt x="370" y="143"/>
                      <a:pt x="347" y="140"/>
                      <a:pt x="324" y="140"/>
                    </a:cubicBezTo>
                    <a:cubicBezTo>
                      <a:pt x="279" y="140"/>
                      <a:pt x="233" y="152"/>
                      <a:pt x="196" y="177"/>
                    </a:cubicBezTo>
                    <a:lnTo>
                      <a:pt x="140" y="130"/>
                    </a:lnTo>
                    <a:lnTo>
                      <a:pt x="140" y="251"/>
                    </a:lnTo>
                    <a:cubicBezTo>
                      <a:pt x="140" y="307"/>
                      <a:pt x="187" y="344"/>
                      <a:pt x="252" y="363"/>
                    </a:cubicBezTo>
                    <a:cubicBezTo>
                      <a:pt x="232" y="359"/>
                      <a:pt x="209" y="357"/>
                      <a:pt x="185" y="357"/>
                    </a:cubicBezTo>
                    <a:cubicBezTo>
                      <a:pt x="144" y="357"/>
                      <a:pt x="101" y="364"/>
                      <a:pt x="66" y="381"/>
                    </a:cubicBezTo>
                    <a:lnTo>
                      <a:pt x="1" y="344"/>
                    </a:lnTo>
                    <a:lnTo>
                      <a:pt x="1" y="474"/>
                    </a:lnTo>
                    <a:cubicBezTo>
                      <a:pt x="1" y="521"/>
                      <a:pt x="47" y="558"/>
                      <a:pt x="122" y="577"/>
                    </a:cubicBezTo>
                    <a:cubicBezTo>
                      <a:pt x="182" y="591"/>
                      <a:pt x="243" y="598"/>
                      <a:pt x="303" y="598"/>
                    </a:cubicBezTo>
                    <a:cubicBezTo>
                      <a:pt x="364" y="598"/>
                      <a:pt x="424" y="591"/>
                      <a:pt x="484" y="577"/>
                    </a:cubicBezTo>
                    <a:lnTo>
                      <a:pt x="484" y="577"/>
                    </a:lnTo>
                    <a:cubicBezTo>
                      <a:pt x="410" y="605"/>
                      <a:pt x="345" y="642"/>
                      <a:pt x="289" y="688"/>
                    </a:cubicBezTo>
                    <a:lnTo>
                      <a:pt x="224" y="660"/>
                    </a:lnTo>
                    <a:lnTo>
                      <a:pt x="224" y="781"/>
                    </a:lnTo>
                    <a:cubicBezTo>
                      <a:pt x="224" y="828"/>
                      <a:pt x="271" y="874"/>
                      <a:pt x="345" y="893"/>
                    </a:cubicBezTo>
                    <a:cubicBezTo>
                      <a:pt x="367" y="900"/>
                      <a:pt x="389" y="904"/>
                      <a:pt x="412" y="904"/>
                    </a:cubicBezTo>
                    <a:cubicBezTo>
                      <a:pt x="475" y="904"/>
                      <a:pt x="539" y="876"/>
                      <a:pt x="587" y="828"/>
                    </a:cubicBezTo>
                    <a:lnTo>
                      <a:pt x="587" y="828"/>
                    </a:lnTo>
                    <a:cubicBezTo>
                      <a:pt x="550" y="884"/>
                      <a:pt x="596" y="958"/>
                      <a:pt x="689" y="977"/>
                    </a:cubicBezTo>
                    <a:cubicBezTo>
                      <a:pt x="711" y="984"/>
                      <a:pt x="733" y="987"/>
                      <a:pt x="756" y="987"/>
                    </a:cubicBezTo>
                    <a:cubicBezTo>
                      <a:pt x="819" y="987"/>
                      <a:pt x="883" y="960"/>
                      <a:pt x="931" y="911"/>
                    </a:cubicBezTo>
                    <a:cubicBezTo>
                      <a:pt x="949" y="884"/>
                      <a:pt x="959" y="856"/>
                      <a:pt x="959" y="828"/>
                    </a:cubicBezTo>
                    <a:lnTo>
                      <a:pt x="959" y="819"/>
                    </a:lnTo>
                    <a:cubicBezTo>
                      <a:pt x="959" y="809"/>
                      <a:pt x="959" y="800"/>
                      <a:pt x="959" y="791"/>
                    </a:cubicBezTo>
                    <a:lnTo>
                      <a:pt x="959" y="707"/>
                    </a:lnTo>
                    <a:cubicBezTo>
                      <a:pt x="1024" y="772"/>
                      <a:pt x="1108" y="819"/>
                      <a:pt x="1201" y="837"/>
                    </a:cubicBezTo>
                    <a:cubicBezTo>
                      <a:pt x="1222" y="844"/>
                      <a:pt x="1245" y="848"/>
                      <a:pt x="1267" y="848"/>
                    </a:cubicBezTo>
                    <a:cubicBezTo>
                      <a:pt x="1331" y="848"/>
                      <a:pt x="1394" y="820"/>
                      <a:pt x="1442" y="772"/>
                    </a:cubicBezTo>
                    <a:cubicBezTo>
                      <a:pt x="1452" y="763"/>
                      <a:pt x="1452" y="744"/>
                      <a:pt x="1452" y="735"/>
                    </a:cubicBezTo>
                    <a:lnTo>
                      <a:pt x="1452" y="633"/>
                    </a:lnTo>
                    <a:cubicBezTo>
                      <a:pt x="1498" y="623"/>
                      <a:pt x="1545" y="595"/>
                      <a:pt x="1572" y="558"/>
                    </a:cubicBezTo>
                    <a:cubicBezTo>
                      <a:pt x="1572" y="549"/>
                      <a:pt x="1582" y="540"/>
                      <a:pt x="1582" y="521"/>
                    </a:cubicBezTo>
                    <a:lnTo>
                      <a:pt x="1582" y="391"/>
                    </a:lnTo>
                    <a:lnTo>
                      <a:pt x="1545" y="437"/>
                    </a:lnTo>
                    <a:cubicBezTo>
                      <a:pt x="1526" y="428"/>
                      <a:pt x="1498" y="419"/>
                      <a:pt x="1480" y="419"/>
                    </a:cubicBezTo>
                    <a:cubicBezTo>
                      <a:pt x="1419" y="405"/>
                      <a:pt x="1359" y="398"/>
                      <a:pt x="1298" y="398"/>
                    </a:cubicBezTo>
                    <a:cubicBezTo>
                      <a:pt x="1238" y="398"/>
                      <a:pt x="1177" y="405"/>
                      <a:pt x="1117" y="419"/>
                    </a:cubicBezTo>
                    <a:cubicBezTo>
                      <a:pt x="1210" y="381"/>
                      <a:pt x="1294" y="326"/>
                      <a:pt x="1359" y="251"/>
                    </a:cubicBezTo>
                    <a:cubicBezTo>
                      <a:pt x="1368" y="233"/>
                      <a:pt x="1377" y="214"/>
                      <a:pt x="1368" y="195"/>
                    </a:cubicBezTo>
                    <a:lnTo>
                      <a:pt x="1368" y="84"/>
                    </a:lnTo>
                    <a:lnTo>
                      <a:pt x="1331" y="121"/>
                    </a:lnTo>
                    <a:cubicBezTo>
                      <a:pt x="1303" y="112"/>
                      <a:pt x="1275" y="102"/>
                      <a:pt x="1256" y="93"/>
                    </a:cubicBezTo>
                    <a:cubicBezTo>
                      <a:pt x="1232" y="86"/>
                      <a:pt x="1208" y="82"/>
                      <a:pt x="1184" y="82"/>
                    </a:cubicBezTo>
                    <a:cubicBezTo>
                      <a:pt x="1117" y="82"/>
                      <a:pt x="1056" y="110"/>
                      <a:pt x="1015" y="158"/>
                    </a:cubicBezTo>
                    <a:cubicBezTo>
                      <a:pt x="1052" y="102"/>
                      <a:pt x="1005" y="28"/>
                      <a:pt x="903" y="9"/>
                    </a:cubicBezTo>
                    <a:cubicBezTo>
                      <a:pt x="882" y="4"/>
                      <a:pt x="861" y="0"/>
                      <a:pt x="839"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30"/>
              <p:cNvSpPr/>
              <p:nvPr/>
            </p:nvSpPr>
            <p:spPr>
              <a:xfrm>
                <a:off x="3306446" y="5738846"/>
                <a:ext cx="178246" cy="109925"/>
              </a:xfrm>
              <a:custGeom>
                <a:avLst/>
                <a:gdLst/>
                <a:ahLst/>
                <a:cxnLst/>
                <a:rect l="l" t="t" r="r" b="b"/>
                <a:pathLst>
                  <a:path w="1628" h="1004" extrusionOk="0">
                    <a:moveTo>
                      <a:pt x="845" y="1"/>
                    </a:moveTo>
                    <a:cubicBezTo>
                      <a:pt x="782" y="1"/>
                      <a:pt x="721" y="29"/>
                      <a:pt x="679" y="77"/>
                    </a:cubicBezTo>
                    <a:cubicBezTo>
                      <a:pt x="633" y="151"/>
                      <a:pt x="633" y="244"/>
                      <a:pt x="679" y="309"/>
                    </a:cubicBezTo>
                    <a:cubicBezTo>
                      <a:pt x="605" y="235"/>
                      <a:pt x="512" y="188"/>
                      <a:pt x="410" y="160"/>
                    </a:cubicBezTo>
                    <a:cubicBezTo>
                      <a:pt x="385" y="153"/>
                      <a:pt x="361" y="150"/>
                      <a:pt x="338" y="150"/>
                    </a:cubicBezTo>
                    <a:cubicBezTo>
                      <a:pt x="271" y="150"/>
                      <a:pt x="209" y="177"/>
                      <a:pt x="168" y="225"/>
                    </a:cubicBezTo>
                    <a:cubicBezTo>
                      <a:pt x="132" y="280"/>
                      <a:pt x="175" y="343"/>
                      <a:pt x="263" y="372"/>
                    </a:cubicBezTo>
                    <a:lnTo>
                      <a:pt x="263" y="372"/>
                    </a:lnTo>
                    <a:cubicBezTo>
                      <a:pt x="244" y="366"/>
                      <a:pt x="224" y="363"/>
                      <a:pt x="204" y="363"/>
                    </a:cubicBezTo>
                    <a:cubicBezTo>
                      <a:pt x="141" y="363"/>
                      <a:pt x="79" y="391"/>
                      <a:pt x="38" y="439"/>
                    </a:cubicBezTo>
                    <a:cubicBezTo>
                      <a:pt x="1" y="495"/>
                      <a:pt x="47" y="560"/>
                      <a:pt x="140" y="588"/>
                    </a:cubicBezTo>
                    <a:cubicBezTo>
                      <a:pt x="201" y="597"/>
                      <a:pt x="261" y="602"/>
                      <a:pt x="321" y="602"/>
                    </a:cubicBezTo>
                    <a:cubicBezTo>
                      <a:pt x="382" y="602"/>
                      <a:pt x="442" y="597"/>
                      <a:pt x="503" y="588"/>
                    </a:cubicBezTo>
                    <a:lnTo>
                      <a:pt x="503" y="588"/>
                    </a:lnTo>
                    <a:cubicBezTo>
                      <a:pt x="400" y="616"/>
                      <a:pt x="317" y="672"/>
                      <a:pt x="261" y="756"/>
                    </a:cubicBezTo>
                    <a:cubicBezTo>
                      <a:pt x="224" y="811"/>
                      <a:pt x="270" y="876"/>
                      <a:pt x="363" y="904"/>
                    </a:cubicBezTo>
                    <a:cubicBezTo>
                      <a:pt x="385" y="912"/>
                      <a:pt x="408" y="915"/>
                      <a:pt x="430" y="915"/>
                    </a:cubicBezTo>
                    <a:cubicBezTo>
                      <a:pt x="494" y="915"/>
                      <a:pt x="557" y="887"/>
                      <a:pt x="605" y="839"/>
                    </a:cubicBezTo>
                    <a:lnTo>
                      <a:pt x="605" y="839"/>
                    </a:lnTo>
                    <a:cubicBezTo>
                      <a:pt x="568" y="895"/>
                      <a:pt x="614" y="960"/>
                      <a:pt x="707" y="988"/>
                    </a:cubicBezTo>
                    <a:cubicBezTo>
                      <a:pt x="734" y="999"/>
                      <a:pt x="761" y="1004"/>
                      <a:pt x="786" y="1004"/>
                    </a:cubicBezTo>
                    <a:cubicBezTo>
                      <a:pt x="936" y="1004"/>
                      <a:pt x="1045" y="833"/>
                      <a:pt x="949" y="690"/>
                    </a:cubicBezTo>
                    <a:lnTo>
                      <a:pt x="949" y="690"/>
                    </a:lnTo>
                    <a:cubicBezTo>
                      <a:pt x="1024" y="765"/>
                      <a:pt x="1117" y="821"/>
                      <a:pt x="1219" y="849"/>
                    </a:cubicBezTo>
                    <a:cubicBezTo>
                      <a:pt x="1241" y="856"/>
                      <a:pt x="1263" y="859"/>
                      <a:pt x="1286" y="859"/>
                    </a:cubicBezTo>
                    <a:cubicBezTo>
                      <a:pt x="1349" y="859"/>
                      <a:pt x="1413" y="831"/>
                      <a:pt x="1461" y="783"/>
                    </a:cubicBezTo>
                    <a:cubicBezTo>
                      <a:pt x="1494" y="725"/>
                      <a:pt x="1460" y="666"/>
                      <a:pt x="1385" y="642"/>
                    </a:cubicBezTo>
                    <a:lnTo>
                      <a:pt x="1385" y="642"/>
                    </a:lnTo>
                    <a:cubicBezTo>
                      <a:pt x="1398" y="644"/>
                      <a:pt x="1412" y="645"/>
                      <a:pt x="1425" y="645"/>
                    </a:cubicBezTo>
                    <a:cubicBezTo>
                      <a:pt x="1489" y="645"/>
                      <a:pt x="1552" y="618"/>
                      <a:pt x="1600" y="570"/>
                    </a:cubicBezTo>
                    <a:cubicBezTo>
                      <a:pt x="1628" y="504"/>
                      <a:pt x="1581" y="439"/>
                      <a:pt x="1489" y="411"/>
                    </a:cubicBezTo>
                    <a:cubicBezTo>
                      <a:pt x="1428" y="402"/>
                      <a:pt x="1368" y="397"/>
                      <a:pt x="1307" y="397"/>
                    </a:cubicBezTo>
                    <a:cubicBezTo>
                      <a:pt x="1247" y="397"/>
                      <a:pt x="1186" y="402"/>
                      <a:pt x="1126" y="411"/>
                    </a:cubicBezTo>
                    <a:cubicBezTo>
                      <a:pt x="1219" y="384"/>
                      <a:pt x="1303" y="328"/>
                      <a:pt x="1368" y="244"/>
                    </a:cubicBezTo>
                    <a:cubicBezTo>
                      <a:pt x="1405" y="188"/>
                      <a:pt x="1358" y="123"/>
                      <a:pt x="1265" y="95"/>
                    </a:cubicBezTo>
                    <a:cubicBezTo>
                      <a:pt x="1241" y="88"/>
                      <a:pt x="1217" y="84"/>
                      <a:pt x="1193" y="84"/>
                    </a:cubicBezTo>
                    <a:cubicBezTo>
                      <a:pt x="1126" y="84"/>
                      <a:pt x="1065" y="112"/>
                      <a:pt x="1024" y="160"/>
                    </a:cubicBezTo>
                    <a:cubicBezTo>
                      <a:pt x="1061" y="105"/>
                      <a:pt x="1014" y="39"/>
                      <a:pt x="912" y="12"/>
                    </a:cubicBezTo>
                    <a:cubicBezTo>
                      <a:pt x="890" y="4"/>
                      <a:pt x="868"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30"/>
              <p:cNvSpPr/>
              <p:nvPr/>
            </p:nvSpPr>
            <p:spPr>
              <a:xfrm>
                <a:off x="3247432" y="5529285"/>
                <a:ext cx="277989" cy="129414"/>
              </a:xfrm>
              <a:custGeom>
                <a:avLst/>
                <a:gdLst/>
                <a:ahLst/>
                <a:cxnLst/>
                <a:rect l="l" t="t" r="r" b="b"/>
                <a:pathLst>
                  <a:path w="2539" h="1182" extrusionOk="0">
                    <a:moveTo>
                      <a:pt x="0" y="1"/>
                    </a:moveTo>
                    <a:lnTo>
                      <a:pt x="0" y="373"/>
                    </a:lnTo>
                    <a:cubicBezTo>
                      <a:pt x="0" y="931"/>
                      <a:pt x="661" y="1182"/>
                      <a:pt x="1256" y="1182"/>
                    </a:cubicBezTo>
                    <a:cubicBezTo>
                      <a:pt x="1851" y="1182"/>
                      <a:pt x="2539" y="931"/>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30"/>
              <p:cNvSpPr/>
              <p:nvPr/>
            </p:nvSpPr>
            <p:spPr>
              <a:xfrm>
                <a:off x="3246337" y="5442790"/>
                <a:ext cx="278098" cy="176165"/>
              </a:xfrm>
              <a:custGeom>
                <a:avLst/>
                <a:gdLst/>
                <a:ahLst/>
                <a:cxnLst/>
                <a:rect l="l" t="t" r="r" b="b"/>
                <a:pathLst>
                  <a:path w="2540" h="1609" extrusionOk="0">
                    <a:moveTo>
                      <a:pt x="1256" y="0"/>
                    </a:moveTo>
                    <a:cubicBezTo>
                      <a:pt x="708" y="0"/>
                      <a:pt x="1" y="233"/>
                      <a:pt x="1" y="800"/>
                    </a:cubicBezTo>
                    <a:cubicBezTo>
                      <a:pt x="1" y="1358"/>
                      <a:pt x="671" y="1609"/>
                      <a:pt x="1266" y="1609"/>
                    </a:cubicBezTo>
                    <a:cubicBezTo>
                      <a:pt x="1861" y="1609"/>
                      <a:pt x="2540" y="1358"/>
                      <a:pt x="2540" y="800"/>
                    </a:cubicBezTo>
                    <a:cubicBezTo>
                      <a:pt x="2540" y="233"/>
                      <a:pt x="1833" y="0"/>
                      <a:pt x="1256"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30"/>
              <p:cNvSpPr/>
              <p:nvPr/>
            </p:nvSpPr>
            <p:spPr>
              <a:xfrm>
                <a:off x="3262651" y="5449906"/>
                <a:ext cx="246566" cy="155910"/>
              </a:xfrm>
              <a:custGeom>
                <a:avLst/>
                <a:gdLst/>
                <a:ahLst/>
                <a:cxnLst/>
                <a:rect l="l" t="t" r="r" b="b"/>
                <a:pathLst>
                  <a:path w="2252" h="1424" extrusionOk="0">
                    <a:moveTo>
                      <a:pt x="1107" y="0"/>
                    </a:moveTo>
                    <a:cubicBezTo>
                      <a:pt x="624" y="0"/>
                      <a:pt x="1" y="205"/>
                      <a:pt x="1" y="698"/>
                    </a:cubicBezTo>
                    <a:cubicBezTo>
                      <a:pt x="1" y="1191"/>
                      <a:pt x="587" y="1423"/>
                      <a:pt x="1117" y="1423"/>
                    </a:cubicBezTo>
                    <a:cubicBezTo>
                      <a:pt x="1647" y="1423"/>
                      <a:pt x="2251" y="1200"/>
                      <a:pt x="2251" y="707"/>
                    </a:cubicBezTo>
                    <a:cubicBezTo>
                      <a:pt x="2251" y="205"/>
                      <a:pt x="1619" y="0"/>
                      <a:pt x="1107" y="0"/>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30"/>
              <p:cNvSpPr/>
              <p:nvPr/>
            </p:nvSpPr>
            <p:spPr>
              <a:xfrm>
                <a:off x="3261666" y="5449906"/>
                <a:ext cx="246456" cy="85619"/>
              </a:xfrm>
              <a:custGeom>
                <a:avLst/>
                <a:gdLst/>
                <a:ahLst/>
                <a:cxnLst/>
                <a:rect l="l" t="t" r="r" b="b"/>
                <a:pathLst>
                  <a:path w="2251" h="782" extrusionOk="0">
                    <a:moveTo>
                      <a:pt x="1116" y="0"/>
                    </a:moveTo>
                    <a:cubicBezTo>
                      <a:pt x="605" y="0"/>
                      <a:pt x="0" y="205"/>
                      <a:pt x="0" y="698"/>
                    </a:cubicBezTo>
                    <a:cubicBezTo>
                      <a:pt x="0" y="726"/>
                      <a:pt x="0" y="744"/>
                      <a:pt x="0" y="772"/>
                    </a:cubicBezTo>
                    <a:cubicBezTo>
                      <a:pt x="66" y="335"/>
                      <a:pt x="651" y="149"/>
                      <a:pt x="1116" y="149"/>
                    </a:cubicBezTo>
                    <a:cubicBezTo>
                      <a:pt x="1600" y="149"/>
                      <a:pt x="2195" y="335"/>
                      <a:pt x="2251" y="781"/>
                    </a:cubicBezTo>
                    <a:cubicBezTo>
                      <a:pt x="2251" y="754"/>
                      <a:pt x="2251" y="735"/>
                      <a:pt x="2251" y="707"/>
                    </a:cubicBezTo>
                    <a:cubicBezTo>
                      <a:pt x="2251" y="214"/>
                      <a:pt x="162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30"/>
              <p:cNvSpPr/>
              <p:nvPr/>
            </p:nvSpPr>
            <p:spPr>
              <a:xfrm>
                <a:off x="3300315" y="5484505"/>
                <a:ext cx="172224" cy="108831"/>
              </a:xfrm>
              <a:custGeom>
                <a:avLst/>
                <a:gdLst/>
                <a:ahLst/>
                <a:cxnLst/>
                <a:rect l="l" t="t" r="r" b="b"/>
                <a:pathLst>
                  <a:path w="1573" h="994" extrusionOk="0">
                    <a:moveTo>
                      <a:pt x="1340" y="633"/>
                    </a:moveTo>
                    <a:cubicBezTo>
                      <a:pt x="1359" y="633"/>
                      <a:pt x="1377" y="637"/>
                      <a:pt x="1398" y="637"/>
                    </a:cubicBezTo>
                    <a:cubicBezTo>
                      <a:pt x="1409" y="637"/>
                      <a:pt x="1421" y="636"/>
                      <a:pt x="1433" y="633"/>
                    </a:cubicBezTo>
                    <a:lnTo>
                      <a:pt x="1433" y="633"/>
                    </a:lnTo>
                    <a:lnTo>
                      <a:pt x="1405" y="661"/>
                    </a:lnTo>
                    <a:cubicBezTo>
                      <a:pt x="1386" y="642"/>
                      <a:pt x="1359" y="633"/>
                      <a:pt x="1340" y="633"/>
                    </a:cubicBezTo>
                    <a:close/>
                    <a:moveTo>
                      <a:pt x="940" y="698"/>
                    </a:moveTo>
                    <a:lnTo>
                      <a:pt x="949" y="707"/>
                    </a:lnTo>
                    <a:lnTo>
                      <a:pt x="940" y="707"/>
                    </a:lnTo>
                    <a:cubicBezTo>
                      <a:pt x="940" y="707"/>
                      <a:pt x="940" y="698"/>
                      <a:pt x="940" y="698"/>
                    </a:cubicBezTo>
                    <a:close/>
                    <a:moveTo>
                      <a:pt x="832" y="1"/>
                    </a:moveTo>
                    <a:cubicBezTo>
                      <a:pt x="782" y="1"/>
                      <a:pt x="733" y="15"/>
                      <a:pt x="689" y="47"/>
                    </a:cubicBezTo>
                    <a:lnTo>
                      <a:pt x="633" y="56"/>
                    </a:lnTo>
                    <a:lnTo>
                      <a:pt x="633" y="149"/>
                    </a:lnTo>
                    <a:cubicBezTo>
                      <a:pt x="624" y="205"/>
                      <a:pt x="633" y="261"/>
                      <a:pt x="652" y="307"/>
                    </a:cubicBezTo>
                    <a:cubicBezTo>
                      <a:pt x="587" y="233"/>
                      <a:pt x="484" y="177"/>
                      <a:pt x="382" y="149"/>
                    </a:cubicBezTo>
                    <a:cubicBezTo>
                      <a:pt x="360" y="143"/>
                      <a:pt x="339" y="140"/>
                      <a:pt x="317" y="140"/>
                    </a:cubicBezTo>
                    <a:cubicBezTo>
                      <a:pt x="274" y="140"/>
                      <a:pt x="230" y="152"/>
                      <a:pt x="187" y="177"/>
                    </a:cubicBezTo>
                    <a:lnTo>
                      <a:pt x="131" y="131"/>
                    </a:lnTo>
                    <a:lnTo>
                      <a:pt x="131" y="261"/>
                    </a:lnTo>
                    <a:cubicBezTo>
                      <a:pt x="131" y="307"/>
                      <a:pt x="178" y="345"/>
                      <a:pt x="252" y="363"/>
                    </a:cubicBezTo>
                    <a:cubicBezTo>
                      <a:pt x="236" y="361"/>
                      <a:pt x="219" y="360"/>
                      <a:pt x="203" y="360"/>
                    </a:cubicBezTo>
                    <a:cubicBezTo>
                      <a:pt x="154" y="360"/>
                      <a:pt x="105" y="370"/>
                      <a:pt x="57" y="391"/>
                    </a:cubicBezTo>
                    <a:lnTo>
                      <a:pt x="1" y="345"/>
                    </a:lnTo>
                    <a:lnTo>
                      <a:pt x="1" y="475"/>
                    </a:lnTo>
                    <a:cubicBezTo>
                      <a:pt x="1" y="521"/>
                      <a:pt x="38" y="568"/>
                      <a:pt x="112" y="586"/>
                    </a:cubicBezTo>
                    <a:cubicBezTo>
                      <a:pt x="173" y="596"/>
                      <a:pt x="233" y="600"/>
                      <a:pt x="294" y="600"/>
                    </a:cubicBezTo>
                    <a:cubicBezTo>
                      <a:pt x="354" y="600"/>
                      <a:pt x="415" y="596"/>
                      <a:pt x="475" y="586"/>
                    </a:cubicBezTo>
                    <a:lnTo>
                      <a:pt x="475" y="586"/>
                    </a:lnTo>
                    <a:cubicBezTo>
                      <a:pt x="401" y="605"/>
                      <a:pt x="345" y="642"/>
                      <a:pt x="280" y="698"/>
                    </a:cubicBezTo>
                    <a:lnTo>
                      <a:pt x="224" y="670"/>
                    </a:lnTo>
                    <a:lnTo>
                      <a:pt x="224" y="782"/>
                    </a:lnTo>
                    <a:cubicBezTo>
                      <a:pt x="224" y="828"/>
                      <a:pt x="261" y="875"/>
                      <a:pt x="336" y="902"/>
                    </a:cubicBezTo>
                    <a:cubicBezTo>
                      <a:pt x="356" y="907"/>
                      <a:pt x="377" y="909"/>
                      <a:pt x="398" y="909"/>
                    </a:cubicBezTo>
                    <a:cubicBezTo>
                      <a:pt x="463" y="909"/>
                      <a:pt x="528" y="887"/>
                      <a:pt x="577" y="837"/>
                    </a:cubicBezTo>
                    <a:lnTo>
                      <a:pt x="577" y="837"/>
                    </a:lnTo>
                    <a:cubicBezTo>
                      <a:pt x="540" y="893"/>
                      <a:pt x="587" y="958"/>
                      <a:pt x="680" y="986"/>
                    </a:cubicBezTo>
                    <a:cubicBezTo>
                      <a:pt x="702" y="991"/>
                      <a:pt x="725" y="993"/>
                      <a:pt x="747" y="993"/>
                    </a:cubicBezTo>
                    <a:cubicBezTo>
                      <a:pt x="816" y="993"/>
                      <a:pt x="879" y="970"/>
                      <a:pt x="921" y="921"/>
                    </a:cubicBezTo>
                    <a:cubicBezTo>
                      <a:pt x="940" y="893"/>
                      <a:pt x="949" y="865"/>
                      <a:pt x="949" y="828"/>
                    </a:cubicBezTo>
                    <a:lnTo>
                      <a:pt x="949" y="717"/>
                    </a:lnTo>
                    <a:cubicBezTo>
                      <a:pt x="1024" y="772"/>
                      <a:pt x="1098" y="819"/>
                      <a:pt x="1191" y="847"/>
                    </a:cubicBezTo>
                    <a:cubicBezTo>
                      <a:pt x="1211" y="851"/>
                      <a:pt x="1231" y="853"/>
                      <a:pt x="1251" y="853"/>
                    </a:cubicBezTo>
                    <a:cubicBezTo>
                      <a:pt x="1317" y="853"/>
                      <a:pt x="1383" y="829"/>
                      <a:pt x="1433" y="772"/>
                    </a:cubicBezTo>
                    <a:cubicBezTo>
                      <a:pt x="1442" y="763"/>
                      <a:pt x="1442" y="754"/>
                      <a:pt x="1442" y="735"/>
                    </a:cubicBezTo>
                    <a:lnTo>
                      <a:pt x="1442" y="633"/>
                    </a:lnTo>
                    <a:cubicBezTo>
                      <a:pt x="1489" y="633"/>
                      <a:pt x="1535" y="605"/>
                      <a:pt x="1563" y="568"/>
                    </a:cubicBezTo>
                    <a:cubicBezTo>
                      <a:pt x="1572" y="558"/>
                      <a:pt x="1572" y="540"/>
                      <a:pt x="1572" y="531"/>
                    </a:cubicBezTo>
                    <a:lnTo>
                      <a:pt x="1572" y="400"/>
                    </a:lnTo>
                    <a:lnTo>
                      <a:pt x="1535" y="447"/>
                    </a:lnTo>
                    <a:cubicBezTo>
                      <a:pt x="1517" y="428"/>
                      <a:pt x="1498" y="419"/>
                      <a:pt x="1470" y="419"/>
                    </a:cubicBezTo>
                    <a:cubicBezTo>
                      <a:pt x="1410" y="405"/>
                      <a:pt x="1349" y="398"/>
                      <a:pt x="1289" y="398"/>
                    </a:cubicBezTo>
                    <a:cubicBezTo>
                      <a:pt x="1228" y="398"/>
                      <a:pt x="1168" y="405"/>
                      <a:pt x="1107" y="419"/>
                    </a:cubicBezTo>
                    <a:cubicBezTo>
                      <a:pt x="1200" y="391"/>
                      <a:pt x="1293" y="326"/>
                      <a:pt x="1349" y="252"/>
                    </a:cubicBezTo>
                    <a:cubicBezTo>
                      <a:pt x="1359" y="233"/>
                      <a:pt x="1368" y="214"/>
                      <a:pt x="1368" y="196"/>
                    </a:cubicBezTo>
                    <a:lnTo>
                      <a:pt x="1368" y="84"/>
                    </a:lnTo>
                    <a:lnTo>
                      <a:pt x="1321" y="131"/>
                    </a:lnTo>
                    <a:cubicBezTo>
                      <a:pt x="1303" y="112"/>
                      <a:pt x="1275" y="103"/>
                      <a:pt x="1247" y="93"/>
                    </a:cubicBezTo>
                    <a:cubicBezTo>
                      <a:pt x="1225" y="86"/>
                      <a:pt x="1203" y="83"/>
                      <a:pt x="1180" y="83"/>
                    </a:cubicBezTo>
                    <a:cubicBezTo>
                      <a:pt x="1117" y="83"/>
                      <a:pt x="1053" y="110"/>
                      <a:pt x="1005" y="159"/>
                    </a:cubicBezTo>
                    <a:cubicBezTo>
                      <a:pt x="1042" y="103"/>
                      <a:pt x="996" y="38"/>
                      <a:pt x="903" y="10"/>
                    </a:cubicBezTo>
                    <a:cubicBezTo>
                      <a:pt x="879" y="4"/>
                      <a:pt x="856" y="1"/>
                      <a:pt x="832" y="1"/>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30"/>
              <p:cNvSpPr/>
              <p:nvPr/>
            </p:nvSpPr>
            <p:spPr>
              <a:xfrm>
                <a:off x="3298344" y="5471585"/>
                <a:ext cx="179231" cy="108940"/>
              </a:xfrm>
              <a:custGeom>
                <a:avLst/>
                <a:gdLst/>
                <a:ahLst/>
                <a:cxnLst/>
                <a:rect l="l" t="t" r="r" b="b"/>
                <a:pathLst>
                  <a:path w="1637" h="995" extrusionOk="0">
                    <a:moveTo>
                      <a:pt x="859" y="0"/>
                    </a:moveTo>
                    <a:cubicBezTo>
                      <a:pt x="794" y="0"/>
                      <a:pt x="728" y="23"/>
                      <a:pt x="679" y="72"/>
                    </a:cubicBezTo>
                    <a:cubicBezTo>
                      <a:pt x="642" y="146"/>
                      <a:pt x="642" y="239"/>
                      <a:pt x="679" y="304"/>
                    </a:cubicBezTo>
                    <a:cubicBezTo>
                      <a:pt x="605" y="230"/>
                      <a:pt x="512" y="184"/>
                      <a:pt x="409" y="156"/>
                    </a:cubicBezTo>
                    <a:cubicBezTo>
                      <a:pt x="388" y="148"/>
                      <a:pt x="365" y="145"/>
                      <a:pt x="343" y="145"/>
                    </a:cubicBezTo>
                    <a:cubicBezTo>
                      <a:pt x="279" y="145"/>
                      <a:pt x="216" y="173"/>
                      <a:pt x="168" y="221"/>
                    </a:cubicBezTo>
                    <a:cubicBezTo>
                      <a:pt x="131" y="275"/>
                      <a:pt x="175" y="339"/>
                      <a:pt x="272" y="368"/>
                    </a:cubicBezTo>
                    <a:lnTo>
                      <a:pt x="272" y="368"/>
                    </a:lnTo>
                    <a:cubicBezTo>
                      <a:pt x="250" y="362"/>
                      <a:pt x="228" y="359"/>
                      <a:pt x="207" y="359"/>
                    </a:cubicBezTo>
                    <a:cubicBezTo>
                      <a:pt x="140" y="359"/>
                      <a:pt x="79" y="387"/>
                      <a:pt x="37" y="435"/>
                    </a:cubicBezTo>
                    <a:cubicBezTo>
                      <a:pt x="0" y="490"/>
                      <a:pt x="47" y="556"/>
                      <a:pt x="140" y="583"/>
                    </a:cubicBezTo>
                    <a:cubicBezTo>
                      <a:pt x="200" y="597"/>
                      <a:pt x="261" y="604"/>
                      <a:pt x="321" y="604"/>
                    </a:cubicBezTo>
                    <a:cubicBezTo>
                      <a:pt x="381" y="604"/>
                      <a:pt x="442" y="597"/>
                      <a:pt x="502" y="583"/>
                    </a:cubicBezTo>
                    <a:lnTo>
                      <a:pt x="502" y="583"/>
                    </a:lnTo>
                    <a:cubicBezTo>
                      <a:pt x="409" y="611"/>
                      <a:pt x="326" y="676"/>
                      <a:pt x="261" y="751"/>
                    </a:cubicBezTo>
                    <a:cubicBezTo>
                      <a:pt x="223" y="807"/>
                      <a:pt x="270" y="872"/>
                      <a:pt x="363" y="900"/>
                    </a:cubicBezTo>
                    <a:cubicBezTo>
                      <a:pt x="387" y="907"/>
                      <a:pt x="412" y="910"/>
                      <a:pt x="435" y="910"/>
                    </a:cubicBezTo>
                    <a:cubicBezTo>
                      <a:pt x="502" y="910"/>
                      <a:pt x="563" y="883"/>
                      <a:pt x="605" y="835"/>
                    </a:cubicBezTo>
                    <a:lnTo>
                      <a:pt x="605" y="835"/>
                    </a:lnTo>
                    <a:cubicBezTo>
                      <a:pt x="567" y="890"/>
                      <a:pt x="614" y="955"/>
                      <a:pt x="716" y="983"/>
                    </a:cubicBezTo>
                    <a:cubicBezTo>
                      <a:pt x="738" y="991"/>
                      <a:pt x="761" y="994"/>
                      <a:pt x="783" y="994"/>
                    </a:cubicBezTo>
                    <a:cubicBezTo>
                      <a:pt x="846" y="994"/>
                      <a:pt x="908" y="966"/>
                      <a:pt x="949" y="918"/>
                    </a:cubicBezTo>
                    <a:cubicBezTo>
                      <a:pt x="986" y="844"/>
                      <a:pt x="986" y="760"/>
                      <a:pt x="949" y="695"/>
                    </a:cubicBezTo>
                    <a:lnTo>
                      <a:pt x="949" y="695"/>
                    </a:lnTo>
                    <a:cubicBezTo>
                      <a:pt x="1023" y="769"/>
                      <a:pt x="1116" y="816"/>
                      <a:pt x="1218" y="844"/>
                    </a:cubicBezTo>
                    <a:cubicBezTo>
                      <a:pt x="1240" y="851"/>
                      <a:pt x="1263" y="855"/>
                      <a:pt x="1285" y="855"/>
                    </a:cubicBezTo>
                    <a:cubicBezTo>
                      <a:pt x="1349" y="855"/>
                      <a:pt x="1412" y="827"/>
                      <a:pt x="1460" y="779"/>
                    </a:cubicBezTo>
                    <a:cubicBezTo>
                      <a:pt x="1496" y="724"/>
                      <a:pt x="1453" y="661"/>
                      <a:pt x="1365" y="632"/>
                    </a:cubicBezTo>
                    <a:lnTo>
                      <a:pt x="1365" y="632"/>
                    </a:lnTo>
                    <a:cubicBezTo>
                      <a:pt x="1385" y="638"/>
                      <a:pt x="1405" y="641"/>
                      <a:pt x="1425" y="641"/>
                    </a:cubicBezTo>
                    <a:cubicBezTo>
                      <a:pt x="1488" y="641"/>
                      <a:pt x="1549" y="613"/>
                      <a:pt x="1590" y="565"/>
                    </a:cubicBezTo>
                    <a:cubicBezTo>
                      <a:pt x="1637" y="500"/>
                      <a:pt x="1581" y="435"/>
                      <a:pt x="1488" y="407"/>
                    </a:cubicBezTo>
                    <a:cubicBezTo>
                      <a:pt x="1428" y="397"/>
                      <a:pt x="1367" y="393"/>
                      <a:pt x="1307" y="393"/>
                    </a:cubicBezTo>
                    <a:cubicBezTo>
                      <a:pt x="1246" y="393"/>
                      <a:pt x="1186" y="397"/>
                      <a:pt x="1125" y="407"/>
                    </a:cubicBezTo>
                    <a:cubicBezTo>
                      <a:pt x="1218" y="379"/>
                      <a:pt x="1311" y="323"/>
                      <a:pt x="1367" y="239"/>
                    </a:cubicBezTo>
                    <a:cubicBezTo>
                      <a:pt x="1404" y="184"/>
                      <a:pt x="1358" y="118"/>
                      <a:pt x="1265" y="91"/>
                    </a:cubicBezTo>
                    <a:cubicBezTo>
                      <a:pt x="1243" y="83"/>
                      <a:pt x="1221" y="80"/>
                      <a:pt x="1198" y="80"/>
                    </a:cubicBezTo>
                    <a:cubicBezTo>
                      <a:pt x="1135" y="80"/>
                      <a:pt x="1071" y="108"/>
                      <a:pt x="1023" y="156"/>
                    </a:cubicBezTo>
                    <a:cubicBezTo>
                      <a:pt x="1060" y="100"/>
                      <a:pt x="1014" y="35"/>
                      <a:pt x="921" y="7"/>
                    </a:cubicBezTo>
                    <a:cubicBezTo>
                      <a:pt x="901" y="2"/>
                      <a:pt x="880" y="0"/>
                      <a:pt x="859"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30"/>
              <p:cNvSpPr/>
              <p:nvPr/>
            </p:nvSpPr>
            <p:spPr>
              <a:xfrm>
                <a:off x="3364475" y="5598482"/>
                <a:ext cx="278098" cy="129414"/>
              </a:xfrm>
              <a:custGeom>
                <a:avLst/>
                <a:gdLst/>
                <a:ahLst/>
                <a:cxnLst/>
                <a:rect l="l" t="t" r="r" b="b"/>
                <a:pathLst>
                  <a:path w="2540" h="1182" extrusionOk="0">
                    <a:moveTo>
                      <a:pt x="1" y="1"/>
                    </a:moveTo>
                    <a:lnTo>
                      <a:pt x="1" y="373"/>
                    </a:lnTo>
                    <a:cubicBezTo>
                      <a:pt x="1" y="931"/>
                      <a:pt x="670" y="1182"/>
                      <a:pt x="1265" y="1182"/>
                    </a:cubicBezTo>
                    <a:cubicBezTo>
                      <a:pt x="1851" y="1182"/>
                      <a:pt x="2539" y="931"/>
                      <a:pt x="2539" y="373"/>
                    </a:cubicBezTo>
                    <a:lnTo>
                      <a:pt x="2539" y="1"/>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30"/>
              <p:cNvSpPr/>
              <p:nvPr/>
            </p:nvSpPr>
            <p:spPr>
              <a:xfrm>
                <a:off x="3364475" y="5511986"/>
                <a:ext cx="278098" cy="176275"/>
              </a:xfrm>
              <a:custGeom>
                <a:avLst/>
                <a:gdLst/>
                <a:ahLst/>
                <a:cxnLst/>
                <a:rect l="l" t="t" r="r" b="b"/>
                <a:pathLst>
                  <a:path w="2540" h="1610" extrusionOk="0">
                    <a:moveTo>
                      <a:pt x="1256" y="1"/>
                    </a:moveTo>
                    <a:cubicBezTo>
                      <a:pt x="698" y="1"/>
                      <a:pt x="1" y="233"/>
                      <a:pt x="1" y="800"/>
                    </a:cubicBezTo>
                    <a:cubicBezTo>
                      <a:pt x="1" y="1358"/>
                      <a:pt x="661" y="1609"/>
                      <a:pt x="1256" y="1609"/>
                    </a:cubicBezTo>
                    <a:cubicBezTo>
                      <a:pt x="1851" y="1609"/>
                      <a:pt x="2539" y="1358"/>
                      <a:pt x="2539" y="800"/>
                    </a:cubicBezTo>
                    <a:cubicBezTo>
                      <a:pt x="2539" y="233"/>
                      <a:pt x="1823" y="1"/>
                      <a:pt x="1256" y="1"/>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30"/>
              <p:cNvSpPr/>
              <p:nvPr/>
            </p:nvSpPr>
            <p:spPr>
              <a:xfrm>
                <a:off x="3379803" y="5519103"/>
                <a:ext cx="246456" cy="155910"/>
              </a:xfrm>
              <a:custGeom>
                <a:avLst/>
                <a:gdLst/>
                <a:ahLst/>
                <a:cxnLst/>
                <a:rect l="l" t="t" r="r" b="b"/>
                <a:pathLst>
                  <a:path w="2251" h="1424" extrusionOk="0">
                    <a:moveTo>
                      <a:pt x="1116" y="1"/>
                    </a:moveTo>
                    <a:cubicBezTo>
                      <a:pt x="623" y="1"/>
                      <a:pt x="0" y="215"/>
                      <a:pt x="0" y="698"/>
                    </a:cubicBezTo>
                    <a:cubicBezTo>
                      <a:pt x="0" y="1191"/>
                      <a:pt x="595" y="1423"/>
                      <a:pt x="1116" y="1423"/>
                    </a:cubicBezTo>
                    <a:cubicBezTo>
                      <a:pt x="1646" y="1423"/>
                      <a:pt x="2251" y="1200"/>
                      <a:pt x="2251" y="707"/>
                    </a:cubicBezTo>
                    <a:cubicBezTo>
                      <a:pt x="2251" y="205"/>
                      <a:pt x="1628" y="1"/>
                      <a:pt x="1116"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30"/>
              <p:cNvSpPr/>
              <p:nvPr/>
            </p:nvSpPr>
            <p:spPr>
              <a:xfrm>
                <a:off x="3379803" y="5519103"/>
                <a:ext cx="246456" cy="85619"/>
              </a:xfrm>
              <a:custGeom>
                <a:avLst/>
                <a:gdLst/>
                <a:ahLst/>
                <a:cxnLst/>
                <a:rect l="l" t="t" r="r" b="b"/>
                <a:pathLst>
                  <a:path w="2251" h="782" extrusionOk="0">
                    <a:moveTo>
                      <a:pt x="1116" y="1"/>
                    </a:moveTo>
                    <a:cubicBezTo>
                      <a:pt x="605" y="1"/>
                      <a:pt x="0" y="215"/>
                      <a:pt x="0" y="698"/>
                    </a:cubicBezTo>
                    <a:lnTo>
                      <a:pt x="0" y="772"/>
                    </a:lnTo>
                    <a:cubicBezTo>
                      <a:pt x="65" y="335"/>
                      <a:pt x="651" y="149"/>
                      <a:pt x="1116" y="149"/>
                    </a:cubicBezTo>
                    <a:cubicBezTo>
                      <a:pt x="1600" y="149"/>
                      <a:pt x="2185" y="335"/>
                      <a:pt x="2251" y="782"/>
                    </a:cubicBezTo>
                    <a:cubicBezTo>
                      <a:pt x="2251" y="763"/>
                      <a:pt x="2251" y="735"/>
                      <a:pt x="2251" y="707"/>
                    </a:cubicBezTo>
                    <a:cubicBezTo>
                      <a:pt x="2251" y="215"/>
                      <a:pt x="1618" y="1"/>
                      <a:pt x="111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30"/>
              <p:cNvSpPr/>
              <p:nvPr/>
            </p:nvSpPr>
            <p:spPr>
              <a:xfrm>
                <a:off x="3417467" y="5554796"/>
                <a:ext cx="173209" cy="108283"/>
              </a:xfrm>
              <a:custGeom>
                <a:avLst/>
                <a:gdLst/>
                <a:ahLst/>
                <a:cxnLst/>
                <a:rect l="l" t="t" r="r" b="b"/>
                <a:pathLst>
                  <a:path w="1582" h="989" extrusionOk="0">
                    <a:moveTo>
                      <a:pt x="1368" y="629"/>
                    </a:moveTo>
                    <a:cubicBezTo>
                      <a:pt x="1389" y="632"/>
                      <a:pt x="1413" y="632"/>
                      <a:pt x="1432" y="632"/>
                    </a:cubicBezTo>
                    <a:lnTo>
                      <a:pt x="1414" y="651"/>
                    </a:lnTo>
                    <a:cubicBezTo>
                      <a:pt x="1396" y="645"/>
                      <a:pt x="1382" y="636"/>
                      <a:pt x="1368" y="629"/>
                    </a:cubicBezTo>
                    <a:close/>
                    <a:moveTo>
                      <a:pt x="949" y="688"/>
                    </a:moveTo>
                    <a:lnTo>
                      <a:pt x="958" y="698"/>
                    </a:lnTo>
                    <a:lnTo>
                      <a:pt x="949" y="698"/>
                    </a:lnTo>
                    <a:cubicBezTo>
                      <a:pt x="949" y="698"/>
                      <a:pt x="949" y="688"/>
                      <a:pt x="949" y="688"/>
                    </a:cubicBezTo>
                    <a:close/>
                    <a:moveTo>
                      <a:pt x="835" y="0"/>
                    </a:moveTo>
                    <a:cubicBezTo>
                      <a:pt x="789" y="0"/>
                      <a:pt x="741" y="13"/>
                      <a:pt x="698" y="37"/>
                    </a:cubicBezTo>
                    <a:lnTo>
                      <a:pt x="633" y="56"/>
                    </a:lnTo>
                    <a:lnTo>
                      <a:pt x="633" y="149"/>
                    </a:lnTo>
                    <a:cubicBezTo>
                      <a:pt x="633" y="205"/>
                      <a:pt x="642" y="251"/>
                      <a:pt x="660" y="298"/>
                    </a:cubicBezTo>
                    <a:cubicBezTo>
                      <a:pt x="586" y="223"/>
                      <a:pt x="493" y="177"/>
                      <a:pt x="391" y="149"/>
                    </a:cubicBezTo>
                    <a:cubicBezTo>
                      <a:pt x="369" y="143"/>
                      <a:pt x="346" y="140"/>
                      <a:pt x="324" y="140"/>
                    </a:cubicBezTo>
                    <a:cubicBezTo>
                      <a:pt x="278" y="140"/>
                      <a:pt x="233" y="152"/>
                      <a:pt x="196" y="177"/>
                    </a:cubicBezTo>
                    <a:lnTo>
                      <a:pt x="140" y="130"/>
                    </a:lnTo>
                    <a:lnTo>
                      <a:pt x="140" y="251"/>
                    </a:lnTo>
                    <a:cubicBezTo>
                      <a:pt x="140" y="298"/>
                      <a:pt x="186" y="344"/>
                      <a:pt x="251" y="372"/>
                    </a:cubicBezTo>
                    <a:cubicBezTo>
                      <a:pt x="232" y="365"/>
                      <a:pt x="209" y="362"/>
                      <a:pt x="187" y="362"/>
                    </a:cubicBezTo>
                    <a:cubicBezTo>
                      <a:pt x="145" y="362"/>
                      <a:pt x="101" y="373"/>
                      <a:pt x="65" y="391"/>
                    </a:cubicBezTo>
                    <a:lnTo>
                      <a:pt x="0" y="353"/>
                    </a:lnTo>
                    <a:lnTo>
                      <a:pt x="0" y="474"/>
                    </a:lnTo>
                    <a:cubicBezTo>
                      <a:pt x="0" y="521"/>
                      <a:pt x="47" y="567"/>
                      <a:pt x="121" y="586"/>
                    </a:cubicBezTo>
                    <a:cubicBezTo>
                      <a:pt x="177" y="595"/>
                      <a:pt x="237" y="600"/>
                      <a:pt x="299" y="600"/>
                    </a:cubicBezTo>
                    <a:cubicBezTo>
                      <a:pt x="361" y="600"/>
                      <a:pt x="423" y="595"/>
                      <a:pt x="484" y="586"/>
                    </a:cubicBezTo>
                    <a:lnTo>
                      <a:pt x="484" y="586"/>
                    </a:lnTo>
                    <a:cubicBezTo>
                      <a:pt x="409" y="614"/>
                      <a:pt x="344" y="651"/>
                      <a:pt x="289" y="688"/>
                    </a:cubicBezTo>
                    <a:lnTo>
                      <a:pt x="223" y="660"/>
                    </a:lnTo>
                    <a:lnTo>
                      <a:pt x="223" y="781"/>
                    </a:lnTo>
                    <a:cubicBezTo>
                      <a:pt x="223" y="828"/>
                      <a:pt x="270" y="874"/>
                      <a:pt x="344" y="893"/>
                    </a:cubicBezTo>
                    <a:cubicBezTo>
                      <a:pt x="369" y="901"/>
                      <a:pt x="394" y="905"/>
                      <a:pt x="419" y="905"/>
                    </a:cubicBezTo>
                    <a:cubicBezTo>
                      <a:pt x="479" y="905"/>
                      <a:pt x="537" y="880"/>
                      <a:pt x="577" y="828"/>
                    </a:cubicBezTo>
                    <a:lnTo>
                      <a:pt x="577" y="828"/>
                    </a:lnTo>
                    <a:cubicBezTo>
                      <a:pt x="540" y="893"/>
                      <a:pt x="586" y="958"/>
                      <a:pt x="688" y="977"/>
                    </a:cubicBezTo>
                    <a:cubicBezTo>
                      <a:pt x="713" y="985"/>
                      <a:pt x="738" y="989"/>
                      <a:pt x="763" y="989"/>
                    </a:cubicBezTo>
                    <a:cubicBezTo>
                      <a:pt x="824" y="989"/>
                      <a:pt x="884" y="964"/>
                      <a:pt x="930" y="911"/>
                    </a:cubicBezTo>
                    <a:cubicBezTo>
                      <a:pt x="939" y="893"/>
                      <a:pt x="949" y="865"/>
                      <a:pt x="958" y="828"/>
                    </a:cubicBezTo>
                    <a:cubicBezTo>
                      <a:pt x="958" y="818"/>
                      <a:pt x="958" y="809"/>
                      <a:pt x="958" y="800"/>
                    </a:cubicBezTo>
                    <a:lnTo>
                      <a:pt x="958" y="716"/>
                    </a:lnTo>
                    <a:cubicBezTo>
                      <a:pt x="1023" y="781"/>
                      <a:pt x="1107" y="828"/>
                      <a:pt x="1200" y="846"/>
                    </a:cubicBezTo>
                    <a:cubicBezTo>
                      <a:pt x="1222" y="854"/>
                      <a:pt x="1244" y="857"/>
                      <a:pt x="1267" y="857"/>
                    </a:cubicBezTo>
                    <a:cubicBezTo>
                      <a:pt x="1330" y="857"/>
                      <a:pt x="1394" y="829"/>
                      <a:pt x="1442" y="781"/>
                    </a:cubicBezTo>
                    <a:cubicBezTo>
                      <a:pt x="1442" y="772"/>
                      <a:pt x="1451" y="753"/>
                      <a:pt x="1451" y="744"/>
                    </a:cubicBezTo>
                    <a:lnTo>
                      <a:pt x="1451" y="642"/>
                    </a:lnTo>
                    <a:cubicBezTo>
                      <a:pt x="1497" y="632"/>
                      <a:pt x="1535" y="605"/>
                      <a:pt x="1563" y="567"/>
                    </a:cubicBezTo>
                    <a:cubicBezTo>
                      <a:pt x="1572" y="558"/>
                      <a:pt x="1581" y="549"/>
                      <a:pt x="1581" y="539"/>
                    </a:cubicBezTo>
                    <a:lnTo>
                      <a:pt x="1581" y="409"/>
                    </a:lnTo>
                    <a:lnTo>
                      <a:pt x="1544" y="437"/>
                    </a:lnTo>
                    <a:cubicBezTo>
                      <a:pt x="1516" y="419"/>
                      <a:pt x="1497" y="409"/>
                      <a:pt x="1479" y="409"/>
                    </a:cubicBezTo>
                    <a:cubicBezTo>
                      <a:pt x="1418" y="395"/>
                      <a:pt x="1356" y="388"/>
                      <a:pt x="1294" y="388"/>
                    </a:cubicBezTo>
                    <a:cubicBezTo>
                      <a:pt x="1232" y="388"/>
                      <a:pt x="1172" y="395"/>
                      <a:pt x="1116" y="409"/>
                    </a:cubicBezTo>
                    <a:cubicBezTo>
                      <a:pt x="1209" y="381"/>
                      <a:pt x="1293" y="316"/>
                      <a:pt x="1358" y="242"/>
                    </a:cubicBezTo>
                    <a:cubicBezTo>
                      <a:pt x="1367" y="223"/>
                      <a:pt x="1367" y="205"/>
                      <a:pt x="1367" y="195"/>
                    </a:cubicBezTo>
                    <a:lnTo>
                      <a:pt x="1367" y="84"/>
                    </a:lnTo>
                    <a:lnTo>
                      <a:pt x="1321" y="121"/>
                    </a:lnTo>
                    <a:cubicBezTo>
                      <a:pt x="1302" y="112"/>
                      <a:pt x="1274" y="102"/>
                      <a:pt x="1246" y="93"/>
                    </a:cubicBezTo>
                    <a:cubicBezTo>
                      <a:pt x="1224" y="86"/>
                      <a:pt x="1202" y="82"/>
                      <a:pt x="1180" y="82"/>
                    </a:cubicBezTo>
                    <a:cubicBezTo>
                      <a:pt x="1117" y="82"/>
                      <a:pt x="1055" y="110"/>
                      <a:pt x="1014" y="158"/>
                    </a:cubicBezTo>
                    <a:cubicBezTo>
                      <a:pt x="1051" y="93"/>
                      <a:pt x="1005" y="28"/>
                      <a:pt x="902" y="9"/>
                    </a:cubicBezTo>
                    <a:cubicBezTo>
                      <a:pt x="881" y="3"/>
                      <a:pt x="858" y="0"/>
                      <a:pt x="835"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30"/>
              <p:cNvSpPr/>
              <p:nvPr/>
            </p:nvSpPr>
            <p:spPr>
              <a:xfrm>
                <a:off x="3415387" y="5540344"/>
                <a:ext cx="179341" cy="109925"/>
              </a:xfrm>
              <a:custGeom>
                <a:avLst/>
                <a:gdLst/>
                <a:ahLst/>
                <a:cxnLst/>
                <a:rect l="l" t="t" r="r" b="b"/>
                <a:pathLst>
                  <a:path w="1638" h="1004" extrusionOk="0">
                    <a:moveTo>
                      <a:pt x="854" y="0"/>
                    </a:moveTo>
                    <a:cubicBezTo>
                      <a:pt x="791" y="0"/>
                      <a:pt x="728" y="28"/>
                      <a:pt x="679" y="76"/>
                    </a:cubicBezTo>
                    <a:cubicBezTo>
                      <a:pt x="642" y="151"/>
                      <a:pt x="642" y="244"/>
                      <a:pt x="679" y="309"/>
                    </a:cubicBezTo>
                    <a:cubicBezTo>
                      <a:pt x="614" y="234"/>
                      <a:pt x="521" y="188"/>
                      <a:pt x="410" y="160"/>
                    </a:cubicBezTo>
                    <a:cubicBezTo>
                      <a:pt x="388" y="153"/>
                      <a:pt x="365" y="149"/>
                      <a:pt x="343" y="149"/>
                    </a:cubicBezTo>
                    <a:cubicBezTo>
                      <a:pt x="280" y="149"/>
                      <a:pt x="219" y="177"/>
                      <a:pt x="177" y="225"/>
                    </a:cubicBezTo>
                    <a:cubicBezTo>
                      <a:pt x="141" y="279"/>
                      <a:pt x="184" y="343"/>
                      <a:pt x="273" y="372"/>
                    </a:cubicBezTo>
                    <a:lnTo>
                      <a:pt x="273" y="372"/>
                    </a:lnTo>
                    <a:cubicBezTo>
                      <a:pt x="253" y="366"/>
                      <a:pt x="233" y="363"/>
                      <a:pt x="213" y="363"/>
                    </a:cubicBezTo>
                    <a:cubicBezTo>
                      <a:pt x="149" y="363"/>
                      <a:pt x="86" y="391"/>
                      <a:pt x="38" y="439"/>
                    </a:cubicBezTo>
                    <a:cubicBezTo>
                      <a:pt x="1" y="495"/>
                      <a:pt x="47" y="569"/>
                      <a:pt x="149" y="588"/>
                    </a:cubicBezTo>
                    <a:cubicBezTo>
                      <a:pt x="205" y="602"/>
                      <a:pt x="266" y="609"/>
                      <a:pt x="327" y="609"/>
                    </a:cubicBezTo>
                    <a:cubicBezTo>
                      <a:pt x="389" y="609"/>
                      <a:pt x="452" y="602"/>
                      <a:pt x="512" y="588"/>
                    </a:cubicBezTo>
                    <a:lnTo>
                      <a:pt x="512" y="588"/>
                    </a:lnTo>
                    <a:cubicBezTo>
                      <a:pt x="410" y="616"/>
                      <a:pt x="326" y="671"/>
                      <a:pt x="261" y="755"/>
                    </a:cubicBezTo>
                    <a:cubicBezTo>
                      <a:pt x="224" y="811"/>
                      <a:pt x="280" y="876"/>
                      <a:pt x="373" y="904"/>
                    </a:cubicBezTo>
                    <a:cubicBezTo>
                      <a:pt x="394" y="911"/>
                      <a:pt x="417" y="915"/>
                      <a:pt x="439" y="915"/>
                    </a:cubicBezTo>
                    <a:cubicBezTo>
                      <a:pt x="503" y="915"/>
                      <a:pt x="566" y="887"/>
                      <a:pt x="614" y="839"/>
                    </a:cubicBezTo>
                    <a:lnTo>
                      <a:pt x="614" y="839"/>
                    </a:lnTo>
                    <a:cubicBezTo>
                      <a:pt x="577" y="895"/>
                      <a:pt x="624" y="960"/>
                      <a:pt x="717" y="988"/>
                    </a:cubicBezTo>
                    <a:cubicBezTo>
                      <a:pt x="742" y="998"/>
                      <a:pt x="768" y="1003"/>
                      <a:pt x="793" y="1003"/>
                    </a:cubicBezTo>
                    <a:cubicBezTo>
                      <a:pt x="939" y="1003"/>
                      <a:pt x="1054" y="834"/>
                      <a:pt x="958" y="699"/>
                    </a:cubicBezTo>
                    <a:lnTo>
                      <a:pt x="958" y="699"/>
                    </a:lnTo>
                    <a:cubicBezTo>
                      <a:pt x="1033" y="774"/>
                      <a:pt x="1126" y="820"/>
                      <a:pt x="1228" y="848"/>
                    </a:cubicBezTo>
                    <a:cubicBezTo>
                      <a:pt x="1250" y="855"/>
                      <a:pt x="1273" y="859"/>
                      <a:pt x="1295" y="859"/>
                    </a:cubicBezTo>
                    <a:cubicBezTo>
                      <a:pt x="1359" y="859"/>
                      <a:pt x="1422" y="831"/>
                      <a:pt x="1470" y="783"/>
                    </a:cubicBezTo>
                    <a:cubicBezTo>
                      <a:pt x="1503" y="724"/>
                      <a:pt x="1469" y="666"/>
                      <a:pt x="1387" y="641"/>
                    </a:cubicBezTo>
                    <a:lnTo>
                      <a:pt x="1387" y="641"/>
                    </a:lnTo>
                    <a:cubicBezTo>
                      <a:pt x="1402" y="644"/>
                      <a:pt x="1416" y="645"/>
                      <a:pt x="1431" y="645"/>
                    </a:cubicBezTo>
                    <a:cubicBezTo>
                      <a:pt x="1497" y="645"/>
                      <a:pt x="1559" y="617"/>
                      <a:pt x="1600" y="569"/>
                    </a:cubicBezTo>
                    <a:cubicBezTo>
                      <a:pt x="1637" y="504"/>
                      <a:pt x="1591" y="439"/>
                      <a:pt x="1498" y="411"/>
                    </a:cubicBezTo>
                    <a:cubicBezTo>
                      <a:pt x="1437" y="402"/>
                      <a:pt x="1375" y="397"/>
                      <a:pt x="1313" y="397"/>
                    </a:cubicBezTo>
                    <a:cubicBezTo>
                      <a:pt x="1251" y="397"/>
                      <a:pt x="1191" y="402"/>
                      <a:pt x="1135" y="411"/>
                    </a:cubicBezTo>
                    <a:cubicBezTo>
                      <a:pt x="1228" y="383"/>
                      <a:pt x="1312" y="327"/>
                      <a:pt x="1377" y="244"/>
                    </a:cubicBezTo>
                    <a:cubicBezTo>
                      <a:pt x="1414" y="188"/>
                      <a:pt x="1368" y="123"/>
                      <a:pt x="1265" y="95"/>
                    </a:cubicBezTo>
                    <a:cubicBezTo>
                      <a:pt x="1243" y="88"/>
                      <a:pt x="1221" y="84"/>
                      <a:pt x="1199" y="84"/>
                    </a:cubicBezTo>
                    <a:cubicBezTo>
                      <a:pt x="1136" y="84"/>
                      <a:pt x="1074" y="112"/>
                      <a:pt x="1033" y="160"/>
                    </a:cubicBezTo>
                    <a:cubicBezTo>
                      <a:pt x="1070" y="104"/>
                      <a:pt x="1024" y="39"/>
                      <a:pt x="921" y="11"/>
                    </a:cubicBezTo>
                    <a:cubicBezTo>
                      <a:pt x="899" y="4"/>
                      <a:pt x="877" y="0"/>
                      <a:pt x="854" y="0"/>
                    </a:cubicBezTo>
                    <a:close/>
                  </a:path>
                </a:pathLst>
              </a:custGeom>
              <a:solidFill>
                <a:srgbClr val="F6E9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30"/>
              <p:cNvSpPr/>
              <p:nvPr/>
            </p:nvSpPr>
            <p:spPr>
              <a:xfrm>
                <a:off x="3300315" y="5435673"/>
                <a:ext cx="278098" cy="129414"/>
              </a:xfrm>
              <a:custGeom>
                <a:avLst/>
                <a:gdLst/>
                <a:ahLst/>
                <a:cxnLst/>
                <a:rect l="l" t="t" r="r" b="b"/>
                <a:pathLst>
                  <a:path w="2540" h="1182" extrusionOk="0">
                    <a:moveTo>
                      <a:pt x="1" y="0"/>
                    </a:moveTo>
                    <a:lnTo>
                      <a:pt x="1" y="372"/>
                    </a:lnTo>
                    <a:cubicBezTo>
                      <a:pt x="1" y="930"/>
                      <a:pt x="670" y="1181"/>
                      <a:pt x="1266" y="1181"/>
                    </a:cubicBezTo>
                    <a:cubicBezTo>
                      <a:pt x="1861" y="1181"/>
                      <a:pt x="2540" y="930"/>
                      <a:pt x="2540" y="372"/>
                    </a:cubicBezTo>
                    <a:lnTo>
                      <a:pt x="2540" y="0"/>
                    </a:ln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30"/>
              <p:cNvSpPr/>
              <p:nvPr/>
            </p:nvSpPr>
            <p:spPr>
              <a:xfrm>
                <a:off x="3300315" y="5349068"/>
                <a:ext cx="278098" cy="176275"/>
              </a:xfrm>
              <a:custGeom>
                <a:avLst/>
                <a:gdLst/>
                <a:ahLst/>
                <a:cxnLst/>
                <a:rect l="l" t="t" r="r" b="b"/>
                <a:pathLst>
                  <a:path w="2540" h="1610" extrusionOk="0">
                    <a:moveTo>
                      <a:pt x="1256" y="1"/>
                    </a:moveTo>
                    <a:cubicBezTo>
                      <a:pt x="698" y="1"/>
                      <a:pt x="1" y="233"/>
                      <a:pt x="1" y="791"/>
                    </a:cubicBezTo>
                    <a:cubicBezTo>
                      <a:pt x="1" y="1358"/>
                      <a:pt x="670" y="1609"/>
                      <a:pt x="1256" y="1609"/>
                    </a:cubicBezTo>
                    <a:cubicBezTo>
                      <a:pt x="1851" y="1609"/>
                      <a:pt x="2540" y="1358"/>
                      <a:pt x="2540" y="791"/>
                    </a:cubicBezTo>
                    <a:cubicBezTo>
                      <a:pt x="2540" y="233"/>
                      <a:pt x="1823"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30"/>
              <p:cNvSpPr/>
              <p:nvPr/>
            </p:nvSpPr>
            <p:spPr>
              <a:xfrm>
                <a:off x="3315643" y="5356185"/>
                <a:ext cx="246456" cy="155910"/>
              </a:xfrm>
              <a:custGeom>
                <a:avLst/>
                <a:gdLst/>
                <a:ahLst/>
                <a:cxnLst/>
                <a:rect l="l" t="t" r="r" b="b"/>
                <a:pathLst>
                  <a:path w="2251" h="1424" extrusionOk="0">
                    <a:moveTo>
                      <a:pt x="1116" y="1"/>
                    </a:moveTo>
                    <a:cubicBezTo>
                      <a:pt x="623" y="1"/>
                      <a:pt x="0" y="205"/>
                      <a:pt x="0" y="707"/>
                    </a:cubicBezTo>
                    <a:cubicBezTo>
                      <a:pt x="0" y="1200"/>
                      <a:pt x="595" y="1424"/>
                      <a:pt x="1126" y="1424"/>
                    </a:cubicBezTo>
                    <a:cubicBezTo>
                      <a:pt x="1646" y="1424"/>
                      <a:pt x="2251" y="1200"/>
                      <a:pt x="2251" y="707"/>
                    </a:cubicBezTo>
                    <a:cubicBezTo>
                      <a:pt x="2251" y="215"/>
                      <a:pt x="1628" y="1"/>
                      <a:pt x="1116" y="1"/>
                    </a:cubicBezTo>
                    <a:close/>
                  </a:path>
                </a:pathLst>
              </a:custGeom>
              <a:solidFill>
                <a:srgbClr val="F1DA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30"/>
              <p:cNvSpPr/>
              <p:nvPr/>
            </p:nvSpPr>
            <p:spPr>
              <a:xfrm>
                <a:off x="3353307" y="5390892"/>
                <a:ext cx="173209" cy="108174"/>
              </a:xfrm>
              <a:custGeom>
                <a:avLst/>
                <a:gdLst/>
                <a:ahLst/>
                <a:cxnLst/>
                <a:rect l="l" t="t" r="r" b="b"/>
                <a:pathLst>
                  <a:path w="1582" h="988" extrusionOk="0">
                    <a:moveTo>
                      <a:pt x="1339" y="632"/>
                    </a:moveTo>
                    <a:cubicBezTo>
                      <a:pt x="1364" y="632"/>
                      <a:pt x="1385" y="636"/>
                      <a:pt x="1404" y="636"/>
                    </a:cubicBezTo>
                    <a:cubicBezTo>
                      <a:pt x="1414" y="636"/>
                      <a:pt x="1423" y="635"/>
                      <a:pt x="1432" y="632"/>
                    </a:cubicBezTo>
                    <a:lnTo>
                      <a:pt x="1432" y="632"/>
                    </a:lnTo>
                    <a:lnTo>
                      <a:pt x="1414" y="660"/>
                    </a:lnTo>
                    <a:cubicBezTo>
                      <a:pt x="1386" y="642"/>
                      <a:pt x="1367" y="632"/>
                      <a:pt x="1339" y="632"/>
                    </a:cubicBezTo>
                    <a:close/>
                    <a:moveTo>
                      <a:pt x="838" y="0"/>
                    </a:moveTo>
                    <a:cubicBezTo>
                      <a:pt x="791" y="0"/>
                      <a:pt x="742" y="15"/>
                      <a:pt x="698" y="46"/>
                    </a:cubicBezTo>
                    <a:lnTo>
                      <a:pt x="633" y="56"/>
                    </a:lnTo>
                    <a:lnTo>
                      <a:pt x="633" y="149"/>
                    </a:lnTo>
                    <a:cubicBezTo>
                      <a:pt x="633" y="205"/>
                      <a:pt x="642" y="251"/>
                      <a:pt x="661" y="298"/>
                    </a:cubicBezTo>
                    <a:cubicBezTo>
                      <a:pt x="586" y="223"/>
                      <a:pt x="493" y="177"/>
                      <a:pt x="391" y="149"/>
                    </a:cubicBezTo>
                    <a:cubicBezTo>
                      <a:pt x="369" y="143"/>
                      <a:pt x="347" y="139"/>
                      <a:pt x="324" y="139"/>
                    </a:cubicBezTo>
                    <a:cubicBezTo>
                      <a:pt x="278" y="139"/>
                      <a:pt x="233" y="152"/>
                      <a:pt x="196" y="177"/>
                    </a:cubicBezTo>
                    <a:lnTo>
                      <a:pt x="140" y="130"/>
                    </a:lnTo>
                    <a:lnTo>
                      <a:pt x="140" y="251"/>
                    </a:lnTo>
                    <a:cubicBezTo>
                      <a:pt x="140" y="298"/>
                      <a:pt x="177" y="344"/>
                      <a:pt x="251" y="363"/>
                    </a:cubicBezTo>
                    <a:cubicBezTo>
                      <a:pt x="231" y="359"/>
                      <a:pt x="208" y="357"/>
                      <a:pt x="185" y="357"/>
                    </a:cubicBezTo>
                    <a:cubicBezTo>
                      <a:pt x="144" y="357"/>
                      <a:pt x="101" y="364"/>
                      <a:pt x="65" y="381"/>
                    </a:cubicBezTo>
                    <a:lnTo>
                      <a:pt x="0" y="344"/>
                    </a:lnTo>
                    <a:lnTo>
                      <a:pt x="0" y="474"/>
                    </a:lnTo>
                    <a:cubicBezTo>
                      <a:pt x="0" y="521"/>
                      <a:pt x="47" y="558"/>
                      <a:pt x="121" y="576"/>
                    </a:cubicBezTo>
                    <a:cubicBezTo>
                      <a:pt x="182" y="590"/>
                      <a:pt x="242" y="597"/>
                      <a:pt x="303" y="597"/>
                    </a:cubicBezTo>
                    <a:cubicBezTo>
                      <a:pt x="363" y="597"/>
                      <a:pt x="424" y="590"/>
                      <a:pt x="484" y="576"/>
                    </a:cubicBezTo>
                    <a:lnTo>
                      <a:pt x="484" y="576"/>
                    </a:lnTo>
                    <a:cubicBezTo>
                      <a:pt x="410" y="604"/>
                      <a:pt x="344" y="642"/>
                      <a:pt x="289" y="688"/>
                    </a:cubicBezTo>
                    <a:lnTo>
                      <a:pt x="224" y="660"/>
                    </a:lnTo>
                    <a:lnTo>
                      <a:pt x="224" y="772"/>
                    </a:lnTo>
                    <a:cubicBezTo>
                      <a:pt x="224" y="828"/>
                      <a:pt x="270" y="874"/>
                      <a:pt x="344" y="893"/>
                    </a:cubicBezTo>
                    <a:cubicBezTo>
                      <a:pt x="366" y="900"/>
                      <a:pt x="389" y="903"/>
                      <a:pt x="411" y="903"/>
                    </a:cubicBezTo>
                    <a:cubicBezTo>
                      <a:pt x="474" y="903"/>
                      <a:pt x="536" y="876"/>
                      <a:pt x="577" y="828"/>
                    </a:cubicBezTo>
                    <a:lnTo>
                      <a:pt x="577" y="828"/>
                    </a:lnTo>
                    <a:cubicBezTo>
                      <a:pt x="540" y="883"/>
                      <a:pt x="596" y="948"/>
                      <a:pt x="689" y="976"/>
                    </a:cubicBezTo>
                    <a:cubicBezTo>
                      <a:pt x="710" y="984"/>
                      <a:pt x="733" y="987"/>
                      <a:pt x="755" y="987"/>
                    </a:cubicBezTo>
                    <a:cubicBezTo>
                      <a:pt x="819" y="987"/>
                      <a:pt x="882" y="959"/>
                      <a:pt x="930" y="911"/>
                    </a:cubicBezTo>
                    <a:cubicBezTo>
                      <a:pt x="940" y="883"/>
                      <a:pt x="949" y="855"/>
                      <a:pt x="958" y="828"/>
                    </a:cubicBezTo>
                    <a:lnTo>
                      <a:pt x="958" y="707"/>
                    </a:lnTo>
                    <a:lnTo>
                      <a:pt x="949" y="707"/>
                    </a:lnTo>
                    <a:lnTo>
                      <a:pt x="949" y="688"/>
                    </a:lnTo>
                    <a:lnTo>
                      <a:pt x="958" y="707"/>
                    </a:lnTo>
                    <a:cubicBezTo>
                      <a:pt x="1023" y="772"/>
                      <a:pt x="1107" y="818"/>
                      <a:pt x="1200" y="837"/>
                    </a:cubicBezTo>
                    <a:cubicBezTo>
                      <a:pt x="1222" y="844"/>
                      <a:pt x="1244" y="848"/>
                      <a:pt x="1267" y="848"/>
                    </a:cubicBezTo>
                    <a:cubicBezTo>
                      <a:pt x="1330" y="848"/>
                      <a:pt x="1391" y="820"/>
                      <a:pt x="1432" y="772"/>
                    </a:cubicBezTo>
                    <a:cubicBezTo>
                      <a:pt x="1442" y="762"/>
                      <a:pt x="1451" y="744"/>
                      <a:pt x="1451" y="725"/>
                    </a:cubicBezTo>
                    <a:lnTo>
                      <a:pt x="1451" y="632"/>
                    </a:lnTo>
                    <a:cubicBezTo>
                      <a:pt x="1498" y="623"/>
                      <a:pt x="1544" y="604"/>
                      <a:pt x="1572" y="567"/>
                    </a:cubicBezTo>
                    <a:cubicBezTo>
                      <a:pt x="1581" y="549"/>
                      <a:pt x="1581" y="539"/>
                      <a:pt x="1581" y="530"/>
                    </a:cubicBezTo>
                    <a:lnTo>
                      <a:pt x="1581" y="400"/>
                    </a:lnTo>
                    <a:lnTo>
                      <a:pt x="1544" y="437"/>
                    </a:lnTo>
                    <a:cubicBezTo>
                      <a:pt x="1516" y="428"/>
                      <a:pt x="1498" y="418"/>
                      <a:pt x="1479" y="418"/>
                    </a:cubicBezTo>
                    <a:cubicBezTo>
                      <a:pt x="1419" y="404"/>
                      <a:pt x="1356" y="397"/>
                      <a:pt x="1294" y="397"/>
                    </a:cubicBezTo>
                    <a:cubicBezTo>
                      <a:pt x="1233" y="397"/>
                      <a:pt x="1172" y="404"/>
                      <a:pt x="1116" y="418"/>
                    </a:cubicBezTo>
                    <a:cubicBezTo>
                      <a:pt x="1209" y="381"/>
                      <a:pt x="1293" y="325"/>
                      <a:pt x="1358" y="251"/>
                    </a:cubicBezTo>
                    <a:cubicBezTo>
                      <a:pt x="1367" y="232"/>
                      <a:pt x="1367" y="214"/>
                      <a:pt x="1367" y="195"/>
                    </a:cubicBezTo>
                    <a:lnTo>
                      <a:pt x="1367" y="84"/>
                    </a:lnTo>
                    <a:lnTo>
                      <a:pt x="1321" y="121"/>
                    </a:lnTo>
                    <a:cubicBezTo>
                      <a:pt x="1302" y="112"/>
                      <a:pt x="1274" y="102"/>
                      <a:pt x="1256" y="93"/>
                    </a:cubicBezTo>
                    <a:cubicBezTo>
                      <a:pt x="1231" y="86"/>
                      <a:pt x="1207" y="82"/>
                      <a:pt x="1184" y="82"/>
                    </a:cubicBezTo>
                    <a:cubicBezTo>
                      <a:pt x="1117" y="82"/>
                      <a:pt x="1055" y="110"/>
                      <a:pt x="1014" y="158"/>
                    </a:cubicBezTo>
                    <a:cubicBezTo>
                      <a:pt x="1051" y="102"/>
                      <a:pt x="1005" y="37"/>
                      <a:pt x="902" y="9"/>
                    </a:cubicBezTo>
                    <a:cubicBezTo>
                      <a:pt x="882" y="3"/>
                      <a:pt x="860" y="0"/>
                      <a:pt x="838"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30"/>
              <p:cNvSpPr/>
              <p:nvPr/>
            </p:nvSpPr>
            <p:spPr>
              <a:xfrm>
                <a:off x="3351227" y="5376878"/>
                <a:ext cx="179341" cy="108940"/>
              </a:xfrm>
              <a:custGeom>
                <a:avLst/>
                <a:gdLst/>
                <a:ahLst/>
                <a:cxnLst/>
                <a:rect l="l" t="t" r="r" b="b"/>
                <a:pathLst>
                  <a:path w="1638" h="995" extrusionOk="0">
                    <a:moveTo>
                      <a:pt x="845" y="1"/>
                    </a:moveTo>
                    <a:cubicBezTo>
                      <a:pt x="699" y="1"/>
                      <a:pt x="584" y="171"/>
                      <a:pt x="680" y="314"/>
                    </a:cubicBezTo>
                    <a:cubicBezTo>
                      <a:pt x="605" y="240"/>
                      <a:pt x="512" y="184"/>
                      <a:pt x="410" y="156"/>
                    </a:cubicBezTo>
                    <a:cubicBezTo>
                      <a:pt x="388" y="149"/>
                      <a:pt x="366" y="145"/>
                      <a:pt x="343" y="145"/>
                    </a:cubicBezTo>
                    <a:cubicBezTo>
                      <a:pt x="280" y="145"/>
                      <a:pt x="219" y="173"/>
                      <a:pt x="177" y="221"/>
                    </a:cubicBezTo>
                    <a:cubicBezTo>
                      <a:pt x="141" y="285"/>
                      <a:pt x="185" y="349"/>
                      <a:pt x="274" y="369"/>
                    </a:cubicBezTo>
                    <a:lnTo>
                      <a:pt x="274" y="369"/>
                    </a:lnTo>
                    <a:cubicBezTo>
                      <a:pt x="256" y="365"/>
                      <a:pt x="237" y="363"/>
                      <a:pt x="218" y="363"/>
                    </a:cubicBezTo>
                    <a:cubicBezTo>
                      <a:pt x="153" y="363"/>
                      <a:pt x="87" y="385"/>
                      <a:pt x="38" y="435"/>
                    </a:cubicBezTo>
                    <a:cubicBezTo>
                      <a:pt x="1" y="500"/>
                      <a:pt x="47" y="565"/>
                      <a:pt x="150" y="584"/>
                    </a:cubicBezTo>
                    <a:cubicBezTo>
                      <a:pt x="205" y="598"/>
                      <a:pt x="266" y="605"/>
                      <a:pt x="326" y="605"/>
                    </a:cubicBezTo>
                    <a:cubicBezTo>
                      <a:pt x="387" y="605"/>
                      <a:pt x="447" y="598"/>
                      <a:pt x="503" y="584"/>
                    </a:cubicBezTo>
                    <a:lnTo>
                      <a:pt x="503" y="584"/>
                    </a:lnTo>
                    <a:cubicBezTo>
                      <a:pt x="410" y="621"/>
                      <a:pt x="326" y="677"/>
                      <a:pt x="261" y="751"/>
                    </a:cubicBezTo>
                    <a:cubicBezTo>
                      <a:pt x="224" y="816"/>
                      <a:pt x="270" y="881"/>
                      <a:pt x="373" y="900"/>
                    </a:cubicBezTo>
                    <a:cubicBezTo>
                      <a:pt x="395" y="907"/>
                      <a:pt x="417" y="911"/>
                      <a:pt x="440" y="911"/>
                    </a:cubicBezTo>
                    <a:cubicBezTo>
                      <a:pt x="503" y="911"/>
                      <a:pt x="566" y="883"/>
                      <a:pt x="615" y="835"/>
                    </a:cubicBezTo>
                    <a:lnTo>
                      <a:pt x="615" y="835"/>
                    </a:lnTo>
                    <a:cubicBezTo>
                      <a:pt x="577" y="900"/>
                      <a:pt x="624" y="965"/>
                      <a:pt x="717" y="983"/>
                    </a:cubicBezTo>
                    <a:cubicBezTo>
                      <a:pt x="739" y="991"/>
                      <a:pt x="761" y="994"/>
                      <a:pt x="784" y="994"/>
                    </a:cubicBezTo>
                    <a:cubicBezTo>
                      <a:pt x="847" y="994"/>
                      <a:pt x="911" y="966"/>
                      <a:pt x="959" y="918"/>
                    </a:cubicBezTo>
                    <a:cubicBezTo>
                      <a:pt x="996" y="853"/>
                      <a:pt x="996" y="770"/>
                      <a:pt x="959" y="695"/>
                    </a:cubicBezTo>
                    <a:lnTo>
                      <a:pt x="959" y="695"/>
                    </a:lnTo>
                    <a:cubicBezTo>
                      <a:pt x="1033" y="770"/>
                      <a:pt x="1126" y="825"/>
                      <a:pt x="1228" y="844"/>
                    </a:cubicBezTo>
                    <a:cubicBezTo>
                      <a:pt x="1250" y="851"/>
                      <a:pt x="1273" y="855"/>
                      <a:pt x="1295" y="855"/>
                    </a:cubicBezTo>
                    <a:cubicBezTo>
                      <a:pt x="1358" y="855"/>
                      <a:pt x="1420" y="827"/>
                      <a:pt x="1461" y="779"/>
                    </a:cubicBezTo>
                    <a:cubicBezTo>
                      <a:pt x="1497" y="724"/>
                      <a:pt x="1454" y="661"/>
                      <a:pt x="1365" y="632"/>
                    </a:cubicBezTo>
                    <a:lnTo>
                      <a:pt x="1365" y="632"/>
                    </a:lnTo>
                    <a:cubicBezTo>
                      <a:pt x="1385" y="638"/>
                      <a:pt x="1405" y="641"/>
                      <a:pt x="1425" y="641"/>
                    </a:cubicBezTo>
                    <a:cubicBezTo>
                      <a:pt x="1489" y="641"/>
                      <a:pt x="1552" y="613"/>
                      <a:pt x="1600" y="565"/>
                    </a:cubicBezTo>
                    <a:cubicBezTo>
                      <a:pt x="1637" y="509"/>
                      <a:pt x="1591" y="444"/>
                      <a:pt x="1498" y="416"/>
                    </a:cubicBezTo>
                    <a:cubicBezTo>
                      <a:pt x="1438" y="407"/>
                      <a:pt x="1375" y="402"/>
                      <a:pt x="1313" y="402"/>
                    </a:cubicBezTo>
                    <a:cubicBezTo>
                      <a:pt x="1252" y="402"/>
                      <a:pt x="1191" y="407"/>
                      <a:pt x="1135" y="416"/>
                    </a:cubicBezTo>
                    <a:cubicBezTo>
                      <a:pt x="1228" y="388"/>
                      <a:pt x="1312" y="333"/>
                      <a:pt x="1377" y="249"/>
                    </a:cubicBezTo>
                    <a:cubicBezTo>
                      <a:pt x="1414" y="193"/>
                      <a:pt x="1368" y="128"/>
                      <a:pt x="1275" y="100"/>
                    </a:cubicBezTo>
                    <a:cubicBezTo>
                      <a:pt x="1250" y="93"/>
                      <a:pt x="1226" y="89"/>
                      <a:pt x="1203" y="89"/>
                    </a:cubicBezTo>
                    <a:cubicBezTo>
                      <a:pt x="1136" y="89"/>
                      <a:pt x="1074" y="117"/>
                      <a:pt x="1033" y="165"/>
                    </a:cubicBezTo>
                    <a:cubicBezTo>
                      <a:pt x="1070" y="109"/>
                      <a:pt x="1024" y="44"/>
                      <a:pt x="921" y="16"/>
                    </a:cubicBezTo>
                    <a:cubicBezTo>
                      <a:pt x="896" y="6"/>
                      <a:pt x="87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30"/>
              <p:cNvSpPr/>
              <p:nvPr/>
            </p:nvSpPr>
            <p:spPr>
              <a:xfrm>
                <a:off x="3134441" y="5606694"/>
                <a:ext cx="277989" cy="129414"/>
              </a:xfrm>
              <a:custGeom>
                <a:avLst/>
                <a:gdLst/>
                <a:ahLst/>
                <a:cxnLst/>
                <a:rect l="l" t="t" r="r" b="b"/>
                <a:pathLst>
                  <a:path w="2539" h="1182" extrusionOk="0">
                    <a:moveTo>
                      <a:pt x="0" y="0"/>
                    </a:moveTo>
                    <a:lnTo>
                      <a:pt x="0" y="372"/>
                    </a:lnTo>
                    <a:cubicBezTo>
                      <a:pt x="0" y="930"/>
                      <a:pt x="660" y="1181"/>
                      <a:pt x="1255" y="1181"/>
                    </a:cubicBezTo>
                    <a:cubicBezTo>
                      <a:pt x="1851" y="1181"/>
                      <a:pt x="2539" y="930"/>
                      <a:pt x="2539" y="372"/>
                    </a:cubicBezTo>
                    <a:lnTo>
                      <a:pt x="25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30"/>
              <p:cNvSpPr/>
              <p:nvPr/>
            </p:nvSpPr>
            <p:spPr>
              <a:xfrm>
                <a:off x="3134441" y="5520088"/>
                <a:ext cx="277989" cy="176275"/>
              </a:xfrm>
              <a:custGeom>
                <a:avLst/>
                <a:gdLst/>
                <a:ahLst/>
                <a:cxnLst/>
                <a:rect l="l" t="t" r="r" b="b"/>
                <a:pathLst>
                  <a:path w="2539" h="1610" extrusionOk="0">
                    <a:moveTo>
                      <a:pt x="1255" y="1"/>
                    </a:moveTo>
                    <a:cubicBezTo>
                      <a:pt x="697" y="1"/>
                      <a:pt x="0" y="233"/>
                      <a:pt x="0" y="801"/>
                    </a:cubicBezTo>
                    <a:cubicBezTo>
                      <a:pt x="0" y="1359"/>
                      <a:pt x="660" y="1610"/>
                      <a:pt x="1255" y="1610"/>
                    </a:cubicBezTo>
                    <a:cubicBezTo>
                      <a:pt x="1851" y="1610"/>
                      <a:pt x="2539" y="1359"/>
                      <a:pt x="2539" y="801"/>
                    </a:cubicBezTo>
                    <a:cubicBezTo>
                      <a:pt x="2539" y="233"/>
                      <a:pt x="1823" y="1"/>
                      <a:pt x="125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30"/>
              <p:cNvSpPr/>
              <p:nvPr/>
            </p:nvSpPr>
            <p:spPr>
              <a:xfrm>
                <a:off x="3149659" y="5527315"/>
                <a:ext cx="246456" cy="155801"/>
              </a:xfrm>
              <a:custGeom>
                <a:avLst/>
                <a:gdLst/>
                <a:ahLst/>
                <a:cxnLst/>
                <a:rect l="l" t="t" r="r" b="b"/>
                <a:pathLst>
                  <a:path w="2251" h="1423" extrusionOk="0">
                    <a:moveTo>
                      <a:pt x="1116" y="0"/>
                    </a:moveTo>
                    <a:cubicBezTo>
                      <a:pt x="624" y="0"/>
                      <a:pt x="1" y="205"/>
                      <a:pt x="1" y="697"/>
                    </a:cubicBezTo>
                    <a:cubicBezTo>
                      <a:pt x="1" y="1190"/>
                      <a:pt x="586" y="1423"/>
                      <a:pt x="1116" y="1423"/>
                    </a:cubicBezTo>
                    <a:cubicBezTo>
                      <a:pt x="1647" y="1423"/>
                      <a:pt x="2251" y="1200"/>
                      <a:pt x="2251" y="707"/>
                    </a:cubicBezTo>
                    <a:cubicBezTo>
                      <a:pt x="2251" y="205"/>
                      <a:pt x="1619" y="0"/>
                      <a:pt x="1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3" name="Google Shape;1143;p30"/>
              <p:cNvSpPr/>
              <p:nvPr/>
            </p:nvSpPr>
            <p:spPr>
              <a:xfrm>
                <a:off x="3148674" y="5527315"/>
                <a:ext cx="246456" cy="85619"/>
              </a:xfrm>
              <a:custGeom>
                <a:avLst/>
                <a:gdLst/>
                <a:ahLst/>
                <a:cxnLst/>
                <a:rect l="l" t="t" r="r" b="b"/>
                <a:pathLst>
                  <a:path w="2251" h="782" extrusionOk="0">
                    <a:moveTo>
                      <a:pt x="1116" y="0"/>
                    </a:moveTo>
                    <a:cubicBezTo>
                      <a:pt x="623" y="0"/>
                      <a:pt x="0" y="205"/>
                      <a:pt x="0" y="697"/>
                    </a:cubicBezTo>
                    <a:cubicBezTo>
                      <a:pt x="0" y="725"/>
                      <a:pt x="0" y="744"/>
                      <a:pt x="0" y="772"/>
                    </a:cubicBezTo>
                    <a:cubicBezTo>
                      <a:pt x="65" y="335"/>
                      <a:pt x="651" y="149"/>
                      <a:pt x="1125" y="149"/>
                    </a:cubicBezTo>
                    <a:cubicBezTo>
                      <a:pt x="1609" y="149"/>
                      <a:pt x="2195" y="335"/>
                      <a:pt x="2251" y="781"/>
                    </a:cubicBezTo>
                    <a:lnTo>
                      <a:pt x="2251" y="707"/>
                    </a:lnTo>
                    <a:cubicBezTo>
                      <a:pt x="2251" y="214"/>
                      <a:pt x="1628" y="0"/>
                      <a:pt x="1116" y="0"/>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4" name="Google Shape;1144;p30"/>
              <p:cNvSpPr/>
              <p:nvPr/>
            </p:nvSpPr>
            <p:spPr>
              <a:xfrm>
                <a:off x="3187323" y="5561913"/>
                <a:ext cx="173209" cy="108174"/>
              </a:xfrm>
              <a:custGeom>
                <a:avLst/>
                <a:gdLst/>
                <a:ahLst/>
                <a:cxnLst/>
                <a:rect l="l" t="t" r="r" b="b"/>
                <a:pathLst>
                  <a:path w="1582" h="988" extrusionOk="0">
                    <a:moveTo>
                      <a:pt x="1433" y="633"/>
                    </a:moveTo>
                    <a:lnTo>
                      <a:pt x="1414" y="660"/>
                    </a:lnTo>
                    <a:cubicBezTo>
                      <a:pt x="1400" y="651"/>
                      <a:pt x="1388" y="644"/>
                      <a:pt x="1376" y="639"/>
                    </a:cubicBezTo>
                    <a:lnTo>
                      <a:pt x="1376" y="639"/>
                    </a:lnTo>
                    <a:cubicBezTo>
                      <a:pt x="1379" y="639"/>
                      <a:pt x="1383" y="640"/>
                      <a:pt x="1386" y="640"/>
                    </a:cubicBezTo>
                    <a:cubicBezTo>
                      <a:pt x="1402" y="640"/>
                      <a:pt x="1419" y="637"/>
                      <a:pt x="1433" y="633"/>
                    </a:cubicBezTo>
                    <a:close/>
                    <a:moveTo>
                      <a:pt x="949" y="688"/>
                    </a:moveTo>
                    <a:lnTo>
                      <a:pt x="958" y="707"/>
                    </a:lnTo>
                    <a:lnTo>
                      <a:pt x="949" y="707"/>
                    </a:lnTo>
                    <a:cubicBezTo>
                      <a:pt x="949" y="707"/>
                      <a:pt x="949" y="698"/>
                      <a:pt x="949" y="688"/>
                    </a:cubicBezTo>
                    <a:close/>
                    <a:moveTo>
                      <a:pt x="835" y="0"/>
                    </a:moveTo>
                    <a:cubicBezTo>
                      <a:pt x="789" y="0"/>
                      <a:pt x="741" y="13"/>
                      <a:pt x="698" y="37"/>
                    </a:cubicBezTo>
                    <a:lnTo>
                      <a:pt x="633" y="56"/>
                    </a:lnTo>
                    <a:lnTo>
                      <a:pt x="633" y="149"/>
                    </a:lnTo>
                    <a:cubicBezTo>
                      <a:pt x="633" y="205"/>
                      <a:pt x="642" y="251"/>
                      <a:pt x="661" y="298"/>
                    </a:cubicBezTo>
                    <a:cubicBezTo>
                      <a:pt x="586" y="223"/>
                      <a:pt x="493" y="177"/>
                      <a:pt x="391" y="149"/>
                    </a:cubicBezTo>
                    <a:cubicBezTo>
                      <a:pt x="369" y="143"/>
                      <a:pt x="347" y="140"/>
                      <a:pt x="324" y="140"/>
                    </a:cubicBezTo>
                    <a:cubicBezTo>
                      <a:pt x="279" y="140"/>
                      <a:pt x="233" y="152"/>
                      <a:pt x="196" y="177"/>
                    </a:cubicBezTo>
                    <a:lnTo>
                      <a:pt x="140" y="130"/>
                    </a:lnTo>
                    <a:lnTo>
                      <a:pt x="140" y="251"/>
                    </a:lnTo>
                    <a:cubicBezTo>
                      <a:pt x="140" y="296"/>
                      <a:pt x="183" y="341"/>
                      <a:pt x="244" y="361"/>
                    </a:cubicBezTo>
                    <a:lnTo>
                      <a:pt x="244" y="361"/>
                    </a:lnTo>
                    <a:cubicBezTo>
                      <a:pt x="226" y="356"/>
                      <a:pt x="207" y="353"/>
                      <a:pt x="187" y="353"/>
                    </a:cubicBezTo>
                    <a:cubicBezTo>
                      <a:pt x="146" y="353"/>
                      <a:pt x="102" y="363"/>
                      <a:pt x="66" y="381"/>
                    </a:cubicBezTo>
                    <a:lnTo>
                      <a:pt x="1" y="344"/>
                    </a:lnTo>
                    <a:lnTo>
                      <a:pt x="1" y="465"/>
                    </a:lnTo>
                    <a:cubicBezTo>
                      <a:pt x="1" y="512"/>
                      <a:pt x="47" y="558"/>
                      <a:pt x="121" y="577"/>
                    </a:cubicBezTo>
                    <a:cubicBezTo>
                      <a:pt x="177" y="591"/>
                      <a:pt x="238" y="598"/>
                      <a:pt x="299" y="598"/>
                    </a:cubicBezTo>
                    <a:cubicBezTo>
                      <a:pt x="361" y="598"/>
                      <a:pt x="424" y="591"/>
                      <a:pt x="484" y="577"/>
                    </a:cubicBezTo>
                    <a:lnTo>
                      <a:pt x="484" y="577"/>
                    </a:lnTo>
                    <a:cubicBezTo>
                      <a:pt x="410" y="605"/>
                      <a:pt x="345" y="642"/>
                      <a:pt x="289" y="688"/>
                    </a:cubicBezTo>
                    <a:lnTo>
                      <a:pt x="224" y="660"/>
                    </a:lnTo>
                    <a:lnTo>
                      <a:pt x="224" y="772"/>
                    </a:lnTo>
                    <a:cubicBezTo>
                      <a:pt x="224" y="819"/>
                      <a:pt x="270" y="865"/>
                      <a:pt x="345" y="893"/>
                    </a:cubicBezTo>
                    <a:cubicBezTo>
                      <a:pt x="367" y="900"/>
                      <a:pt x="389" y="904"/>
                      <a:pt x="411" y="904"/>
                    </a:cubicBezTo>
                    <a:cubicBezTo>
                      <a:pt x="474" y="904"/>
                      <a:pt x="536" y="876"/>
                      <a:pt x="577" y="828"/>
                    </a:cubicBezTo>
                    <a:lnTo>
                      <a:pt x="577" y="828"/>
                    </a:lnTo>
                    <a:cubicBezTo>
                      <a:pt x="540" y="884"/>
                      <a:pt x="586" y="949"/>
                      <a:pt x="689" y="977"/>
                    </a:cubicBezTo>
                    <a:cubicBezTo>
                      <a:pt x="711" y="984"/>
                      <a:pt x="733" y="987"/>
                      <a:pt x="756" y="987"/>
                    </a:cubicBezTo>
                    <a:cubicBezTo>
                      <a:pt x="819" y="987"/>
                      <a:pt x="882" y="960"/>
                      <a:pt x="931" y="912"/>
                    </a:cubicBezTo>
                    <a:cubicBezTo>
                      <a:pt x="940" y="884"/>
                      <a:pt x="949" y="856"/>
                      <a:pt x="958" y="828"/>
                    </a:cubicBezTo>
                    <a:cubicBezTo>
                      <a:pt x="958" y="819"/>
                      <a:pt x="958" y="800"/>
                      <a:pt x="958" y="791"/>
                    </a:cubicBezTo>
                    <a:lnTo>
                      <a:pt x="958" y="716"/>
                    </a:lnTo>
                    <a:cubicBezTo>
                      <a:pt x="1024" y="772"/>
                      <a:pt x="1107" y="819"/>
                      <a:pt x="1200" y="837"/>
                    </a:cubicBezTo>
                    <a:cubicBezTo>
                      <a:pt x="1225" y="845"/>
                      <a:pt x="1250" y="849"/>
                      <a:pt x="1275" y="849"/>
                    </a:cubicBezTo>
                    <a:cubicBezTo>
                      <a:pt x="1336" y="849"/>
                      <a:pt x="1396" y="825"/>
                      <a:pt x="1442" y="772"/>
                    </a:cubicBezTo>
                    <a:cubicBezTo>
                      <a:pt x="1442" y="763"/>
                      <a:pt x="1451" y="744"/>
                      <a:pt x="1451" y="735"/>
                    </a:cubicBezTo>
                    <a:lnTo>
                      <a:pt x="1451" y="633"/>
                    </a:lnTo>
                    <a:cubicBezTo>
                      <a:pt x="1498" y="623"/>
                      <a:pt x="1535" y="605"/>
                      <a:pt x="1563" y="567"/>
                    </a:cubicBezTo>
                    <a:cubicBezTo>
                      <a:pt x="1572" y="558"/>
                      <a:pt x="1581" y="540"/>
                      <a:pt x="1581" y="530"/>
                    </a:cubicBezTo>
                    <a:lnTo>
                      <a:pt x="1581" y="400"/>
                    </a:lnTo>
                    <a:lnTo>
                      <a:pt x="1544" y="437"/>
                    </a:lnTo>
                    <a:cubicBezTo>
                      <a:pt x="1516" y="428"/>
                      <a:pt x="1498" y="419"/>
                      <a:pt x="1479" y="419"/>
                    </a:cubicBezTo>
                    <a:cubicBezTo>
                      <a:pt x="1419" y="405"/>
                      <a:pt x="1356" y="398"/>
                      <a:pt x="1294" y="398"/>
                    </a:cubicBezTo>
                    <a:cubicBezTo>
                      <a:pt x="1233" y="398"/>
                      <a:pt x="1172" y="405"/>
                      <a:pt x="1117" y="419"/>
                    </a:cubicBezTo>
                    <a:cubicBezTo>
                      <a:pt x="1210" y="381"/>
                      <a:pt x="1293" y="326"/>
                      <a:pt x="1358" y="251"/>
                    </a:cubicBezTo>
                    <a:cubicBezTo>
                      <a:pt x="1368" y="233"/>
                      <a:pt x="1368" y="214"/>
                      <a:pt x="1368" y="195"/>
                    </a:cubicBezTo>
                    <a:lnTo>
                      <a:pt x="1368" y="84"/>
                    </a:lnTo>
                    <a:lnTo>
                      <a:pt x="1321" y="121"/>
                    </a:lnTo>
                    <a:cubicBezTo>
                      <a:pt x="1303" y="112"/>
                      <a:pt x="1275" y="102"/>
                      <a:pt x="1247" y="93"/>
                    </a:cubicBezTo>
                    <a:cubicBezTo>
                      <a:pt x="1225" y="86"/>
                      <a:pt x="1202" y="82"/>
                      <a:pt x="1180" y="82"/>
                    </a:cubicBezTo>
                    <a:cubicBezTo>
                      <a:pt x="1117" y="82"/>
                      <a:pt x="1055" y="110"/>
                      <a:pt x="1014" y="158"/>
                    </a:cubicBezTo>
                    <a:cubicBezTo>
                      <a:pt x="1051" y="102"/>
                      <a:pt x="1005" y="28"/>
                      <a:pt x="903" y="10"/>
                    </a:cubicBezTo>
                    <a:cubicBezTo>
                      <a:pt x="881" y="3"/>
                      <a:pt x="858" y="0"/>
                      <a:pt x="835"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5" name="Google Shape;1145;p30"/>
              <p:cNvSpPr/>
              <p:nvPr/>
            </p:nvSpPr>
            <p:spPr>
              <a:xfrm>
                <a:off x="3185352" y="5547570"/>
                <a:ext cx="179231" cy="110254"/>
              </a:xfrm>
              <a:custGeom>
                <a:avLst/>
                <a:gdLst/>
                <a:ahLst/>
                <a:cxnLst/>
                <a:rect l="l" t="t" r="r" b="b"/>
                <a:pathLst>
                  <a:path w="1637" h="1007" extrusionOk="0">
                    <a:moveTo>
                      <a:pt x="840" y="1"/>
                    </a:moveTo>
                    <a:cubicBezTo>
                      <a:pt x="696" y="1"/>
                      <a:pt x="584" y="176"/>
                      <a:pt x="679" y="317"/>
                    </a:cubicBezTo>
                    <a:cubicBezTo>
                      <a:pt x="604" y="243"/>
                      <a:pt x="511" y="187"/>
                      <a:pt x="409" y="159"/>
                    </a:cubicBezTo>
                    <a:cubicBezTo>
                      <a:pt x="387" y="152"/>
                      <a:pt x="365" y="148"/>
                      <a:pt x="342" y="148"/>
                    </a:cubicBezTo>
                    <a:cubicBezTo>
                      <a:pt x="279" y="148"/>
                      <a:pt x="215" y="176"/>
                      <a:pt x="167" y="224"/>
                    </a:cubicBezTo>
                    <a:cubicBezTo>
                      <a:pt x="134" y="283"/>
                      <a:pt x="168" y="341"/>
                      <a:pt x="250" y="366"/>
                    </a:cubicBezTo>
                    <a:lnTo>
                      <a:pt x="250" y="366"/>
                    </a:lnTo>
                    <a:cubicBezTo>
                      <a:pt x="235" y="363"/>
                      <a:pt x="221" y="362"/>
                      <a:pt x="207" y="362"/>
                    </a:cubicBezTo>
                    <a:cubicBezTo>
                      <a:pt x="140" y="362"/>
                      <a:pt x="78" y="390"/>
                      <a:pt x="37" y="438"/>
                    </a:cubicBezTo>
                    <a:cubicBezTo>
                      <a:pt x="0" y="503"/>
                      <a:pt x="47" y="568"/>
                      <a:pt x="139" y="587"/>
                    </a:cubicBezTo>
                    <a:cubicBezTo>
                      <a:pt x="200" y="601"/>
                      <a:pt x="260" y="608"/>
                      <a:pt x="321" y="608"/>
                    </a:cubicBezTo>
                    <a:cubicBezTo>
                      <a:pt x="381" y="608"/>
                      <a:pt x="442" y="601"/>
                      <a:pt x="502" y="587"/>
                    </a:cubicBezTo>
                    <a:lnTo>
                      <a:pt x="502" y="587"/>
                    </a:lnTo>
                    <a:cubicBezTo>
                      <a:pt x="409" y="624"/>
                      <a:pt x="325" y="680"/>
                      <a:pt x="260" y="754"/>
                    </a:cubicBezTo>
                    <a:cubicBezTo>
                      <a:pt x="223" y="819"/>
                      <a:pt x="270" y="884"/>
                      <a:pt x="363" y="903"/>
                    </a:cubicBezTo>
                    <a:cubicBezTo>
                      <a:pt x="387" y="910"/>
                      <a:pt x="411" y="914"/>
                      <a:pt x="435" y="914"/>
                    </a:cubicBezTo>
                    <a:cubicBezTo>
                      <a:pt x="502" y="914"/>
                      <a:pt x="563" y="886"/>
                      <a:pt x="604" y="838"/>
                    </a:cubicBezTo>
                    <a:lnTo>
                      <a:pt x="604" y="838"/>
                    </a:lnTo>
                    <a:cubicBezTo>
                      <a:pt x="567" y="903"/>
                      <a:pt x="614" y="968"/>
                      <a:pt x="716" y="987"/>
                    </a:cubicBezTo>
                    <a:cubicBezTo>
                      <a:pt x="744" y="1000"/>
                      <a:pt x="772" y="1006"/>
                      <a:pt x="799" y="1006"/>
                    </a:cubicBezTo>
                    <a:cubicBezTo>
                      <a:pt x="942" y="1006"/>
                      <a:pt x="1052" y="839"/>
                      <a:pt x="958" y="698"/>
                    </a:cubicBezTo>
                    <a:lnTo>
                      <a:pt x="958" y="698"/>
                    </a:lnTo>
                    <a:cubicBezTo>
                      <a:pt x="1032" y="773"/>
                      <a:pt x="1125" y="829"/>
                      <a:pt x="1228" y="847"/>
                    </a:cubicBezTo>
                    <a:cubicBezTo>
                      <a:pt x="1249" y="855"/>
                      <a:pt x="1272" y="858"/>
                      <a:pt x="1294" y="858"/>
                    </a:cubicBezTo>
                    <a:cubicBezTo>
                      <a:pt x="1357" y="858"/>
                      <a:pt x="1419" y="830"/>
                      <a:pt x="1460" y="782"/>
                    </a:cubicBezTo>
                    <a:cubicBezTo>
                      <a:pt x="1496" y="728"/>
                      <a:pt x="1453" y="665"/>
                      <a:pt x="1365" y="636"/>
                    </a:cubicBezTo>
                    <a:lnTo>
                      <a:pt x="1365" y="636"/>
                    </a:lnTo>
                    <a:cubicBezTo>
                      <a:pt x="1384" y="641"/>
                      <a:pt x="1404" y="644"/>
                      <a:pt x="1425" y="644"/>
                    </a:cubicBezTo>
                    <a:cubicBezTo>
                      <a:pt x="1488" y="644"/>
                      <a:pt x="1551" y="616"/>
                      <a:pt x="1599" y="568"/>
                    </a:cubicBezTo>
                    <a:cubicBezTo>
                      <a:pt x="1637" y="512"/>
                      <a:pt x="1590" y="447"/>
                      <a:pt x="1497" y="419"/>
                    </a:cubicBezTo>
                    <a:cubicBezTo>
                      <a:pt x="1437" y="410"/>
                      <a:pt x="1374" y="406"/>
                      <a:pt x="1311" y="406"/>
                    </a:cubicBezTo>
                    <a:cubicBezTo>
                      <a:pt x="1248" y="406"/>
                      <a:pt x="1186" y="410"/>
                      <a:pt x="1125" y="419"/>
                    </a:cubicBezTo>
                    <a:cubicBezTo>
                      <a:pt x="1228" y="392"/>
                      <a:pt x="1311" y="336"/>
                      <a:pt x="1376" y="252"/>
                    </a:cubicBezTo>
                    <a:cubicBezTo>
                      <a:pt x="1413" y="196"/>
                      <a:pt x="1367" y="131"/>
                      <a:pt x="1265" y="103"/>
                    </a:cubicBezTo>
                    <a:cubicBezTo>
                      <a:pt x="1243" y="96"/>
                      <a:pt x="1220" y="93"/>
                      <a:pt x="1198" y="93"/>
                    </a:cubicBezTo>
                    <a:cubicBezTo>
                      <a:pt x="1134" y="93"/>
                      <a:pt x="1071" y="120"/>
                      <a:pt x="1023" y="168"/>
                    </a:cubicBezTo>
                    <a:cubicBezTo>
                      <a:pt x="1060" y="113"/>
                      <a:pt x="1014" y="48"/>
                      <a:pt x="921" y="20"/>
                    </a:cubicBezTo>
                    <a:cubicBezTo>
                      <a:pt x="893" y="7"/>
                      <a:pt x="866" y="1"/>
                      <a:pt x="8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6" name="Google Shape;1146;p30"/>
              <p:cNvSpPr/>
              <p:nvPr/>
            </p:nvSpPr>
            <p:spPr>
              <a:xfrm>
                <a:off x="3283016" y="5632095"/>
                <a:ext cx="278098" cy="130509"/>
              </a:xfrm>
              <a:custGeom>
                <a:avLst/>
                <a:gdLst/>
                <a:ahLst/>
                <a:cxnLst/>
                <a:rect l="l" t="t" r="r" b="b"/>
                <a:pathLst>
                  <a:path w="2540" h="1192" extrusionOk="0">
                    <a:moveTo>
                      <a:pt x="2539" y="1"/>
                    </a:moveTo>
                    <a:lnTo>
                      <a:pt x="1" y="10"/>
                    </a:lnTo>
                    <a:lnTo>
                      <a:pt x="1" y="382"/>
                    </a:lnTo>
                    <a:cubicBezTo>
                      <a:pt x="1" y="940"/>
                      <a:pt x="670" y="1191"/>
                      <a:pt x="1265" y="1191"/>
                    </a:cubicBezTo>
                    <a:cubicBezTo>
                      <a:pt x="1861" y="1191"/>
                      <a:pt x="2539" y="940"/>
                      <a:pt x="2539" y="382"/>
                    </a:cubicBezTo>
                    <a:lnTo>
                      <a:pt x="25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30"/>
              <p:cNvSpPr/>
              <p:nvPr/>
            </p:nvSpPr>
            <p:spPr>
              <a:xfrm>
                <a:off x="3283016" y="5546585"/>
                <a:ext cx="278098" cy="176275"/>
              </a:xfrm>
              <a:custGeom>
                <a:avLst/>
                <a:gdLst/>
                <a:ahLst/>
                <a:cxnLst/>
                <a:rect l="l" t="t" r="r" b="b"/>
                <a:pathLst>
                  <a:path w="2540" h="1610" extrusionOk="0">
                    <a:moveTo>
                      <a:pt x="1256" y="1"/>
                    </a:moveTo>
                    <a:cubicBezTo>
                      <a:pt x="707" y="1"/>
                      <a:pt x="1" y="233"/>
                      <a:pt x="1" y="791"/>
                    </a:cubicBezTo>
                    <a:cubicBezTo>
                      <a:pt x="1" y="1349"/>
                      <a:pt x="670" y="1609"/>
                      <a:pt x="1265" y="1609"/>
                    </a:cubicBezTo>
                    <a:cubicBezTo>
                      <a:pt x="1851" y="1609"/>
                      <a:pt x="2539" y="1358"/>
                      <a:pt x="2539" y="791"/>
                    </a:cubicBezTo>
                    <a:cubicBezTo>
                      <a:pt x="2539" y="233"/>
                      <a:pt x="1833" y="1"/>
                      <a:pt x="125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30"/>
              <p:cNvSpPr/>
              <p:nvPr/>
            </p:nvSpPr>
            <p:spPr>
              <a:xfrm>
                <a:off x="3298344" y="5553701"/>
                <a:ext cx="246456" cy="155910"/>
              </a:xfrm>
              <a:custGeom>
                <a:avLst/>
                <a:gdLst/>
                <a:ahLst/>
                <a:cxnLst/>
                <a:rect l="l" t="t" r="r" b="b"/>
                <a:pathLst>
                  <a:path w="2251" h="1424" extrusionOk="0">
                    <a:moveTo>
                      <a:pt x="1116" y="1"/>
                    </a:moveTo>
                    <a:cubicBezTo>
                      <a:pt x="623" y="1"/>
                      <a:pt x="0" y="205"/>
                      <a:pt x="0" y="698"/>
                    </a:cubicBezTo>
                    <a:cubicBezTo>
                      <a:pt x="0" y="1200"/>
                      <a:pt x="595" y="1424"/>
                      <a:pt x="1125" y="1424"/>
                    </a:cubicBezTo>
                    <a:cubicBezTo>
                      <a:pt x="1655" y="1424"/>
                      <a:pt x="2251" y="1200"/>
                      <a:pt x="2251" y="708"/>
                    </a:cubicBezTo>
                    <a:cubicBezTo>
                      <a:pt x="2251" y="215"/>
                      <a:pt x="1628" y="1"/>
                      <a:pt x="1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30"/>
              <p:cNvSpPr/>
              <p:nvPr/>
            </p:nvSpPr>
            <p:spPr>
              <a:xfrm>
                <a:off x="3298344" y="5553701"/>
                <a:ext cx="246456" cy="85619"/>
              </a:xfrm>
              <a:custGeom>
                <a:avLst/>
                <a:gdLst/>
                <a:ahLst/>
                <a:cxnLst/>
                <a:rect l="l" t="t" r="r" b="b"/>
                <a:pathLst>
                  <a:path w="2251" h="782" extrusionOk="0">
                    <a:moveTo>
                      <a:pt x="1116" y="1"/>
                    </a:moveTo>
                    <a:cubicBezTo>
                      <a:pt x="605" y="1"/>
                      <a:pt x="0" y="205"/>
                      <a:pt x="0" y="708"/>
                    </a:cubicBezTo>
                    <a:cubicBezTo>
                      <a:pt x="0" y="726"/>
                      <a:pt x="0" y="754"/>
                      <a:pt x="0" y="773"/>
                    </a:cubicBezTo>
                    <a:cubicBezTo>
                      <a:pt x="65" y="336"/>
                      <a:pt x="651" y="140"/>
                      <a:pt x="1116" y="140"/>
                    </a:cubicBezTo>
                    <a:cubicBezTo>
                      <a:pt x="1600" y="140"/>
                      <a:pt x="2195" y="336"/>
                      <a:pt x="2251" y="782"/>
                    </a:cubicBezTo>
                    <a:lnTo>
                      <a:pt x="2251" y="708"/>
                    </a:lnTo>
                    <a:cubicBezTo>
                      <a:pt x="2251" y="215"/>
                      <a:pt x="1618" y="1"/>
                      <a:pt x="1116" y="1"/>
                    </a:cubicBezTo>
                    <a:close/>
                  </a:path>
                </a:pathLst>
              </a:custGeom>
              <a:solidFill>
                <a:srgbClr val="DCB2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30"/>
              <p:cNvSpPr/>
              <p:nvPr/>
            </p:nvSpPr>
            <p:spPr>
              <a:xfrm>
                <a:off x="3336008" y="5588409"/>
                <a:ext cx="173209" cy="108174"/>
              </a:xfrm>
              <a:custGeom>
                <a:avLst/>
                <a:gdLst/>
                <a:ahLst/>
                <a:cxnLst/>
                <a:rect l="l" t="t" r="r" b="b"/>
                <a:pathLst>
                  <a:path w="1582" h="988" extrusionOk="0">
                    <a:moveTo>
                      <a:pt x="1349" y="632"/>
                    </a:moveTo>
                    <a:cubicBezTo>
                      <a:pt x="1367" y="632"/>
                      <a:pt x="1386" y="636"/>
                      <a:pt x="1404" y="636"/>
                    </a:cubicBezTo>
                    <a:cubicBezTo>
                      <a:pt x="1414" y="636"/>
                      <a:pt x="1423" y="635"/>
                      <a:pt x="1432" y="632"/>
                    </a:cubicBezTo>
                    <a:lnTo>
                      <a:pt x="1432" y="632"/>
                    </a:lnTo>
                    <a:lnTo>
                      <a:pt x="1414" y="660"/>
                    </a:lnTo>
                    <a:cubicBezTo>
                      <a:pt x="1395" y="642"/>
                      <a:pt x="1367" y="632"/>
                      <a:pt x="1349" y="632"/>
                    </a:cubicBezTo>
                    <a:close/>
                    <a:moveTo>
                      <a:pt x="949" y="688"/>
                    </a:moveTo>
                    <a:lnTo>
                      <a:pt x="958" y="697"/>
                    </a:lnTo>
                    <a:lnTo>
                      <a:pt x="949" y="707"/>
                    </a:lnTo>
                    <a:lnTo>
                      <a:pt x="949" y="688"/>
                    </a:lnTo>
                    <a:close/>
                    <a:moveTo>
                      <a:pt x="841" y="0"/>
                    </a:moveTo>
                    <a:cubicBezTo>
                      <a:pt x="791" y="0"/>
                      <a:pt x="742" y="15"/>
                      <a:pt x="698" y="46"/>
                    </a:cubicBezTo>
                    <a:lnTo>
                      <a:pt x="642" y="56"/>
                    </a:lnTo>
                    <a:lnTo>
                      <a:pt x="642" y="149"/>
                    </a:lnTo>
                    <a:cubicBezTo>
                      <a:pt x="633" y="205"/>
                      <a:pt x="642" y="251"/>
                      <a:pt x="661" y="298"/>
                    </a:cubicBezTo>
                    <a:cubicBezTo>
                      <a:pt x="586" y="223"/>
                      <a:pt x="493" y="177"/>
                      <a:pt x="391" y="149"/>
                    </a:cubicBezTo>
                    <a:cubicBezTo>
                      <a:pt x="369" y="143"/>
                      <a:pt x="347" y="139"/>
                      <a:pt x="326" y="139"/>
                    </a:cubicBezTo>
                    <a:cubicBezTo>
                      <a:pt x="282" y="139"/>
                      <a:pt x="239" y="152"/>
                      <a:pt x="196" y="177"/>
                    </a:cubicBezTo>
                    <a:lnTo>
                      <a:pt x="140" y="130"/>
                    </a:lnTo>
                    <a:lnTo>
                      <a:pt x="140" y="251"/>
                    </a:lnTo>
                    <a:cubicBezTo>
                      <a:pt x="140" y="298"/>
                      <a:pt x="186" y="344"/>
                      <a:pt x="261" y="363"/>
                    </a:cubicBezTo>
                    <a:cubicBezTo>
                      <a:pt x="237" y="359"/>
                      <a:pt x="213" y="357"/>
                      <a:pt x="189" y="357"/>
                    </a:cubicBezTo>
                    <a:cubicBezTo>
                      <a:pt x="148" y="357"/>
                      <a:pt x="107" y="364"/>
                      <a:pt x="65" y="381"/>
                    </a:cubicBezTo>
                    <a:lnTo>
                      <a:pt x="0" y="344"/>
                    </a:lnTo>
                    <a:lnTo>
                      <a:pt x="0" y="474"/>
                    </a:lnTo>
                    <a:cubicBezTo>
                      <a:pt x="0" y="521"/>
                      <a:pt x="47" y="558"/>
                      <a:pt x="121" y="577"/>
                    </a:cubicBezTo>
                    <a:cubicBezTo>
                      <a:pt x="182" y="590"/>
                      <a:pt x="242" y="597"/>
                      <a:pt x="303" y="597"/>
                    </a:cubicBezTo>
                    <a:cubicBezTo>
                      <a:pt x="363" y="597"/>
                      <a:pt x="423" y="590"/>
                      <a:pt x="484" y="577"/>
                    </a:cubicBezTo>
                    <a:lnTo>
                      <a:pt x="484" y="577"/>
                    </a:lnTo>
                    <a:cubicBezTo>
                      <a:pt x="409" y="604"/>
                      <a:pt x="344" y="642"/>
                      <a:pt x="289" y="688"/>
                    </a:cubicBezTo>
                    <a:lnTo>
                      <a:pt x="223" y="660"/>
                    </a:lnTo>
                    <a:lnTo>
                      <a:pt x="223" y="772"/>
                    </a:lnTo>
                    <a:cubicBezTo>
                      <a:pt x="223" y="828"/>
                      <a:pt x="270" y="874"/>
                      <a:pt x="344" y="893"/>
                    </a:cubicBezTo>
                    <a:cubicBezTo>
                      <a:pt x="366" y="900"/>
                      <a:pt x="389" y="903"/>
                      <a:pt x="411" y="903"/>
                    </a:cubicBezTo>
                    <a:cubicBezTo>
                      <a:pt x="475" y="903"/>
                      <a:pt x="538" y="876"/>
                      <a:pt x="586" y="828"/>
                    </a:cubicBezTo>
                    <a:lnTo>
                      <a:pt x="586" y="828"/>
                    </a:lnTo>
                    <a:cubicBezTo>
                      <a:pt x="549" y="883"/>
                      <a:pt x="595" y="949"/>
                      <a:pt x="688" y="976"/>
                    </a:cubicBezTo>
                    <a:cubicBezTo>
                      <a:pt x="710" y="984"/>
                      <a:pt x="733" y="987"/>
                      <a:pt x="755" y="987"/>
                    </a:cubicBezTo>
                    <a:cubicBezTo>
                      <a:pt x="819" y="987"/>
                      <a:pt x="882" y="959"/>
                      <a:pt x="930" y="911"/>
                    </a:cubicBezTo>
                    <a:cubicBezTo>
                      <a:pt x="949" y="883"/>
                      <a:pt x="958" y="856"/>
                      <a:pt x="958" y="828"/>
                    </a:cubicBezTo>
                    <a:lnTo>
                      <a:pt x="958" y="707"/>
                    </a:lnTo>
                    <a:cubicBezTo>
                      <a:pt x="1023" y="772"/>
                      <a:pt x="1107" y="818"/>
                      <a:pt x="1200" y="837"/>
                    </a:cubicBezTo>
                    <a:cubicBezTo>
                      <a:pt x="1222" y="844"/>
                      <a:pt x="1244" y="848"/>
                      <a:pt x="1267" y="848"/>
                    </a:cubicBezTo>
                    <a:cubicBezTo>
                      <a:pt x="1330" y="848"/>
                      <a:pt x="1394" y="820"/>
                      <a:pt x="1442" y="772"/>
                    </a:cubicBezTo>
                    <a:cubicBezTo>
                      <a:pt x="1451" y="763"/>
                      <a:pt x="1451" y="744"/>
                      <a:pt x="1451" y="735"/>
                    </a:cubicBezTo>
                    <a:lnTo>
                      <a:pt x="1451" y="632"/>
                    </a:lnTo>
                    <a:cubicBezTo>
                      <a:pt x="1497" y="623"/>
                      <a:pt x="1544" y="595"/>
                      <a:pt x="1572" y="558"/>
                    </a:cubicBezTo>
                    <a:cubicBezTo>
                      <a:pt x="1572" y="549"/>
                      <a:pt x="1581" y="539"/>
                      <a:pt x="1581" y="521"/>
                    </a:cubicBezTo>
                    <a:lnTo>
                      <a:pt x="1581" y="400"/>
                    </a:lnTo>
                    <a:lnTo>
                      <a:pt x="1544" y="437"/>
                    </a:lnTo>
                    <a:cubicBezTo>
                      <a:pt x="1525" y="428"/>
                      <a:pt x="1497" y="418"/>
                      <a:pt x="1479" y="409"/>
                    </a:cubicBezTo>
                    <a:cubicBezTo>
                      <a:pt x="1418" y="400"/>
                      <a:pt x="1358" y="395"/>
                      <a:pt x="1298" y="395"/>
                    </a:cubicBezTo>
                    <a:cubicBezTo>
                      <a:pt x="1237" y="395"/>
                      <a:pt x="1177" y="400"/>
                      <a:pt x="1116" y="409"/>
                    </a:cubicBezTo>
                    <a:cubicBezTo>
                      <a:pt x="1209" y="381"/>
                      <a:pt x="1293" y="325"/>
                      <a:pt x="1358" y="242"/>
                    </a:cubicBezTo>
                    <a:cubicBezTo>
                      <a:pt x="1367" y="232"/>
                      <a:pt x="1377" y="214"/>
                      <a:pt x="1367" y="195"/>
                    </a:cubicBezTo>
                    <a:lnTo>
                      <a:pt x="1367" y="84"/>
                    </a:lnTo>
                    <a:lnTo>
                      <a:pt x="1330" y="121"/>
                    </a:lnTo>
                    <a:cubicBezTo>
                      <a:pt x="1302" y="112"/>
                      <a:pt x="1284" y="102"/>
                      <a:pt x="1256" y="93"/>
                    </a:cubicBezTo>
                    <a:cubicBezTo>
                      <a:pt x="1234" y="86"/>
                      <a:pt x="1211" y="82"/>
                      <a:pt x="1189" y="82"/>
                    </a:cubicBezTo>
                    <a:cubicBezTo>
                      <a:pt x="1125" y="82"/>
                      <a:pt x="1062" y="110"/>
                      <a:pt x="1014" y="158"/>
                    </a:cubicBezTo>
                    <a:cubicBezTo>
                      <a:pt x="1051" y="102"/>
                      <a:pt x="1005" y="28"/>
                      <a:pt x="912" y="9"/>
                    </a:cubicBezTo>
                    <a:cubicBezTo>
                      <a:pt x="888" y="3"/>
                      <a:pt x="865" y="0"/>
                      <a:pt x="841" y="0"/>
                    </a:cubicBezTo>
                    <a:close/>
                  </a:path>
                </a:pathLst>
              </a:custGeom>
              <a:solidFill>
                <a:srgbClr val="E9B5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30"/>
              <p:cNvSpPr/>
              <p:nvPr/>
            </p:nvSpPr>
            <p:spPr>
              <a:xfrm>
                <a:off x="3335023" y="5574942"/>
                <a:ext cx="178246" cy="109378"/>
              </a:xfrm>
              <a:custGeom>
                <a:avLst/>
                <a:gdLst/>
                <a:ahLst/>
                <a:cxnLst/>
                <a:rect l="l" t="t" r="r" b="b"/>
                <a:pathLst>
                  <a:path w="1628" h="999" extrusionOk="0">
                    <a:moveTo>
                      <a:pt x="848" y="1"/>
                    </a:moveTo>
                    <a:cubicBezTo>
                      <a:pt x="782" y="1"/>
                      <a:pt x="720" y="28"/>
                      <a:pt x="679" y="76"/>
                    </a:cubicBezTo>
                    <a:cubicBezTo>
                      <a:pt x="632" y="151"/>
                      <a:pt x="632" y="235"/>
                      <a:pt x="679" y="309"/>
                    </a:cubicBezTo>
                    <a:cubicBezTo>
                      <a:pt x="604" y="235"/>
                      <a:pt x="511" y="179"/>
                      <a:pt x="409" y="160"/>
                    </a:cubicBezTo>
                    <a:cubicBezTo>
                      <a:pt x="387" y="153"/>
                      <a:pt x="365" y="149"/>
                      <a:pt x="342" y="149"/>
                    </a:cubicBezTo>
                    <a:cubicBezTo>
                      <a:pt x="279" y="149"/>
                      <a:pt x="215" y="177"/>
                      <a:pt x="167" y="225"/>
                    </a:cubicBezTo>
                    <a:cubicBezTo>
                      <a:pt x="131" y="280"/>
                      <a:pt x="174" y="343"/>
                      <a:pt x="263" y="372"/>
                    </a:cubicBezTo>
                    <a:lnTo>
                      <a:pt x="263" y="372"/>
                    </a:lnTo>
                    <a:cubicBezTo>
                      <a:pt x="243" y="366"/>
                      <a:pt x="223" y="363"/>
                      <a:pt x="203" y="363"/>
                    </a:cubicBezTo>
                    <a:cubicBezTo>
                      <a:pt x="140" y="363"/>
                      <a:pt x="78" y="391"/>
                      <a:pt x="37" y="439"/>
                    </a:cubicBezTo>
                    <a:cubicBezTo>
                      <a:pt x="0" y="495"/>
                      <a:pt x="46" y="560"/>
                      <a:pt x="139" y="588"/>
                    </a:cubicBezTo>
                    <a:cubicBezTo>
                      <a:pt x="200" y="597"/>
                      <a:pt x="260" y="602"/>
                      <a:pt x="321" y="602"/>
                    </a:cubicBezTo>
                    <a:cubicBezTo>
                      <a:pt x="381" y="602"/>
                      <a:pt x="442" y="597"/>
                      <a:pt x="502" y="588"/>
                    </a:cubicBezTo>
                    <a:lnTo>
                      <a:pt x="502" y="588"/>
                    </a:lnTo>
                    <a:cubicBezTo>
                      <a:pt x="409" y="616"/>
                      <a:pt x="325" y="672"/>
                      <a:pt x="260" y="755"/>
                    </a:cubicBezTo>
                    <a:cubicBezTo>
                      <a:pt x="223" y="811"/>
                      <a:pt x="270" y="876"/>
                      <a:pt x="363" y="904"/>
                    </a:cubicBezTo>
                    <a:cubicBezTo>
                      <a:pt x="385" y="911"/>
                      <a:pt x="407" y="915"/>
                      <a:pt x="430" y="915"/>
                    </a:cubicBezTo>
                    <a:cubicBezTo>
                      <a:pt x="493" y="915"/>
                      <a:pt x="556" y="887"/>
                      <a:pt x="604" y="839"/>
                    </a:cubicBezTo>
                    <a:lnTo>
                      <a:pt x="604" y="839"/>
                    </a:lnTo>
                    <a:cubicBezTo>
                      <a:pt x="567" y="895"/>
                      <a:pt x="614" y="960"/>
                      <a:pt x="707" y="988"/>
                    </a:cubicBezTo>
                    <a:cubicBezTo>
                      <a:pt x="731" y="995"/>
                      <a:pt x="755" y="999"/>
                      <a:pt x="779" y="999"/>
                    </a:cubicBezTo>
                    <a:cubicBezTo>
                      <a:pt x="846" y="999"/>
                      <a:pt x="907" y="971"/>
                      <a:pt x="949" y="923"/>
                    </a:cubicBezTo>
                    <a:cubicBezTo>
                      <a:pt x="986" y="848"/>
                      <a:pt x="986" y="765"/>
                      <a:pt x="949" y="700"/>
                    </a:cubicBezTo>
                    <a:lnTo>
                      <a:pt x="949" y="700"/>
                    </a:lnTo>
                    <a:cubicBezTo>
                      <a:pt x="1023" y="774"/>
                      <a:pt x="1116" y="820"/>
                      <a:pt x="1218" y="848"/>
                    </a:cubicBezTo>
                    <a:cubicBezTo>
                      <a:pt x="1240" y="856"/>
                      <a:pt x="1263" y="859"/>
                      <a:pt x="1285" y="859"/>
                    </a:cubicBezTo>
                    <a:cubicBezTo>
                      <a:pt x="1349" y="859"/>
                      <a:pt x="1412" y="831"/>
                      <a:pt x="1460" y="783"/>
                    </a:cubicBezTo>
                    <a:cubicBezTo>
                      <a:pt x="1493" y="725"/>
                      <a:pt x="1459" y="666"/>
                      <a:pt x="1384" y="641"/>
                    </a:cubicBezTo>
                    <a:lnTo>
                      <a:pt x="1384" y="641"/>
                    </a:lnTo>
                    <a:cubicBezTo>
                      <a:pt x="1398" y="644"/>
                      <a:pt x="1411" y="645"/>
                      <a:pt x="1424" y="645"/>
                    </a:cubicBezTo>
                    <a:cubicBezTo>
                      <a:pt x="1487" y="645"/>
                      <a:pt x="1549" y="617"/>
                      <a:pt x="1590" y="569"/>
                    </a:cubicBezTo>
                    <a:cubicBezTo>
                      <a:pt x="1627" y="504"/>
                      <a:pt x="1590" y="439"/>
                      <a:pt x="1488" y="411"/>
                    </a:cubicBezTo>
                    <a:cubicBezTo>
                      <a:pt x="1427" y="397"/>
                      <a:pt x="1367" y="390"/>
                      <a:pt x="1307" y="390"/>
                    </a:cubicBezTo>
                    <a:cubicBezTo>
                      <a:pt x="1246" y="390"/>
                      <a:pt x="1186" y="397"/>
                      <a:pt x="1125" y="411"/>
                    </a:cubicBezTo>
                    <a:cubicBezTo>
                      <a:pt x="1218" y="383"/>
                      <a:pt x="1302" y="328"/>
                      <a:pt x="1367" y="244"/>
                    </a:cubicBezTo>
                    <a:cubicBezTo>
                      <a:pt x="1404" y="188"/>
                      <a:pt x="1358" y="123"/>
                      <a:pt x="1265" y="95"/>
                    </a:cubicBezTo>
                    <a:cubicBezTo>
                      <a:pt x="1243" y="88"/>
                      <a:pt x="1220" y="84"/>
                      <a:pt x="1198" y="84"/>
                    </a:cubicBezTo>
                    <a:cubicBezTo>
                      <a:pt x="1134" y="84"/>
                      <a:pt x="1071" y="112"/>
                      <a:pt x="1023" y="160"/>
                    </a:cubicBezTo>
                    <a:cubicBezTo>
                      <a:pt x="1060" y="104"/>
                      <a:pt x="1014" y="39"/>
                      <a:pt x="921" y="11"/>
                    </a:cubicBezTo>
                    <a:cubicBezTo>
                      <a:pt x="896" y="4"/>
                      <a:pt x="872" y="1"/>
                      <a:pt x="8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85247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152"/>
        <p:cNvGrpSpPr/>
        <p:nvPr/>
      </p:nvGrpSpPr>
      <p:grpSpPr>
        <a:xfrm>
          <a:off x="0" y="0"/>
          <a:ext cx="0" cy="0"/>
          <a:chOff x="0" y="0"/>
          <a:chExt cx="0" cy="0"/>
        </a:xfrm>
      </p:grpSpPr>
      <p:grpSp>
        <p:nvGrpSpPr>
          <p:cNvPr id="1153" name="Google Shape;1153;p31"/>
          <p:cNvGrpSpPr/>
          <p:nvPr/>
        </p:nvGrpSpPr>
        <p:grpSpPr>
          <a:xfrm>
            <a:off x="-346688" y="4904163"/>
            <a:ext cx="12514591" cy="3691163"/>
            <a:chOff x="-183816" y="3601922"/>
            <a:chExt cx="9385943" cy="2768372"/>
          </a:xfrm>
        </p:grpSpPr>
        <p:sp>
          <p:nvSpPr>
            <p:cNvPr id="1154" name="Google Shape;1154;p31"/>
            <p:cNvSpPr/>
            <p:nvPr/>
          </p:nvSpPr>
          <p:spPr>
            <a:xfrm>
              <a:off x="-58157" y="3601922"/>
              <a:ext cx="9260284" cy="998078"/>
            </a:xfrm>
            <a:custGeom>
              <a:avLst/>
              <a:gdLst/>
              <a:ahLst/>
              <a:cxnLst/>
              <a:rect l="l" t="t" r="r" b="b"/>
              <a:pathLst>
                <a:path w="42064" h="9892" extrusionOk="0">
                  <a:moveTo>
                    <a:pt x="42064" y="0"/>
                  </a:moveTo>
                  <a:cubicBezTo>
                    <a:pt x="38336" y="5162"/>
                    <a:pt x="34610" y="6811"/>
                    <a:pt x="30887" y="6811"/>
                  </a:cubicBezTo>
                  <a:cubicBezTo>
                    <a:pt x="24306" y="6811"/>
                    <a:pt x="17731" y="1662"/>
                    <a:pt x="11157" y="1662"/>
                  </a:cubicBezTo>
                  <a:cubicBezTo>
                    <a:pt x="7438" y="1662"/>
                    <a:pt x="3719" y="3311"/>
                    <a:pt x="0" y="8473"/>
                  </a:cubicBezTo>
                  <a:lnTo>
                    <a:pt x="0" y="9440"/>
                  </a:lnTo>
                  <a:cubicBezTo>
                    <a:pt x="3447" y="4886"/>
                    <a:pt x="6894" y="3351"/>
                    <a:pt x="10341" y="3351"/>
                  </a:cubicBezTo>
                  <a:cubicBezTo>
                    <a:pt x="17458" y="3351"/>
                    <a:pt x="24578" y="9892"/>
                    <a:pt x="31704" y="9892"/>
                  </a:cubicBezTo>
                  <a:cubicBezTo>
                    <a:pt x="35156" y="9892"/>
                    <a:pt x="38609" y="8358"/>
                    <a:pt x="42064" y="3803"/>
                  </a:cubicBezTo>
                  <a:lnTo>
                    <a:pt x="42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31"/>
            <p:cNvSpPr/>
            <p:nvPr/>
          </p:nvSpPr>
          <p:spPr>
            <a:xfrm>
              <a:off x="-58157" y="3940032"/>
              <a:ext cx="9260284" cy="976688"/>
            </a:xfrm>
            <a:custGeom>
              <a:avLst/>
              <a:gdLst/>
              <a:ahLst/>
              <a:cxnLst/>
              <a:rect l="l" t="t" r="r" b="b"/>
              <a:pathLst>
                <a:path w="42064" h="9680" extrusionOk="0">
                  <a:moveTo>
                    <a:pt x="10341" y="0"/>
                  </a:moveTo>
                  <a:cubicBezTo>
                    <a:pt x="6894" y="0"/>
                    <a:pt x="3447" y="1535"/>
                    <a:pt x="0" y="6089"/>
                  </a:cubicBezTo>
                  <a:lnTo>
                    <a:pt x="0" y="7090"/>
                  </a:lnTo>
                  <a:cubicBezTo>
                    <a:pt x="3198" y="3078"/>
                    <a:pt x="6395" y="1665"/>
                    <a:pt x="9593" y="1665"/>
                  </a:cubicBezTo>
                  <a:cubicBezTo>
                    <a:pt x="17209" y="1665"/>
                    <a:pt x="24827" y="9679"/>
                    <a:pt x="32453" y="9679"/>
                  </a:cubicBezTo>
                  <a:cubicBezTo>
                    <a:pt x="35655" y="9679"/>
                    <a:pt x="38859" y="8267"/>
                    <a:pt x="42064" y="4255"/>
                  </a:cubicBezTo>
                  <a:lnTo>
                    <a:pt x="42064" y="452"/>
                  </a:lnTo>
                  <a:cubicBezTo>
                    <a:pt x="38609" y="5007"/>
                    <a:pt x="35156" y="6541"/>
                    <a:pt x="31704" y="6541"/>
                  </a:cubicBezTo>
                  <a:cubicBezTo>
                    <a:pt x="24578" y="6541"/>
                    <a:pt x="17458" y="0"/>
                    <a:pt x="10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31"/>
            <p:cNvSpPr/>
            <p:nvPr/>
          </p:nvSpPr>
          <p:spPr>
            <a:xfrm>
              <a:off x="-58157" y="4108028"/>
              <a:ext cx="9260284" cy="1130254"/>
            </a:xfrm>
            <a:custGeom>
              <a:avLst/>
              <a:gdLst/>
              <a:ahLst/>
              <a:cxnLst/>
              <a:rect l="l" t="t" r="r" b="b"/>
              <a:pathLst>
                <a:path w="42064" h="11202" extrusionOk="0">
                  <a:moveTo>
                    <a:pt x="9593" y="0"/>
                  </a:moveTo>
                  <a:cubicBezTo>
                    <a:pt x="6395" y="0"/>
                    <a:pt x="3198" y="1413"/>
                    <a:pt x="0" y="5425"/>
                  </a:cubicBezTo>
                  <a:lnTo>
                    <a:pt x="0" y="6392"/>
                  </a:lnTo>
                  <a:cubicBezTo>
                    <a:pt x="2958" y="2885"/>
                    <a:pt x="5917" y="1601"/>
                    <a:pt x="8875" y="1601"/>
                  </a:cubicBezTo>
                  <a:cubicBezTo>
                    <a:pt x="16965" y="1601"/>
                    <a:pt x="25057" y="11201"/>
                    <a:pt x="33157" y="11201"/>
                  </a:cubicBezTo>
                  <a:cubicBezTo>
                    <a:pt x="36125" y="11201"/>
                    <a:pt x="39093" y="9913"/>
                    <a:pt x="42064" y="6392"/>
                  </a:cubicBezTo>
                  <a:lnTo>
                    <a:pt x="42064" y="2590"/>
                  </a:lnTo>
                  <a:cubicBezTo>
                    <a:pt x="38859" y="6602"/>
                    <a:pt x="35655" y="8014"/>
                    <a:pt x="32453" y="8014"/>
                  </a:cubicBezTo>
                  <a:cubicBezTo>
                    <a:pt x="24827" y="8014"/>
                    <a:pt x="17209" y="0"/>
                    <a:pt x="95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31"/>
            <p:cNvSpPr/>
            <p:nvPr/>
          </p:nvSpPr>
          <p:spPr>
            <a:xfrm>
              <a:off x="-58157" y="4268153"/>
              <a:ext cx="9260284" cy="1294616"/>
            </a:xfrm>
            <a:custGeom>
              <a:avLst/>
              <a:gdLst/>
              <a:ahLst/>
              <a:cxnLst/>
              <a:rect l="l" t="t" r="r" b="b"/>
              <a:pathLst>
                <a:path w="42064" h="12831" extrusionOk="0">
                  <a:moveTo>
                    <a:pt x="8882" y="0"/>
                  </a:moveTo>
                  <a:cubicBezTo>
                    <a:pt x="5921" y="0"/>
                    <a:pt x="2961" y="1288"/>
                    <a:pt x="0" y="4805"/>
                  </a:cubicBezTo>
                  <a:lnTo>
                    <a:pt x="0" y="5773"/>
                  </a:lnTo>
                  <a:cubicBezTo>
                    <a:pt x="2737" y="2710"/>
                    <a:pt x="5474" y="1550"/>
                    <a:pt x="8211" y="1550"/>
                  </a:cubicBezTo>
                  <a:cubicBezTo>
                    <a:pt x="16748" y="1550"/>
                    <a:pt x="25287" y="12830"/>
                    <a:pt x="33837" y="12830"/>
                  </a:cubicBezTo>
                  <a:cubicBezTo>
                    <a:pt x="36578" y="12830"/>
                    <a:pt x="39320" y="11671"/>
                    <a:pt x="42064" y="8608"/>
                  </a:cubicBezTo>
                  <a:lnTo>
                    <a:pt x="42064" y="4805"/>
                  </a:lnTo>
                  <a:cubicBezTo>
                    <a:pt x="39096" y="8323"/>
                    <a:pt x="36130" y="9611"/>
                    <a:pt x="33165" y="9611"/>
                  </a:cubicBezTo>
                  <a:cubicBezTo>
                    <a:pt x="25064" y="9611"/>
                    <a:pt x="16972" y="0"/>
                    <a:pt x="88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31"/>
            <p:cNvSpPr/>
            <p:nvPr/>
          </p:nvSpPr>
          <p:spPr>
            <a:xfrm>
              <a:off x="-58157" y="4424545"/>
              <a:ext cx="9260284" cy="1468765"/>
            </a:xfrm>
            <a:custGeom>
              <a:avLst/>
              <a:gdLst/>
              <a:ahLst/>
              <a:cxnLst/>
              <a:rect l="l" t="t" r="r" b="b"/>
              <a:pathLst>
                <a:path w="42064" h="14557" extrusionOk="0">
                  <a:moveTo>
                    <a:pt x="8211" y="0"/>
                  </a:moveTo>
                  <a:cubicBezTo>
                    <a:pt x="5474" y="0"/>
                    <a:pt x="2737" y="1160"/>
                    <a:pt x="0" y="4223"/>
                  </a:cubicBezTo>
                  <a:lnTo>
                    <a:pt x="0" y="5224"/>
                  </a:lnTo>
                  <a:cubicBezTo>
                    <a:pt x="2527" y="2564"/>
                    <a:pt x="5054" y="1527"/>
                    <a:pt x="7581" y="1527"/>
                  </a:cubicBezTo>
                  <a:cubicBezTo>
                    <a:pt x="16538" y="1527"/>
                    <a:pt x="25497" y="14557"/>
                    <a:pt x="34468" y="14557"/>
                  </a:cubicBezTo>
                  <a:cubicBezTo>
                    <a:pt x="36999" y="14557"/>
                    <a:pt x="39531" y="13520"/>
                    <a:pt x="42064" y="10861"/>
                  </a:cubicBezTo>
                  <a:lnTo>
                    <a:pt x="42064" y="7058"/>
                  </a:lnTo>
                  <a:cubicBezTo>
                    <a:pt x="39320" y="10121"/>
                    <a:pt x="36578" y="11280"/>
                    <a:pt x="33837" y="11280"/>
                  </a:cubicBezTo>
                  <a:cubicBezTo>
                    <a:pt x="25287" y="11280"/>
                    <a:pt x="16748" y="0"/>
                    <a:pt x="82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31"/>
            <p:cNvSpPr/>
            <p:nvPr/>
          </p:nvSpPr>
          <p:spPr>
            <a:xfrm>
              <a:off x="-58157" y="4578616"/>
              <a:ext cx="9260284" cy="1649271"/>
            </a:xfrm>
            <a:custGeom>
              <a:avLst/>
              <a:gdLst/>
              <a:ahLst/>
              <a:cxnLst/>
              <a:rect l="l" t="t" r="r" b="b"/>
              <a:pathLst>
                <a:path w="42064" h="16346" extrusionOk="0">
                  <a:moveTo>
                    <a:pt x="7581" y="0"/>
                  </a:moveTo>
                  <a:cubicBezTo>
                    <a:pt x="5054" y="0"/>
                    <a:pt x="2527" y="1037"/>
                    <a:pt x="0" y="3697"/>
                  </a:cubicBezTo>
                  <a:lnTo>
                    <a:pt x="0" y="4664"/>
                  </a:lnTo>
                  <a:cubicBezTo>
                    <a:pt x="2324" y="2373"/>
                    <a:pt x="4648" y="1455"/>
                    <a:pt x="6973" y="1455"/>
                  </a:cubicBezTo>
                  <a:cubicBezTo>
                    <a:pt x="16335" y="1455"/>
                    <a:pt x="25700" y="16345"/>
                    <a:pt x="35077" y="16345"/>
                  </a:cubicBezTo>
                  <a:cubicBezTo>
                    <a:pt x="37405" y="16345"/>
                    <a:pt x="39734" y="15428"/>
                    <a:pt x="42064" y="13137"/>
                  </a:cubicBezTo>
                  <a:lnTo>
                    <a:pt x="42064" y="9334"/>
                  </a:lnTo>
                  <a:cubicBezTo>
                    <a:pt x="39531" y="11993"/>
                    <a:pt x="36999" y="13030"/>
                    <a:pt x="34468" y="13030"/>
                  </a:cubicBezTo>
                  <a:cubicBezTo>
                    <a:pt x="25497" y="13030"/>
                    <a:pt x="16538" y="0"/>
                    <a:pt x="7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31"/>
            <p:cNvSpPr/>
            <p:nvPr/>
          </p:nvSpPr>
          <p:spPr>
            <a:xfrm>
              <a:off x="-183816" y="4721024"/>
              <a:ext cx="9260284" cy="1649271"/>
            </a:xfrm>
            <a:custGeom>
              <a:avLst/>
              <a:gdLst/>
              <a:ahLst/>
              <a:cxnLst/>
              <a:rect l="l" t="t" r="r" b="b"/>
              <a:pathLst>
                <a:path w="42064" h="16346" extrusionOk="0">
                  <a:moveTo>
                    <a:pt x="7581" y="0"/>
                  </a:moveTo>
                  <a:cubicBezTo>
                    <a:pt x="5054" y="0"/>
                    <a:pt x="2527" y="1037"/>
                    <a:pt x="0" y="3697"/>
                  </a:cubicBezTo>
                  <a:lnTo>
                    <a:pt x="0" y="4664"/>
                  </a:lnTo>
                  <a:cubicBezTo>
                    <a:pt x="2324" y="2373"/>
                    <a:pt x="4648" y="1455"/>
                    <a:pt x="6973" y="1455"/>
                  </a:cubicBezTo>
                  <a:cubicBezTo>
                    <a:pt x="16335" y="1455"/>
                    <a:pt x="25700" y="16345"/>
                    <a:pt x="35077" y="16345"/>
                  </a:cubicBezTo>
                  <a:cubicBezTo>
                    <a:pt x="37405" y="16345"/>
                    <a:pt x="39734" y="15428"/>
                    <a:pt x="42064" y="13137"/>
                  </a:cubicBezTo>
                  <a:lnTo>
                    <a:pt x="42064" y="9334"/>
                  </a:lnTo>
                  <a:cubicBezTo>
                    <a:pt x="39531" y="11993"/>
                    <a:pt x="36999" y="13030"/>
                    <a:pt x="34468" y="13030"/>
                  </a:cubicBezTo>
                  <a:cubicBezTo>
                    <a:pt x="25497" y="13030"/>
                    <a:pt x="16538" y="0"/>
                    <a:pt x="7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1" name="Google Shape;1161;p31"/>
          <p:cNvGrpSpPr/>
          <p:nvPr/>
        </p:nvGrpSpPr>
        <p:grpSpPr>
          <a:xfrm>
            <a:off x="-250791" y="-188636"/>
            <a:ext cx="12560059" cy="6760399"/>
            <a:chOff x="-188093" y="-370077"/>
            <a:chExt cx="9420044" cy="5070299"/>
          </a:xfrm>
        </p:grpSpPr>
        <p:sp>
          <p:nvSpPr>
            <p:cNvPr id="1162" name="Google Shape;1162;p31"/>
            <p:cNvSpPr/>
            <p:nvPr/>
          </p:nvSpPr>
          <p:spPr>
            <a:xfrm rot="-636707">
              <a:off x="7961364" y="-320840"/>
              <a:ext cx="588260" cy="576347"/>
            </a:xfrm>
            <a:custGeom>
              <a:avLst/>
              <a:gdLst/>
              <a:ahLst/>
              <a:cxnLst/>
              <a:rect l="l" t="t" r="r" b="b"/>
              <a:pathLst>
                <a:path w="21035" h="20609" extrusionOk="0">
                  <a:moveTo>
                    <a:pt x="15928" y="0"/>
                  </a:moveTo>
                  <a:lnTo>
                    <a:pt x="9727" y="4013"/>
                  </a:lnTo>
                  <a:lnTo>
                    <a:pt x="2919" y="1156"/>
                  </a:lnTo>
                  <a:lnTo>
                    <a:pt x="4803" y="8298"/>
                  </a:lnTo>
                  <a:lnTo>
                    <a:pt x="1" y="13891"/>
                  </a:lnTo>
                  <a:lnTo>
                    <a:pt x="7356" y="14286"/>
                  </a:lnTo>
                  <a:lnTo>
                    <a:pt x="11186" y="20609"/>
                  </a:lnTo>
                  <a:lnTo>
                    <a:pt x="13861" y="13709"/>
                  </a:lnTo>
                  <a:lnTo>
                    <a:pt x="21034" y="12007"/>
                  </a:lnTo>
                  <a:lnTo>
                    <a:pt x="15320" y="7356"/>
                  </a:lnTo>
                  <a:lnTo>
                    <a:pt x="159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31"/>
            <p:cNvSpPr/>
            <p:nvPr/>
          </p:nvSpPr>
          <p:spPr>
            <a:xfrm>
              <a:off x="6339325" y="4364700"/>
              <a:ext cx="322530" cy="315555"/>
            </a:xfrm>
            <a:custGeom>
              <a:avLst/>
              <a:gdLst/>
              <a:ahLst/>
              <a:cxnLst/>
              <a:rect l="l" t="t" r="r" b="b"/>
              <a:pathLst>
                <a:path w="9849" h="9636" extrusionOk="0">
                  <a:moveTo>
                    <a:pt x="7447" y="1"/>
                  </a:moveTo>
                  <a:lnTo>
                    <a:pt x="4529" y="1855"/>
                  </a:lnTo>
                  <a:lnTo>
                    <a:pt x="1368" y="548"/>
                  </a:lnTo>
                  <a:lnTo>
                    <a:pt x="1368" y="548"/>
                  </a:lnTo>
                  <a:lnTo>
                    <a:pt x="2250" y="3861"/>
                  </a:lnTo>
                  <a:lnTo>
                    <a:pt x="0" y="6475"/>
                  </a:lnTo>
                  <a:lnTo>
                    <a:pt x="3435" y="6688"/>
                  </a:lnTo>
                  <a:lnTo>
                    <a:pt x="5229" y="9636"/>
                  </a:lnTo>
                  <a:lnTo>
                    <a:pt x="6475" y="6414"/>
                  </a:lnTo>
                  <a:lnTo>
                    <a:pt x="9849" y="5624"/>
                  </a:lnTo>
                  <a:lnTo>
                    <a:pt x="7174" y="3435"/>
                  </a:lnTo>
                  <a:lnTo>
                    <a:pt x="744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31"/>
            <p:cNvSpPr/>
            <p:nvPr/>
          </p:nvSpPr>
          <p:spPr>
            <a:xfrm>
              <a:off x="-188093" y="2987793"/>
              <a:ext cx="597838" cy="584914"/>
            </a:xfrm>
            <a:custGeom>
              <a:avLst/>
              <a:gdLst/>
              <a:ahLst/>
              <a:cxnLst/>
              <a:rect l="l" t="t" r="r" b="b"/>
              <a:pathLst>
                <a:path w="11217" h="10974" extrusionOk="0">
                  <a:moveTo>
                    <a:pt x="8481" y="1"/>
                  </a:moveTo>
                  <a:lnTo>
                    <a:pt x="5168" y="2129"/>
                  </a:lnTo>
                  <a:lnTo>
                    <a:pt x="1551" y="639"/>
                  </a:lnTo>
                  <a:lnTo>
                    <a:pt x="2554" y="4439"/>
                  </a:lnTo>
                  <a:lnTo>
                    <a:pt x="1" y="7417"/>
                  </a:lnTo>
                  <a:lnTo>
                    <a:pt x="3922" y="7630"/>
                  </a:lnTo>
                  <a:lnTo>
                    <a:pt x="5958" y="10974"/>
                  </a:lnTo>
                  <a:lnTo>
                    <a:pt x="7387" y="7326"/>
                  </a:lnTo>
                  <a:lnTo>
                    <a:pt x="11217" y="6414"/>
                  </a:lnTo>
                  <a:lnTo>
                    <a:pt x="8177" y="3922"/>
                  </a:lnTo>
                  <a:lnTo>
                    <a:pt x="84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31"/>
            <p:cNvSpPr/>
            <p:nvPr/>
          </p:nvSpPr>
          <p:spPr>
            <a:xfrm rot="2254481">
              <a:off x="2994003" y="4202145"/>
              <a:ext cx="242871" cy="238309"/>
            </a:xfrm>
            <a:custGeom>
              <a:avLst/>
              <a:gdLst/>
              <a:ahLst/>
              <a:cxnLst/>
              <a:rect l="l" t="t" r="r" b="b"/>
              <a:pathLst>
                <a:path w="4834" h="4743" extrusionOk="0">
                  <a:moveTo>
                    <a:pt x="3648" y="1"/>
                  </a:moveTo>
                  <a:lnTo>
                    <a:pt x="2219" y="913"/>
                  </a:lnTo>
                  <a:lnTo>
                    <a:pt x="669" y="274"/>
                  </a:lnTo>
                  <a:lnTo>
                    <a:pt x="1095" y="1916"/>
                  </a:lnTo>
                  <a:lnTo>
                    <a:pt x="1" y="3192"/>
                  </a:lnTo>
                  <a:lnTo>
                    <a:pt x="1703" y="3283"/>
                  </a:lnTo>
                  <a:lnTo>
                    <a:pt x="2584" y="4742"/>
                  </a:lnTo>
                  <a:lnTo>
                    <a:pt x="3192" y="3162"/>
                  </a:lnTo>
                  <a:lnTo>
                    <a:pt x="4834" y="2767"/>
                  </a:lnTo>
                  <a:lnTo>
                    <a:pt x="3526" y="1703"/>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31"/>
            <p:cNvSpPr/>
            <p:nvPr/>
          </p:nvSpPr>
          <p:spPr>
            <a:xfrm>
              <a:off x="7444387" y="3615757"/>
              <a:ext cx="158289" cy="155310"/>
            </a:xfrm>
            <a:custGeom>
              <a:avLst/>
              <a:gdLst/>
              <a:ahLst/>
              <a:cxnLst/>
              <a:rect l="l" t="t" r="r" b="b"/>
              <a:pathLst>
                <a:path w="4834" h="4743" extrusionOk="0">
                  <a:moveTo>
                    <a:pt x="3648" y="1"/>
                  </a:moveTo>
                  <a:lnTo>
                    <a:pt x="2219" y="943"/>
                  </a:lnTo>
                  <a:lnTo>
                    <a:pt x="669" y="274"/>
                  </a:lnTo>
                  <a:lnTo>
                    <a:pt x="1095" y="1916"/>
                  </a:lnTo>
                  <a:lnTo>
                    <a:pt x="0" y="3192"/>
                  </a:lnTo>
                  <a:lnTo>
                    <a:pt x="1672" y="3284"/>
                  </a:lnTo>
                  <a:lnTo>
                    <a:pt x="2554" y="4743"/>
                  </a:lnTo>
                  <a:lnTo>
                    <a:pt x="3192" y="3162"/>
                  </a:lnTo>
                  <a:lnTo>
                    <a:pt x="4833" y="2767"/>
                  </a:lnTo>
                  <a:lnTo>
                    <a:pt x="3526" y="1703"/>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31"/>
            <p:cNvSpPr/>
            <p:nvPr/>
          </p:nvSpPr>
          <p:spPr>
            <a:xfrm>
              <a:off x="8765628" y="1839437"/>
              <a:ext cx="242870" cy="237892"/>
            </a:xfrm>
            <a:custGeom>
              <a:avLst/>
              <a:gdLst/>
              <a:ahLst/>
              <a:cxnLst/>
              <a:rect l="l" t="t" r="r" b="b"/>
              <a:pathLst>
                <a:path w="7417" h="7265" extrusionOk="0">
                  <a:moveTo>
                    <a:pt x="5593" y="0"/>
                  </a:moveTo>
                  <a:lnTo>
                    <a:pt x="3405" y="1429"/>
                  </a:lnTo>
                  <a:lnTo>
                    <a:pt x="1003" y="426"/>
                  </a:lnTo>
                  <a:lnTo>
                    <a:pt x="1672" y="2948"/>
                  </a:lnTo>
                  <a:lnTo>
                    <a:pt x="0" y="4924"/>
                  </a:lnTo>
                  <a:lnTo>
                    <a:pt x="2584" y="5046"/>
                  </a:lnTo>
                  <a:lnTo>
                    <a:pt x="3952" y="7265"/>
                  </a:lnTo>
                  <a:lnTo>
                    <a:pt x="4864" y="4863"/>
                  </a:lnTo>
                  <a:lnTo>
                    <a:pt x="7417" y="4255"/>
                  </a:lnTo>
                  <a:lnTo>
                    <a:pt x="5380" y="2614"/>
                  </a:lnTo>
                  <a:lnTo>
                    <a:pt x="55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31"/>
            <p:cNvSpPr/>
            <p:nvPr/>
          </p:nvSpPr>
          <p:spPr>
            <a:xfrm>
              <a:off x="5173502" y="840974"/>
              <a:ext cx="159280" cy="155348"/>
            </a:xfrm>
            <a:custGeom>
              <a:avLst/>
              <a:gdLst/>
              <a:ahLst/>
              <a:cxnLst/>
              <a:rect l="l" t="t" r="r" b="b"/>
              <a:pathLst>
                <a:path w="4834" h="4742" extrusionOk="0">
                  <a:moveTo>
                    <a:pt x="3648" y="0"/>
                  </a:moveTo>
                  <a:lnTo>
                    <a:pt x="2219" y="912"/>
                  </a:lnTo>
                  <a:lnTo>
                    <a:pt x="669" y="274"/>
                  </a:lnTo>
                  <a:lnTo>
                    <a:pt x="669" y="274"/>
                  </a:lnTo>
                  <a:lnTo>
                    <a:pt x="1094" y="1915"/>
                  </a:lnTo>
                  <a:lnTo>
                    <a:pt x="0" y="3192"/>
                  </a:lnTo>
                  <a:lnTo>
                    <a:pt x="1672" y="3283"/>
                  </a:lnTo>
                  <a:lnTo>
                    <a:pt x="2553" y="4742"/>
                  </a:lnTo>
                  <a:lnTo>
                    <a:pt x="3192" y="3161"/>
                  </a:lnTo>
                  <a:lnTo>
                    <a:pt x="4833" y="2766"/>
                  </a:lnTo>
                  <a:lnTo>
                    <a:pt x="3526" y="1702"/>
                  </a:lnTo>
                  <a:lnTo>
                    <a:pt x="36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31"/>
            <p:cNvSpPr/>
            <p:nvPr/>
          </p:nvSpPr>
          <p:spPr>
            <a:xfrm>
              <a:off x="3271006" y="-67667"/>
              <a:ext cx="158289" cy="154294"/>
            </a:xfrm>
            <a:custGeom>
              <a:avLst/>
              <a:gdLst/>
              <a:ahLst/>
              <a:cxnLst/>
              <a:rect l="l" t="t" r="r" b="b"/>
              <a:pathLst>
                <a:path w="4834" h="4712" extrusionOk="0">
                  <a:moveTo>
                    <a:pt x="3648" y="1"/>
                  </a:moveTo>
                  <a:lnTo>
                    <a:pt x="2219" y="912"/>
                  </a:lnTo>
                  <a:lnTo>
                    <a:pt x="669" y="244"/>
                  </a:lnTo>
                  <a:lnTo>
                    <a:pt x="669" y="244"/>
                  </a:lnTo>
                  <a:lnTo>
                    <a:pt x="1094" y="1885"/>
                  </a:lnTo>
                  <a:lnTo>
                    <a:pt x="0" y="3192"/>
                  </a:lnTo>
                  <a:lnTo>
                    <a:pt x="1672" y="3283"/>
                  </a:lnTo>
                  <a:lnTo>
                    <a:pt x="2553" y="4712"/>
                  </a:lnTo>
                  <a:lnTo>
                    <a:pt x="3161" y="3131"/>
                  </a:lnTo>
                  <a:lnTo>
                    <a:pt x="4833" y="2736"/>
                  </a:lnTo>
                  <a:lnTo>
                    <a:pt x="3496" y="1672"/>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31"/>
            <p:cNvSpPr/>
            <p:nvPr/>
          </p:nvSpPr>
          <p:spPr>
            <a:xfrm>
              <a:off x="116101" y="-67676"/>
              <a:ext cx="367286" cy="384280"/>
            </a:xfrm>
            <a:custGeom>
              <a:avLst/>
              <a:gdLst/>
              <a:ahLst/>
              <a:cxnLst/>
              <a:rect l="l" t="t" r="r" b="b"/>
              <a:pathLst>
                <a:path w="13162" h="13771" extrusionOk="0">
                  <a:moveTo>
                    <a:pt x="4894" y="1"/>
                  </a:moveTo>
                  <a:lnTo>
                    <a:pt x="4286" y="4773"/>
                  </a:lnTo>
                  <a:lnTo>
                    <a:pt x="0" y="6962"/>
                  </a:lnTo>
                  <a:lnTo>
                    <a:pt x="4347" y="9028"/>
                  </a:lnTo>
                  <a:lnTo>
                    <a:pt x="5107" y="13770"/>
                  </a:lnTo>
                  <a:lnTo>
                    <a:pt x="8420" y="10275"/>
                  </a:lnTo>
                  <a:lnTo>
                    <a:pt x="13162" y="11004"/>
                  </a:lnTo>
                  <a:lnTo>
                    <a:pt x="10852" y="6779"/>
                  </a:lnTo>
                  <a:lnTo>
                    <a:pt x="13010" y="2493"/>
                  </a:lnTo>
                  <a:lnTo>
                    <a:pt x="8298" y="3405"/>
                  </a:lnTo>
                  <a:lnTo>
                    <a:pt x="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31"/>
            <p:cNvSpPr/>
            <p:nvPr/>
          </p:nvSpPr>
          <p:spPr>
            <a:xfrm>
              <a:off x="8542177" y="4025348"/>
              <a:ext cx="689773" cy="674874"/>
            </a:xfrm>
            <a:custGeom>
              <a:avLst/>
              <a:gdLst/>
              <a:ahLst/>
              <a:cxnLst/>
              <a:rect l="l" t="t" r="r" b="b"/>
              <a:pathLst>
                <a:path w="21065" h="20610" extrusionOk="0">
                  <a:moveTo>
                    <a:pt x="15928" y="1"/>
                  </a:moveTo>
                  <a:lnTo>
                    <a:pt x="9727" y="4013"/>
                  </a:lnTo>
                  <a:lnTo>
                    <a:pt x="2918" y="1156"/>
                  </a:lnTo>
                  <a:lnTo>
                    <a:pt x="2918" y="1156"/>
                  </a:lnTo>
                  <a:lnTo>
                    <a:pt x="4803" y="8299"/>
                  </a:lnTo>
                  <a:lnTo>
                    <a:pt x="0" y="13892"/>
                  </a:lnTo>
                  <a:lnTo>
                    <a:pt x="7387" y="14287"/>
                  </a:lnTo>
                  <a:lnTo>
                    <a:pt x="11216" y="20609"/>
                  </a:lnTo>
                  <a:lnTo>
                    <a:pt x="13891" y="13709"/>
                  </a:lnTo>
                  <a:lnTo>
                    <a:pt x="21065" y="12007"/>
                  </a:lnTo>
                  <a:lnTo>
                    <a:pt x="15350" y="7357"/>
                  </a:lnTo>
                  <a:lnTo>
                    <a:pt x="159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31"/>
            <p:cNvSpPr/>
            <p:nvPr/>
          </p:nvSpPr>
          <p:spPr>
            <a:xfrm>
              <a:off x="220098" y="4364706"/>
              <a:ext cx="159283" cy="155353"/>
            </a:xfrm>
            <a:custGeom>
              <a:avLst/>
              <a:gdLst/>
              <a:ahLst/>
              <a:cxnLst/>
              <a:rect l="l" t="t" r="r" b="b"/>
              <a:pathLst>
                <a:path w="9849" h="9606" extrusionOk="0">
                  <a:moveTo>
                    <a:pt x="7448" y="1"/>
                  </a:moveTo>
                  <a:lnTo>
                    <a:pt x="4560" y="1855"/>
                  </a:lnTo>
                  <a:lnTo>
                    <a:pt x="1369" y="548"/>
                  </a:lnTo>
                  <a:lnTo>
                    <a:pt x="2250" y="3861"/>
                  </a:lnTo>
                  <a:lnTo>
                    <a:pt x="1" y="6475"/>
                  </a:lnTo>
                  <a:lnTo>
                    <a:pt x="3435" y="6688"/>
                  </a:lnTo>
                  <a:lnTo>
                    <a:pt x="5229" y="9606"/>
                  </a:lnTo>
                  <a:lnTo>
                    <a:pt x="6475" y="6414"/>
                  </a:lnTo>
                  <a:lnTo>
                    <a:pt x="9849" y="5593"/>
                  </a:lnTo>
                  <a:lnTo>
                    <a:pt x="7174" y="3435"/>
                  </a:lnTo>
                  <a:lnTo>
                    <a:pt x="74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31"/>
            <p:cNvSpPr/>
            <p:nvPr/>
          </p:nvSpPr>
          <p:spPr>
            <a:xfrm>
              <a:off x="564478" y="1547049"/>
              <a:ext cx="253471" cy="247074"/>
            </a:xfrm>
            <a:custGeom>
              <a:avLst/>
              <a:gdLst/>
              <a:ahLst/>
              <a:cxnLst/>
              <a:rect l="l" t="t" r="r" b="b"/>
              <a:pathLst>
                <a:path w="4834" h="4712" extrusionOk="0">
                  <a:moveTo>
                    <a:pt x="3648" y="1"/>
                  </a:moveTo>
                  <a:lnTo>
                    <a:pt x="2219" y="912"/>
                  </a:lnTo>
                  <a:lnTo>
                    <a:pt x="669" y="244"/>
                  </a:lnTo>
                  <a:lnTo>
                    <a:pt x="669" y="244"/>
                  </a:lnTo>
                  <a:lnTo>
                    <a:pt x="1094" y="1885"/>
                  </a:lnTo>
                  <a:lnTo>
                    <a:pt x="0" y="3192"/>
                  </a:lnTo>
                  <a:lnTo>
                    <a:pt x="1672" y="3283"/>
                  </a:lnTo>
                  <a:lnTo>
                    <a:pt x="2553" y="4712"/>
                  </a:lnTo>
                  <a:lnTo>
                    <a:pt x="3161" y="3131"/>
                  </a:lnTo>
                  <a:lnTo>
                    <a:pt x="4833" y="2736"/>
                  </a:lnTo>
                  <a:lnTo>
                    <a:pt x="3496" y="1672"/>
                  </a:lnTo>
                  <a:lnTo>
                    <a:pt x="36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62099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174"/>
        <p:cNvGrpSpPr/>
        <p:nvPr/>
      </p:nvGrpSpPr>
      <p:grpSpPr>
        <a:xfrm>
          <a:off x="0" y="0"/>
          <a:ext cx="0" cy="0"/>
          <a:chOff x="0" y="0"/>
          <a:chExt cx="0" cy="0"/>
        </a:xfrm>
      </p:grpSpPr>
      <p:grpSp>
        <p:nvGrpSpPr>
          <p:cNvPr id="1175" name="Google Shape;1175;p32"/>
          <p:cNvGrpSpPr/>
          <p:nvPr/>
        </p:nvGrpSpPr>
        <p:grpSpPr>
          <a:xfrm flipH="1">
            <a:off x="8798702" y="-199517"/>
            <a:ext cx="4061405" cy="7257036"/>
            <a:chOff x="-514649" y="-178950"/>
            <a:chExt cx="3046054" cy="5442777"/>
          </a:xfrm>
        </p:grpSpPr>
        <p:sp>
          <p:nvSpPr>
            <p:cNvPr id="1176" name="Google Shape;1176;p32"/>
            <p:cNvSpPr/>
            <p:nvPr/>
          </p:nvSpPr>
          <p:spPr>
            <a:xfrm rot="-5400000" flipH="1">
              <a:off x="-2279192" y="2070392"/>
              <a:ext cx="5284395" cy="1017541"/>
            </a:xfrm>
            <a:custGeom>
              <a:avLst/>
              <a:gdLst/>
              <a:ahLst/>
              <a:cxnLst/>
              <a:rect l="l" t="t" r="r" b="b"/>
              <a:pathLst>
                <a:path w="42064" h="9892" extrusionOk="0">
                  <a:moveTo>
                    <a:pt x="42064" y="0"/>
                  </a:moveTo>
                  <a:cubicBezTo>
                    <a:pt x="38336" y="5162"/>
                    <a:pt x="34610" y="6811"/>
                    <a:pt x="30887" y="6811"/>
                  </a:cubicBezTo>
                  <a:cubicBezTo>
                    <a:pt x="24306" y="6811"/>
                    <a:pt x="17731" y="1662"/>
                    <a:pt x="11157" y="1662"/>
                  </a:cubicBezTo>
                  <a:cubicBezTo>
                    <a:pt x="7438" y="1662"/>
                    <a:pt x="3719" y="3311"/>
                    <a:pt x="0" y="8473"/>
                  </a:cubicBezTo>
                  <a:lnTo>
                    <a:pt x="0" y="9440"/>
                  </a:lnTo>
                  <a:cubicBezTo>
                    <a:pt x="3447" y="4886"/>
                    <a:pt x="6894" y="3351"/>
                    <a:pt x="10341" y="3351"/>
                  </a:cubicBezTo>
                  <a:cubicBezTo>
                    <a:pt x="17458" y="3351"/>
                    <a:pt x="24578" y="9892"/>
                    <a:pt x="31704" y="9892"/>
                  </a:cubicBezTo>
                  <a:cubicBezTo>
                    <a:pt x="35156" y="9892"/>
                    <a:pt x="38609" y="8358"/>
                    <a:pt x="42064" y="3803"/>
                  </a:cubicBezTo>
                  <a:lnTo>
                    <a:pt x="420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32"/>
            <p:cNvSpPr/>
            <p:nvPr/>
          </p:nvSpPr>
          <p:spPr>
            <a:xfrm rot="-5400000" flipH="1">
              <a:off x="-1945393" y="2081296"/>
              <a:ext cx="5284395" cy="995733"/>
            </a:xfrm>
            <a:custGeom>
              <a:avLst/>
              <a:gdLst/>
              <a:ahLst/>
              <a:cxnLst/>
              <a:rect l="l" t="t" r="r" b="b"/>
              <a:pathLst>
                <a:path w="42064" h="9680" extrusionOk="0">
                  <a:moveTo>
                    <a:pt x="10341" y="0"/>
                  </a:moveTo>
                  <a:cubicBezTo>
                    <a:pt x="6894" y="0"/>
                    <a:pt x="3447" y="1535"/>
                    <a:pt x="0" y="6089"/>
                  </a:cubicBezTo>
                  <a:lnTo>
                    <a:pt x="0" y="7090"/>
                  </a:lnTo>
                  <a:cubicBezTo>
                    <a:pt x="3198" y="3078"/>
                    <a:pt x="6395" y="1665"/>
                    <a:pt x="9593" y="1665"/>
                  </a:cubicBezTo>
                  <a:cubicBezTo>
                    <a:pt x="17209" y="1665"/>
                    <a:pt x="24827" y="9679"/>
                    <a:pt x="32453" y="9679"/>
                  </a:cubicBezTo>
                  <a:cubicBezTo>
                    <a:pt x="35655" y="9679"/>
                    <a:pt x="38859" y="8267"/>
                    <a:pt x="42064" y="4255"/>
                  </a:cubicBezTo>
                  <a:lnTo>
                    <a:pt x="42064" y="452"/>
                  </a:lnTo>
                  <a:cubicBezTo>
                    <a:pt x="38609" y="5007"/>
                    <a:pt x="35156" y="6541"/>
                    <a:pt x="31704" y="6541"/>
                  </a:cubicBezTo>
                  <a:cubicBezTo>
                    <a:pt x="24578" y="6541"/>
                    <a:pt x="17458" y="0"/>
                    <a:pt x="103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32"/>
            <p:cNvSpPr/>
            <p:nvPr/>
          </p:nvSpPr>
          <p:spPr>
            <a:xfrm rot="-5400000" flipH="1">
              <a:off x="-1695842" y="2003015"/>
              <a:ext cx="5284395" cy="1152294"/>
            </a:xfrm>
            <a:custGeom>
              <a:avLst/>
              <a:gdLst/>
              <a:ahLst/>
              <a:cxnLst/>
              <a:rect l="l" t="t" r="r" b="b"/>
              <a:pathLst>
                <a:path w="42064" h="11202" extrusionOk="0">
                  <a:moveTo>
                    <a:pt x="9593" y="0"/>
                  </a:moveTo>
                  <a:cubicBezTo>
                    <a:pt x="6395" y="0"/>
                    <a:pt x="3198" y="1413"/>
                    <a:pt x="0" y="5425"/>
                  </a:cubicBezTo>
                  <a:lnTo>
                    <a:pt x="0" y="6392"/>
                  </a:lnTo>
                  <a:cubicBezTo>
                    <a:pt x="2958" y="2885"/>
                    <a:pt x="5917" y="1601"/>
                    <a:pt x="8875" y="1601"/>
                  </a:cubicBezTo>
                  <a:cubicBezTo>
                    <a:pt x="16965" y="1601"/>
                    <a:pt x="25057" y="11201"/>
                    <a:pt x="33157" y="11201"/>
                  </a:cubicBezTo>
                  <a:cubicBezTo>
                    <a:pt x="36125" y="11201"/>
                    <a:pt x="39093" y="9913"/>
                    <a:pt x="42064" y="6392"/>
                  </a:cubicBezTo>
                  <a:lnTo>
                    <a:pt x="42064" y="2590"/>
                  </a:lnTo>
                  <a:cubicBezTo>
                    <a:pt x="38859" y="6602"/>
                    <a:pt x="35655" y="8014"/>
                    <a:pt x="32453" y="8014"/>
                  </a:cubicBezTo>
                  <a:cubicBezTo>
                    <a:pt x="24827" y="8014"/>
                    <a:pt x="17209" y="0"/>
                    <a:pt x="9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32"/>
            <p:cNvSpPr/>
            <p:nvPr/>
          </p:nvSpPr>
          <p:spPr>
            <a:xfrm rot="-5400000" flipH="1">
              <a:off x="-1448810" y="1919232"/>
              <a:ext cx="5284395" cy="1319861"/>
            </a:xfrm>
            <a:custGeom>
              <a:avLst/>
              <a:gdLst/>
              <a:ahLst/>
              <a:cxnLst/>
              <a:rect l="l" t="t" r="r" b="b"/>
              <a:pathLst>
                <a:path w="42064" h="12831" extrusionOk="0">
                  <a:moveTo>
                    <a:pt x="8882" y="0"/>
                  </a:moveTo>
                  <a:cubicBezTo>
                    <a:pt x="5921" y="0"/>
                    <a:pt x="2961" y="1288"/>
                    <a:pt x="0" y="4805"/>
                  </a:cubicBezTo>
                  <a:lnTo>
                    <a:pt x="0" y="5773"/>
                  </a:lnTo>
                  <a:cubicBezTo>
                    <a:pt x="2737" y="2710"/>
                    <a:pt x="5474" y="1550"/>
                    <a:pt x="8211" y="1550"/>
                  </a:cubicBezTo>
                  <a:cubicBezTo>
                    <a:pt x="16748" y="1550"/>
                    <a:pt x="25287" y="12830"/>
                    <a:pt x="33837" y="12830"/>
                  </a:cubicBezTo>
                  <a:cubicBezTo>
                    <a:pt x="36578" y="12830"/>
                    <a:pt x="39320" y="11671"/>
                    <a:pt x="42064" y="8608"/>
                  </a:cubicBezTo>
                  <a:lnTo>
                    <a:pt x="42064" y="4805"/>
                  </a:lnTo>
                  <a:cubicBezTo>
                    <a:pt x="39096" y="8323"/>
                    <a:pt x="36130" y="9611"/>
                    <a:pt x="33165" y="9611"/>
                  </a:cubicBezTo>
                  <a:cubicBezTo>
                    <a:pt x="25064" y="9611"/>
                    <a:pt x="16972" y="0"/>
                    <a:pt x="88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32"/>
            <p:cNvSpPr/>
            <p:nvPr/>
          </p:nvSpPr>
          <p:spPr>
            <a:xfrm rot="-5400000" flipH="1">
              <a:off x="-1200596" y="1830459"/>
              <a:ext cx="5284395" cy="1497406"/>
            </a:xfrm>
            <a:custGeom>
              <a:avLst/>
              <a:gdLst/>
              <a:ahLst/>
              <a:cxnLst/>
              <a:rect l="l" t="t" r="r" b="b"/>
              <a:pathLst>
                <a:path w="42064" h="14557" extrusionOk="0">
                  <a:moveTo>
                    <a:pt x="8211" y="0"/>
                  </a:moveTo>
                  <a:cubicBezTo>
                    <a:pt x="5474" y="0"/>
                    <a:pt x="2737" y="1160"/>
                    <a:pt x="0" y="4223"/>
                  </a:cubicBezTo>
                  <a:lnTo>
                    <a:pt x="0" y="5224"/>
                  </a:lnTo>
                  <a:cubicBezTo>
                    <a:pt x="2527" y="2564"/>
                    <a:pt x="5054" y="1527"/>
                    <a:pt x="7581" y="1527"/>
                  </a:cubicBezTo>
                  <a:cubicBezTo>
                    <a:pt x="16538" y="1527"/>
                    <a:pt x="25497" y="14557"/>
                    <a:pt x="34468" y="14557"/>
                  </a:cubicBezTo>
                  <a:cubicBezTo>
                    <a:pt x="36999" y="14557"/>
                    <a:pt x="39531" y="13520"/>
                    <a:pt x="42064" y="10861"/>
                  </a:cubicBezTo>
                  <a:lnTo>
                    <a:pt x="42064" y="7058"/>
                  </a:lnTo>
                  <a:cubicBezTo>
                    <a:pt x="39320" y="10121"/>
                    <a:pt x="36578" y="11280"/>
                    <a:pt x="33837" y="11280"/>
                  </a:cubicBezTo>
                  <a:cubicBezTo>
                    <a:pt x="25287" y="11280"/>
                    <a:pt x="16748" y="0"/>
                    <a:pt x="8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32"/>
            <p:cNvSpPr/>
            <p:nvPr/>
          </p:nvSpPr>
          <p:spPr>
            <a:xfrm rot="-5400000" flipH="1">
              <a:off x="-951508" y="1738446"/>
              <a:ext cx="5284395" cy="1681431"/>
            </a:xfrm>
            <a:custGeom>
              <a:avLst/>
              <a:gdLst/>
              <a:ahLst/>
              <a:cxnLst/>
              <a:rect l="l" t="t" r="r" b="b"/>
              <a:pathLst>
                <a:path w="42064" h="16346" extrusionOk="0">
                  <a:moveTo>
                    <a:pt x="7581" y="0"/>
                  </a:moveTo>
                  <a:cubicBezTo>
                    <a:pt x="5054" y="0"/>
                    <a:pt x="2527" y="1037"/>
                    <a:pt x="0" y="3697"/>
                  </a:cubicBezTo>
                  <a:lnTo>
                    <a:pt x="0" y="4664"/>
                  </a:lnTo>
                  <a:cubicBezTo>
                    <a:pt x="2324" y="2373"/>
                    <a:pt x="4648" y="1455"/>
                    <a:pt x="6973" y="1455"/>
                  </a:cubicBezTo>
                  <a:cubicBezTo>
                    <a:pt x="16335" y="1455"/>
                    <a:pt x="25700" y="16345"/>
                    <a:pt x="35077" y="16345"/>
                  </a:cubicBezTo>
                  <a:cubicBezTo>
                    <a:pt x="37405" y="16345"/>
                    <a:pt x="39734" y="15428"/>
                    <a:pt x="42064" y="13137"/>
                  </a:cubicBezTo>
                  <a:lnTo>
                    <a:pt x="42064" y="9334"/>
                  </a:lnTo>
                  <a:cubicBezTo>
                    <a:pt x="39531" y="11993"/>
                    <a:pt x="36999" y="13030"/>
                    <a:pt x="34468" y="13030"/>
                  </a:cubicBezTo>
                  <a:cubicBezTo>
                    <a:pt x="25497" y="13030"/>
                    <a:pt x="16538" y="0"/>
                    <a:pt x="7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32"/>
            <p:cNvSpPr/>
            <p:nvPr/>
          </p:nvSpPr>
          <p:spPr>
            <a:xfrm rot="-5153672" flipH="1">
              <a:off x="-2525502" y="2051674"/>
              <a:ext cx="5386341" cy="981529"/>
            </a:xfrm>
            <a:custGeom>
              <a:avLst/>
              <a:gdLst/>
              <a:ahLst/>
              <a:cxnLst/>
              <a:rect l="l" t="t" r="r" b="b"/>
              <a:pathLst>
                <a:path w="42064" h="9892" extrusionOk="0">
                  <a:moveTo>
                    <a:pt x="42064" y="0"/>
                  </a:moveTo>
                  <a:cubicBezTo>
                    <a:pt x="38336" y="5162"/>
                    <a:pt x="34610" y="6811"/>
                    <a:pt x="30887" y="6811"/>
                  </a:cubicBezTo>
                  <a:cubicBezTo>
                    <a:pt x="24306" y="6811"/>
                    <a:pt x="17731" y="1662"/>
                    <a:pt x="11157" y="1662"/>
                  </a:cubicBezTo>
                  <a:cubicBezTo>
                    <a:pt x="7438" y="1662"/>
                    <a:pt x="3719" y="3311"/>
                    <a:pt x="0" y="8473"/>
                  </a:cubicBezTo>
                  <a:lnTo>
                    <a:pt x="0" y="9440"/>
                  </a:lnTo>
                  <a:cubicBezTo>
                    <a:pt x="3447" y="4886"/>
                    <a:pt x="6894" y="3351"/>
                    <a:pt x="10341" y="3351"/>
                  </a:cubicBezTo>
                  <a:cubicBezTo>
                    <a:pt x="17458" y="3351"/>
                    <a:pt x="24578" y="9892"/>
                    <a:pt x="31704" y="9892"/>
                  </a:cubicBezTo>
                  <a:cubicBezTo>
                    <a:pt x="35156" y="9892"/>
                    <a:pt x="38609" y="8358"/>
                    <a:pt x="42064" y="3803"/>
                  </a:cubicBezTo>
                  <a:lnTo>
                    <a:pt x="420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3" name="Google Shape;1183;p32"/>
          <p:cNvGrpSpPr/>
          <p:nvPr/>
        </p:nvGrpSpPr>
        <p:grpSpPr>
          <a:xfrm>
            <a:off x="-686199" y="-238599"/>
            <a:ext cx="4061405" cy="7257036"/>
            <a:chOff x="-514649" y="-178950"/>
            <a:chExt cx="3046054" cy="5442777"/>
          </a:xfrm>
        </p:grpSpPr>
        <p:sp>
          <p:nvSpPr>
            <p:cNvPr id="1184" name="Google Shape;1184;p32"/>
            <p:cNvSpPr/>
            <p:nvPr/>
          </p:nvSpPr>
          <p:spPr>
            <a:xfrm rot="-5400000" flipH="1">
              <a:off x="-2279192" y="2070392"/>
              <a:ext cx="5284395" cy="1017541"/>
            </a:xfrm>
            <a:custGeom>
              <a:avLst/>
              <a:gdLst/>
              <a:ahLst/>
              <a:cxnLst/>
              <a:rect l="l" t="t" r="r" b="b"/>
              <a:pathLst>
                <a:path w="42064" h="9892" extrusionOk="0">
                  <a:moveTo>
                    <a:pt x="42064" y="0"/>
                  </a:moveTo>
                  <a:cubicBezTo>
                    <a:pt x="38336" y="5162"/>
                    <a:pt x="34610" y="6811"/>
                    <a:pt x="30887" y="6811"/>
                  </a:cubicBezTo>
                  <a:cubicBezTo>
                    <a:pt x="24306" y="6811"/>
                    <a:pt x="17731" y="1662"/>
                    <a:pt x="11157" y="1662"/>
                  </a:cubicBezTo>
                  <a:cubicBezTo>
                    <a:pt x="7438" y="1662"/>
                    <a:pt x="3719" y="3311"/>
                    <a:pt x="0" y="8473"/>
                  </a:cubicBezTo>
                  <a:lnTo>
                    <a:pt x="0" y="9440"/>
                  </a:lnTo>
                  <a:cubicBezTo>
                    <a:pt x="3447" y="4886"/>
                    <a:pt x="6894" y="3351"/>
                    <a:pt x="10341" y="3351"/>
                  </a:cubicBezTo>
                  <a:cubicBezTo>
                    <a:pt x="17458" y="3351"/>
                    <a:pt x="24578" y="9892"/>
                    <a:pt x="31704" y="9892"/>
                  </a:cubicBezTo>
                  <a:cubicBezTo>
                    <a:pt x="35156" y="9892"/>
                    <a:pt x="38609" y="8358"/>
                    <a:pt x="42064" y="3803"/>
                  </a:cubicBezTo>
                  <a:lnTo>
                    <a:pt x="42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32"/>
            <p:cNvSpPr/>
            <p:nvPr/>
          </p:nvSpPr>
          <p:spPr>
            <a:xfrm rot="-5400000" flipH="1">
              <a:off x="-1945393" y="2081296"/>
              <a:ext cx="5284395" cy="995733"/>
            </a:xfrm>
            <a:custGeom>
              <a:avLst/>
              <a:gdLst/>
              <a:ahLst/>
              <a:cxnLst/>
              <a:rect l="l" t="t" r="r" b="b"/>
              <a:pathLst>
                <a:path w="42064" h="9680" extrusionOk="0">
                  <a:moveTo>
                    <a:pt x="10341" y="0"/>
                  </a:moveTo>
                  <a:cubicBezTo>
                    <a:pt x="6894" y="0"/>
                    <a:pt x="3447" y="1535"/>
                    <a:pt x="0" y="6089"/>
                  </a:cubicBezTo>
                  <a:lnTo>
                    <a:pt x="0" y="7090"/>
                  </a:lnTo>
                  <a:cubicBezTo>
                    <a:pt x="3198" y="3078"/>
                    <a:pt x="6395" y="1665"/>
                    <a:pt x="9593" y="1665"/>
                  </a:cubicBezTo>
                  <a:cubicBezTo>
                    <a:pt x="17209" y="1665"/>
                    <a:pt x="24827" y="9679"/>
                    <a:pt x="32453" y="9679"/>
                  </a:cubicBezTo>
                  <a:cubicBezTo>
                    <a:pt x="35655" y="9679"/>
                    <a:pt x="38859" y="8267"/>
                    <a:pt x="42064" y="4255"/>
                  </a:cubicBezTo>
                  <a:lnTo>
                    <a:pt x="42064" y="452"/>
                  </a:lnTo>
                  <a:cubicBezTo>
                    <a:pt x="38609" y="5007"/>
                    <a:pt x="35156" y="6541"/>
                    <a:pt x="31704" y="6541"/>
                  </a:cubicBezTo>
                  <a:cubicBezTo>
                    <a:pt x="24578" y="6541"/>
                    <a:pt x="17458" y="0"/>
                    <a:pt x="10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32"/>
            <p:cNvSpPr/>
            <p:nvPr/>
          </p:nvSpPr>
          <p:spPr>
            <a:xfrm rot="-5400000" flipH="1">
              <a:off x="-1695842" y="2003015"/>
              <a:ext cx="5284395" cy="1152294"/>
            </a:xfrm>
            <a:custGeom>
              <a:avLst/>
              <a:gdLst/>
              <a:ahLst/>
              <a:cxnLst/>
              <a:rect l="l" t="t" r="r" b="b"/>
              <a:pathLst>
                <a:path w="42064" h="11202" extrusionOk="0">
                  <a:moveTo>
                    <a:pt x="9593" y="0"/>
                  </a:moveTo>
                  <a:cubicBezTo>
                    <a:pt x="6395" y="0"/>
                    <a:pt x="3198" y="1413"/>
                    <a:pt x="0" y="5425"/>
                  </a:cubicBezTo>
                  <a:lnTo>
                    <a:pt x="0" y="6392"/>
                  </a:lnTo>
                  <a:cubicBezTo>
                    <a:pt x="2958" y="2885"/>
                    <a:pt x="5917" y="1601"/>
                    <a:pt x="8875" y="1601"/>
                  </a:cubicBezTo>
                  <a:cubicBezTo>
                    <a:pt x="16965" y="1601"/>
                    <a:pt x="25057" y="11201"/>
                    <a:pt x="33157" y="11201"/>
                  </a:cubicBezTo>
                  <a:cubicBezTo>
                    <a:pt x="36125" y="11201"/>
                    <a:pt x="39093" y="9913"/>
                    <a:pt x="42064" y="6392"/>
                  </a:cubicBezTo>
                  <a:lnTo>
                    <a:pt x="42064" y="2590"/>
                  </a:lnTo>
                  <a:cubicBezTo>
                    <a:pt x="38859" y="6602"/>
                    <a:pt x="35655" y="8014"/>
                    <a:pt x="32453" y="8014"/>
                  </a:cubicBezTo>
                  <a:cubicBezTo>
                    <a:pt x="24827" y="8014"/>
                    <a:pt x="17209" y="0"/>
                    <a:pt x="95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32"/>
            <p:cNvSpPr/>
            <p:nvPr/>
          </p:nvSpPr>
          <p:spPr>
            <a:xfrm rot="-5400000" flipH="1">
              <a:off x="-1448810" y="1919232"/>
              <a:ext cx="5284395" cy="1319861"/>
            </a:xfrm>
            <a:custGeom>
              <a:avLst/>
              <a:gdLst/>
              <a:ahLst/>
              <a:cxnLst/>
              <a:rect l="l" t="t" r="r" b="b"/>
              <a:pathLst>
                <a:path w="42064" h="12831" extrusionOk="0">
                  <a:moveTo>
                    <a:pt x="8882" y="0"/>
                  </a:moveTo>
                  <a:cubicBezTo>
                    <a:pt x="5921" y="0"/>
                    <a:pt x="2961" y="1288"/>
                    <a:pt x="0" y="4805"/>
                  </a:cubicBezTo>
                  <a:lnTo>
                    <a:pt x="0" y="5773"/>
                  </a:lnTo>
                  <a:cubicBezTo>
                    <a:pt x="2737" y="2710"/>
                    <a:pt x="5474" y="1550"/>
                    <a:pt x="8211" y="1550"/>
                  </a:cubicBezTo>
                  <a:cubicBezTo>
                    <a:pt x="16748" y="1550"/>
                    <a:pt x="25287" y="12830"/>
                    <a:pt x="33837" y="12830"/>
                  </a:cubicBezTo>
                  <a:cubicBezTo>
                    <a:pt x="36578" y="12830"/>
                    <a:pt x="39320" y="11671"/>
                    <a:pt x="42064" y="8608"/>
                  </a:cubicBezTo>
                  <a:lnTo>
                    <a:pt x="42064" y="4805"/>
                  </a:lnTo>
                  <a:cubicBezTo>
                    <a:pt x="39096" y="8323"/>
                    <a:pt x="36130" y="9611"/>
                    <a:pt x="33165" y="9611"/>
                  </a:cubicBezTo>
                  <a:cubicBezTo>
                    <a:pt x="25064" y="9611"/>
                    <a:pt x="16972" y="0"/>
                    <a:pt x="88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32"/>
            <p:cNvSpPr/>
            <p:nvPr/>
          </p:nvSpPr>
          <p:spPr>
            <a:xfrm rot="-5400000" flipH="1">
              <a:off x="-1200596" y="1830459"/>
              <a:ext cx="5284395" cy="1497406"/>
            </a:xfrm>
            <a:custGeom>
              <a:avLst/>
              <a:gdLst/>
              <a:ahLst/>
              <a:cxnLst/>
              <a:rect l="l" t="t" r="r" b="b"/>
              <a:pathLst>
                <a:path w="42064" h="14557" extrusionOk="0">
                  <a:moveTo>
                    <a:pt x="8211" y="0"/>
                  </a:moveTo>
                  <a:cubicBezTo>
                    <a:pt x="5474" y="0"/>
                    <a:pt x="2737" y="1160"/>
                    <a:pt x="0" y="4223"/>
                  </a:cubicBezTo>
                  <a:lnTo>
                    <a:pt x="0" y="5224"/>
                  </a:lnTo>
                  <a:cubicBezTo>
                    <a:pt x="2527" y="2564"/>
                    <a:pt x="5054" y="1527"/>
                    <a:pt x="7581" y="1527"/>
                  </a:cubicBezTo>
                  <a:cubicBezTo>
                    <a:pt x="16538" y="1527"/>
                    <a:pt x="25497" y="14557"/>
                    <a:pt x="34468" y="14557"/>
                  </a:cubicBezTo>
                  <a:cubicBezTo>
                    <a:pt x="36999" y="14557"/>
                    <a:pt x="39531" y="13520"/>
                    <a:pt x="42064" y="10861"/>
                  </a:cubicBezTo>
                  <a:lnTo>
                    <a:pt x="42064" y="7058"/>
                  </a:lnTo>
                  <a:cubicBezTo>
                    <a:pt x="39320" y="10121"/>
                    <a:pt x="36578" y="11280"/>
                    <a:pt x="33837" y="11280"/>
                  </a:cubicBezTo>
                  <a:cubicBezTo>
                    <a:pt x="25287" y="11280"/>
                    <a:pt x="16748" y="0"/>
                    <a:pt x="8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9" name="Google Shape;1189;p32"/>
            <p:cNvSpPr/>
            <p:nvPr/>
          </p:nvSpPr>
          <p:spPr>
            <a:xfrm rot="-5400000" flipH="1">
              <a:off x="-951508" y="1738446"/>
              <a:ext cx="5284395" cy="1681431"/>
            </a:xfrm>
            <a:custGeom>
              <a:avLst/>
              <a:gdLst/>
              <a:ahLst/>
              <a:cxnLst/>
              <a:rect l="l" t="t" r="r" b="b"/>
              <a:pathLst>
                <a:path w="42064" h="16346" extrusionOk="0">
                  <a:moveTo>
                    <a:pt x="7581" y="0"/>
                  </a:moveTo>
                  <a:cubicBezTo>
                    <a:pt x="5054" y="0"/>
                    <a:pt x="2527" y="1037"/>
                    <a:pt x="0" y="3697"/>
                  </a:cubicBezTo>
                  <a:lnTo>
                    <a:pt x="0" y="4664"/>
                  </a:lnTo>
                  <a:cubicBezTo>
                    <a:pt x="2324" y="2373"/>
                    <a:pt x="4648" y="1455"/>
                    <a:pt x="6973" y="1455"/>
                  </a:cubicBezTo>
                  <a:cubicBezTo>
                    <a:pt x="16335" y="1455"/>
                    <a:pt x="25700" y="16345"/>
                    <a:pt x="35077" y="16345"/>
                  </a:cubicBezTo>
                  <a:cubicBezTo>
                    <a:pt x="37405" y="16345"/>
                    <a:pt x="39734" y="15428"/>
                    <a:pt x="42064" y="13137"/>
                  </a:cubicBezTo>
                  <a:lnTo>
                    <a:pt x="42064" y="9334"/>
                  </a:lnTo>
                  <a:cubicBezTo>
                    <a:pt x="39531" y="11993"/>
                    <a:pt x="36999" y="13030"/>
                    <a:pt x="34468" y="13030"/>
                  </a:cubicBezTo>
                  <a:cubicBezTo>
                    <a:pt x="25497" y="13030"/>
                    <a:pt x="16538" y="0"/>
                    <a:pt x="75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0" name="Google Shape;1190;p32"/>
            <p:cNvSpPr/>
            <p:nvPr/>
          </p:nvSpPr>
          <p:spPr>
            <a:xfrm rot="-5153672" flipH="1">
              <a:off x="-2525502" y="2051674"/>
              <a:ext cx="5386341" cy="981529"/>
            </a:xfrm>
            <a:custGeom>
              <a:avLst/>
              <a:gdLst/>
              <a:ahLst/>
              <a:cxnLst/>
              <a:rect l="l" t="t" r="r" b="b"/>
              <a:pathLst>
                <a:path w="42064" h="9892" extrusionOk="0">
                  <a:moveTo>
                    <a:pt x="42064" y="0"/>
                  </a:moveTo>
                  <a:cubicBezTo>
                    <a:pt x="38336" y="5162"/>
                    <a:pt x="34610" y="6811"/>
                    <a:pt x="30887" y="6811"/>
                  </a:cubicBezTo>
                  <a:cubicBezTo>
                    <a:pt x="24306" y="6811"/>
                    <a:pt x="17731" y="1662"/>
                    <a:pt x="11157" y="1662"/>
                  </a:cubicBezTo>
                  <a:cubicBezTo>
                    <a:pt x="7438" y="1662"/>
                    <a:pt x="3719" y="3311"/>
                    <a:pt x="0" y="8473"/>
                  </a:cubicBezTo>
                  <a:lnTo>
                    <a:pt x="0" y="9440"/>
                  </a:lnTo>
                  <a:cubicBezTo>
                    <a:pt x="3447" y="4886"/>
                    <a:pt x="6894" y="3351"/>
                    <a:pt x="10341" y="3351"/>
                  </a:cubicBezTo>
                  <a:cubicBezTo>
                    <a:pt x="17458" y="3351"/>
                    <a:pt x="24578" y="9892"/>
                    <a:pt x="31704" y="9892"/>
                  </a:cubicBezTo>
                  <a:cubicBezTo>
                    <a:pt x="35156" y="9892"/>
                    <a:pt x="38609" y="8358"/>
                    <a:pt x="42064" y="3803"/>
                  </a:cubicBezTo>
                  <a:lnTo>
                    <a:pt x="42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91" name="Google Shape;1191;p32"/>
          <p:cNvSpPr/>
          <p:nvPr/>
        </p:nvSpPr>
        <p:spPr>
          <a:xfrm rot="-636976">
            <a:off x="2265738" y="5649388"/>
            <a:ext cx="656521" cy="643225"/>
          </a:xfrm>
          <a:custGeom>
            <a:avLst/>
            <a:gdLst/>
            <a:ahLst/>
            <a:cxnLst/>
            <a:rect l="l" t="t" r="r" b="b"/>
            <a:pathLst>
              <a:path w="21035" h="20609" extrusionOk="0">
                <a:moveTo>
                  <a:pt x="15928" y="0"/>
                </a:moveTo>
                <a:lnTo>
                  <a:pt x="9727" y="4013"/>
                </a:lnTo>
                <a:lnTo>
                  <a:pt x="2919" y="1156"/>
                </a:lnTo>
                <a:lnTo>
                  <a:pt x="4803" y="8298"/>
                </a:lnTo>
                <a:lnTo>
                  <a:pt x="1" y="13891"/>
                </a:lnTo>
                <a:lnTo>
                  <a:pt x="7356" y="14286"/>
                </a:lnTo>
                <a:lnTo>
                  <a:pt x="11186" y="20609"/>
                </a:lnTo>
                <a:lnTo>
                  <a:pt x="13861" y="13709"/>
                </a:lnTo>
                <a:lnTo>
                  <a:pt x="21034" y="12007"/>
                </a:lnTo>
                <a:lnTo>
                  <a:pt x="15320" y="7356"/>
                </a:lnTo>
                <a:lnTo>
                  <a:pt x="15928"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2" name="Google Shape;1192;p32"/>
          <p:cNvSpPr/>
          <p:nvPr/>
        </p:nvSpPr>
        <p:spPr>
          <a:xfrm>
            <a:off x="11013945" y="3899731"/>
            <a:ext cx="282863" cy="276745"/>
          </a:xfrm>
          <a:custGeom>
            <a:avLst/>
            <a:gdLst/>
            <a:ahLst/>
            <a:cxnLst/>
            <a:rect l="l" t="t" r="r" b="b"/>
            <a:pathLst>
              <a:path w="9849" h="9636" extrusionOk="0">
                <a:moveTo>
                  <a:pt x="7447" y="1"/>
                </a:moveTo>
                <a:lnTo>
                  <a:pt x="4529" y="1855"/>
                </a:lnTo>
                <a:lnTo>
                  <a:pt x="1368" y="548"/>
                </a:lnTo>
                <a:lnTo>
                  <a:pt x="1368" y="548"/>
                </a:lnTo>
                <a:lnTo>
                  <a:pt x="2250" y="3861"/>
                </a:lnTo>
                <a:lnTo>
                  <a:pt x="0" y="6475"/>
                </a:lnTo>
                <a:lnTo>
                  <a:pt x="3435" y="6688"/>
                </a:lnTo>
                <a:lnTo>
                  <a:pt x="5229" y="9636"/>
                </a:lnTo>
                <a:lnTo>
                  <a:pt x="6475" y="6414"/>
                </a:lnTo>
                <a:lnTo>
                  <a:pt x="9849" y="5624"/>
                </a:lnTo>
                <a:lnTo>
                  <a:pt x="7174" y="3435"/>
                </a:lnTo>
                <a:lnTo>
                  <a:pt x="7447"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3" name="Google Shape;1193;p32"/>
          <p:cNvSpPr/>
          <p:nvPr/>
        </p:nvSpPr>
        <p:spPr>
          <a:xfrm>
            <a:off x="566337" y="3498688"/>
            <a:ext cx="409907" cy="401027"/>
          </a:xfrm>
          <a:custGeom>
            <a:avLst/>
            <a:gdLst/>
            <a:ahLst/>
            <a:cxnLst/>
            <a:rect l="l" t="t" r="r" b="b"/>
            <a:pathLst>
              <a:path w="11217" h="10974" extrusionOk="0">
                <a:moveTo>
                  <a:pt x="8481" y="1"/>
                </a:moveTo>
                <a:lnTo>
                  <a:pt x="5168" y="2129"/>
                </a:lnTo>
                <a:lnTo>
                  <a:pt x="1551" y="639"/>
                </a:lnTo>
                <a:lnTo>
                  <a:pt x="2554" y="4439"/>
                </a:lnTo>
                <a:lnTo>
                  <a:pt x="1" y="7417"/>
                </a:lnTo>
                <a:lnTo>
                  <a:pt x="3922" y="7630"/>
                </a:lnTo>
                <a:lnTo>
                  <a:pt x="5958" y="10974"/>
                </a:lnTo>
                <a:lnTo>
                  <a:pt x="7387" y="7326"/>
                </a:lnTo>
                <a:lnTo>
                  <a:pt x="11217" y="6414"/>
                </a:lnTo>
                <a:lnTo>
                  <a:pt x="8177" y="3922"/>
                </a:lnTo>
                <a:lnTo>
                  <a:pt x="8481"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4" name="Google Shape;1194;p32"/>
          <p:cNvSpPr/>
          <p:nvPr/>
        </p:nvSpPr>
        <p:spPr>
          <a:xfrm>
            <a:off x="9419287" y="5092364"/>
            <a:ext cx="480984" cy="502105"/>
          </a:xfrm>
          <a:custGeom>
            <a:avLst/>
            <a:gdLst/>
            <a:ahLst/>
            <a:cxnLst/>
            <a:rect l="l" t="t" r="r" b="b"/>
            <a:pathLst>
              <a:path w="13162" h="13740" extrusionOk="0">
                <a:moveTo>
                  <a:pt x="4894" y="1"/>
                </a:moveTo>
                <a:lnTo>
                  <a:pt x="4286" y="4742"/>
                </a:lnTo>
                <a:lnTo>
                  <a:pt x="1" y="6931"/>
                </a:lnTo>
                <a:lnTo>
                  <a:pt x="4347" y="8998"/>
                </a:lnTo>
                <a:lnTo>
                  <a:pt x="5107" y="13739"/>
                </a:lnTo>
                <a:lnTo>
                  <a:pt x="8390" y="10244"/>
                </a:lnTo>
                <a:lnTo>
                  <a:pt x="13162" y="10973"/>
                </a:lnTo>
                <a:lnTo>
                  <a:pt x="13162" y="10973"/>
                </a:lnTo>
                <a:lnTo>
                  <a:pt x="10852" y="6779"/>
                </a:lnTo>
                <a:lnTo>
                  <a:pt x="13010" y="2493"/>
                </a:lnTo>
                <a:lnTo>
                  <a:pt x="8299" y="3375"/>
                </a:lnTo>
                <a:lnTo>
                  <a:pt x="4894"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5" name="Google Shape;1195;p32"/>
          <p:cNvSpPr/>
          <p:nvPr/>
        </p:nvSpPr>
        <p:spPr>
          <a:xfrm>
            <a:off x="2212107" y="4210670"/>
            <a:ext cx="177747" cy="173325"/>
          </a:xfrm>
          <a:custGeom>
            <a:avLst/>
            <a:gdLst/>
            <a:ahLst/>
            <a:cxnLst/>
            <a:rect l="l" t="t" r="r" b="b"/>
            <a:pathLst>
              <a:path w="4864" h="4743" extrusionOk="0">
                <a:moveTo>
                  <a:pt x="3679" y="0"/>
                </a:moveTo>
                <a:lnTo>
                  <a:pt x="2250" y="912"/>
                </a:lnTo>
                <a:lnTo>
                  <a:pt x="700" y="274"/>
                </a:lnTo>
                <a:lnTo>
                  <a:pt x="1125" y="1915"/>
                </a:lnTo>
                <a:lnTo>
                  <a:pt x="1" y="3192"/>
                </a:lnTo>
                <a:lnTo>
                  <a:pt x="1703" y="3283"/>
                </a:lnTo>
                <a:lnTo>
                  <a:pt x="2584" y="4742"/>
                </a:lnTo>
                <a:lnTo>
                  <a:pt x="3192" y="3162"/>
                </a:lnTo>
                <a:lnTo>
                  <a:pt x="4864" y="2766"/>
                </a:lnTo>
                <a:lnTo>
                  <a:pt x="3527" y="1703"/>
                </a:lnTo>
                <a:lnTo>
                  <a:pt x="3679"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6" name="Google Shape;1196;p32"/>
          <p:cNvSpPr/>
          <p:nvPr/>
        </p:nvSpPr>
        <p:spPr>
          <a:xfrm>
            <a:off x="361387" y="929521"/>
            <a:ext cx="409908" cy="428875"/>
          </a:xfrm>
          <a:custGeom>
            <a:avLst/>
            <a:gdLst/>
            <a:ahLst/>
            <a:cxnLst/>
            <a:rect l="l" t="t" r="r" b="b"/>
            <a:pathLst>
              <a:path w="13162" h="13771" extrusionOk="0">
                <a:moveTo>
                  <a:pt x="4894" y="1"/>
                </a:moveTo>
                <a:lnTo>
                  <a:pt x="4286" y="4773"/>
                </a:lnTo>
                <a:lnTo>
                  <a:pt x="0" y="6962"/>
                </a:lnTo>
                <a:lnTo>
                  <a:pt x="4347" y="9028"/>
                </a:lnTo>
                <a:lnTo>
                  <a:pt x="5107" y="13770"/>
                </a:lnTo>
                <a:lnTo>
                  <a:pt x="8420" y="10275"/>
                </a:lnTo>
                <a:lnTo>
                  <a:pt x="13162" y="11004"/>
                </a:lnTo>
                <a:lnTo>
                  <a:pt x="10852" y="6779"/>
                </a:lnTo>
                <a:lnTo>
                  <a:pt x="13010" y="2493"/>
                </a:lnTo>
                <a:lnTo>
                  <a:pt x="8298" y="3405"/>
                </a:lnTo>
                <a:lnTo>
                  <a:pt x="4894"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7" name="Google Shape;1197;p32"/>
          <p:cNvSpPr/>
          <p:nvPr/>
        </p:nvSpPr>
        <p:spPr>
          <a:xfrm>
            <a:off x="10975424" y="517421"/>
            <a:ext cx="359915" cy="352132"/>
          </a:xfrm>
          <a:custGeom>
            <a:avLst/>
            <a:gdLst/>
            <a:ahLst/>
            <a:cxnLst/>
            <a:rect l="l" t="t" r="r" b="b"/>
            <a:pathLst>
              <a:path w="9849" h="9636" extrusionOk="0">
                <a:moveTo>
                  <a:pt x="7447" y="0"/>
                </a:moveTo>
                <a:lnTo>
                  <a:pt x="4560" y="1854"/>
                </a:lnTo>
                <a:lnTo>
                  <a:pt x="1368" y="547"/>
                </a:lnTo>
                <a:lnTo>
                  <a:pt x="2250" y="3860"/>
                </a:lnTo>
                <a:lnTo>
                  <a:pt x="0" y="6505"/>
                </a:lnTo>
                <a:lnTo>
                  <a:pt x="3435" y="6687"/>
                </a:lnTo>
                <a:lnTo>
                  <a:pt x="5259" y="9636"/>
                </a:lnTo>
                <a:lnTo>
                  <a:pt x="6505" y="6414"/>
                </a:lnTo>
                <a:lnTo>
                  <a:pt x="9849" y="5623"/>
                </a:lnTo>
                <a:lnTo>
                  <a:pt x="7174" y="3435"/>
                </a:lnTo>
                <a:lnTo>
                  <a:pt x="7447"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8" name="Google Shape;1198;p32"/>
          <p:cNvSpPr/>
          <p:nvPr/>
        </p:nvSpPr>
        <p:spPr>
          <a:xfrm rot="-636691">
            <a:off x="8264952" y="-160475"/>
            <a:ext cx="637393" cy="624552"/>
          </a:xfrm>
          <a:custGeom>
            <a:avLst/>
            <a:gdLst/>
            <a:ahLst/>
            <a:cxnLst/>
            <a:rect l="l" t="t" r="r" b="b"/>
            <a:pathLst>
              <a:path w="21035" h="20609" extrusionOk="0">
                <a:moveTo>
                  <a:pt x="15928" y="0"/>
                </a:moveTo>
                <a:lnTo>
                  <a:pt x="9727" y="4013"/>
                </a:lnTo>
                <a:lnTo>
                  <a:pt x="2919" y="1156"/>
                </a:lnTo>
                <a:lnTo>
                  <a:pt x="4803" y="8298"/>
                </a:lnTo>
                <a:lnTo>
                  <a:pt x="1" y="13891"/>
                </a:lnTo>
                <a:lnTo>
                  <a:pt x="7356" y="14286"/>
                </a:lnTo>
                <a:lnTo>
                  <a:pt x="11186" y="20609"/>
                </a:lnTo>
                <a:lnTo>
                  <a:pt x="13861" y="13709"/>
                </a:lnTo>
                <a:lnTo>
                  <a:pt x="21034" y="12007"/>
                </a:lnTo>
                <a:lnTo>
                  <a:pt x="15320" y="7356"/>
                </a:lnTo>
                <a:lnTo>
                  <a:pt x="15928"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9" name="Google Shape;1199;p32"/>
          <p:cNvSpPr/>
          <p:nvPr/>
        </p:nvSpPr>
        <p:spPr>
          <a:xfrm>
            <a:off x="5375536" y="310299"/>
            <a:ext cx="212373" cy="207131"/>
          </a:xfrm>
          <a:custGeom>
            <a:avLst/>
            <a:gdLst/>
            <a:ahLst/>
            <a:cxnLst/>
            <a:rect l="l" t="t" r="r" b="b"/>
            <a:pathLst>
              <a:path w="4834" h="4742" extrusionOk="0">
                <a:moveTo>
                  <a:pt x="3648" y="0"/>
                </a:moveTo>
                <a:lnTo>
                  <a:pt x="2219" y="912"/>
                </a:lnTo>
                <a:lnTo>
                  <a:pt x="669" y="274"/>
                </a:lnTo>
                <a:lnTo>
                  <a:pt x="669" y="274"/>
                </a:lnTo>
                <a:lnTo>
                  <a:pt x="1094" y="1915"/>
                </a:lnTo>
                <a:lnTo>
                  <a:pt x="0" y="3192"/>
                </a:lnTo>
                <a:lnTo>
                  <a:pt x="1672" y="3283"/>
                </a:lnTo>
                <a:lnTo>
                  <a:pt x="2553" y="4742"/>
                </a:lnTo>
                <a:lnTo>
                  <a:pt x="3192" y="3161"/>
                </a:lnTo>
                <a:lnTo>
                  <a:pt x="4833" y="2766"/>
                </a:lnTo>
                <a:lnTo>
                  <a:pt x="3526" y="1702"/>
                </a:lnTo>
                <a:lnTo>
                  <a:pt x="3648" y="0"/>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00" name="Google Shape;1200;p32"/>
          <p:cNvSpPr/>
          <p:nvPr/>
        </p:nvSpPr>
        <p:spPr>
          <a:xfrm>
            <a:off x="2488475" y="104578"/>
            <a:ext cx="211052" cy="205725"/>
          </a:xfrm>
          <a:custGeom>
            <a:avLst/>
            <a:gdLst/>
            <a:ahLst/>
            <a:cxnLst/>
            <a:rect l="l" t="t" r="r" b="b"/>
            <a:pathLst>
              <a:path w="4834" h="4712" extrusionOk="0">
                <a:moveTo>
                  <a:pt x="3648" y="1"/>
                </a:moveTo>
                <a:lnTo>
                  <a:pt x="2219" y="912"/>
                </a:lnTo>
                <a:lnTo>
                  <a:pt x="669" y="244"/>
                </a:lnTo>
                <a:lnTo>
                  <a:pt x="669" y="244"/>
                </a:lnTo>
                <a:lnTo>
                  <a:pt x="1094" y="1885"/>
                </a:lnTo>
                <a:lnTo>
                  <a:pt x="0" y="3192"/>
                </a:lnTo>
                <a:lnTo>
                  <a:pt x="1672" y="3283"/>
                </a:lnTo>
                <a:lnTo>
                  <a:pt x="2553" y="4712"/>
                </a:lnTo>
                <a:lnTo>
                  <a:pt x="3161" y="3131"/>
                </a:lnTo>
                <a:lnTo>
                  <a:pt x="4833" y="2736"/>
                </a:lnTo>
                <a:lnTo>
                  <a:pt x="3496" y="1672"/>
                </a:lnTo>
                <a:lnTo>
                  <a:pt x="3648" y="1"/>
                </a:ln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017114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chemeClr val="accent2"/>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314401" y="284734"/>
            <a:ext cx="11563191" cy="6288533"/>
            <a:chOff x="235800" y="213550"/>
            <a:chExt cx="8672393" cy="4716400"/>
          </a:xfrm>
        </p:grpSpPr>
        <p:sp>
          <p:nvSpPr>
            <p:cNvPr id="10" name="Google Shape;10;p2"/>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 name="Google Shape;11;p2"/>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 name="Google Shape;36;p2"/>
          <p:cNvSpPr txBox="1">
            <a:spLocks noGrp="1"/>
          </p:cNvSpPr>
          <p:nvPr>
            <p:ph type="subTitle" idx="1"/>
          </p:nvPr>
        </p:nvSpPr>
        <p:spPr>
          <a:xfrm>
            <a:off x="3295767" y="4876300"/>
            <a:ext cx="6090000" cy="597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b="1">
                <a:solidFill>
                  <a:schemeClr val="lt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37" name="Google Shape;37;p2"/>
          <p:cNvSpPr txBox="1">
            <a:spLocks noGrp="1"/>
          </p:cNvSpPr>
          <p:nvPr>
            <p:ph type="ctrTitle"/>
          </p:nvPr>
        </p:nvSpPr>
        <p:spPr>
          <a:xfrm>
            <a:off x="3295933" y="3984217"/>
            <a:ext cx="6090000" cy="693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rgbClr val="191919"/>
              </a:buClr>
              <a:buSzPts val="5200"/>
              <a:buNone/>
              <a:defRPr sz="2933"/>
            </a:lvl1pPr>
            <a:lvl2pPr lvl="1" algn="ctr" rtl="0">
              <a:spcBef>
                <a:spcPts val="0"/>
              </a:spcBef>
              <a:spcAft>
                <a:spcPts val="0"/>
              </a:spcAft>
              <a:buClr>
                <a:srgbClr val="191919"/>
              </a:buClr>
              <a:buSzPts val="5200"/>
              <a:buNone/>
              <a:defRPr sz="6933">
                <a:solidFill>
                  <a:srgbClr val="191919"/>
                </a:solidFill>
              </a:defRPr>
            </a:lvl2pPr>
            <a:lvl3pPr lvl="2" algn="ctr" rtl="0">
              <a:spcBef>
                <a:spcPts val="0"/>
              </a:spcBef>
              <a:spcAft>
                <a:spcPts val="0"/>
              </a:spcAft>
              <a:buClr>
                <a:srgbClr val="191919"/>
              </a:buClr>
              <a:buSzPts val="5200"/>
              <a:buNone/>
              <a:defRPr sz="6933">
                <a:solidFill>
                  <a:srgbClr val="191919"/>
                </a:solidFill>
              </a:defRPr>
            </a:lvl3pPr>
            <a:lvl4pPr lvl="3" algn="ctr" rtl="0">
              <a:spcBef>
                <a:spcPts val="0"/>
              </a:spcBef>
              <a:spcAft>
                <a:spcPts val="0"/>
              </a:spcAft>
              <a:buClr>
                <a:srgbClr val="191919"/>
              </a:buClr>
              <a:buSzPts val="5200"/>
              <a:buNone/>
              <a:defRPr sz="6933">
                <a:solidFill>
                  <a:srgbClr val="191919"/>
                </a:solidFill>
              </a:defRPr>
            </a:lvl4pPr>
            <a:lvl5pPr lvl="4" algn="ctr" rtl="0">
              <a:spcBef>
                <a:spcPts val="0"/>
              </a:spcBef>
              <a:spcAft>
                <a:spcPts val="0"/>
              </a:spcAft>
              <a:buClr>
                <a:srgbClr val="191919"/>
              </a:buClr>
              <a:buSzPts val="5200"/>
              <a:buNone/>
              <a:defRPr sz="6933">
                <a:solidFill>
                  <a:srgbClr val="191919"/>
                </a:solidFill>
              </a:defRPr>
            </a:lvl5pPr>
            <a:lvl6pPr lvl="5" algn="ctr" rtl="0">
              <a:spcBef>
                <a:spcPts val="0"/>
              </a:spcBef>
              <a:spcAft>
                <a:spcPts val="0"/>
              </a:spcAft>
              <a:buClr>
                <a:srgbClr val="191919"/>
              </a:buClr>
              <a:buSzPts val="5200"/>
              <a:buNone/>
              <a:defRPr sz="6933">
                <a:solidFill>
                  <a:srgbClr val="191919"/>
                </a:solidFill>
              </a:defRPr>
            </a:lvl6pPr>
            <a:lvl7pPr lvl="6" algn="ctr" rtl="0">
              <a:spcBef>
                <a:spcPts val="0"/>
              </a:spcBef>
              <a:spcAft>
                <a:spcPts val="0"/>
              </a:spcAft>
              <a:buClr>
                <a:srgbClr val="191919"/>
              </a:buClr>
              <a:buSzPts val="5200"/>
              <a:buNone/>
              <a:defRPr sz="6933">
                <a:solidFill>
                  <a:srgbClr val="191919"/>
                </a:solidFill>
              </a:defRPr>
            </a:lvl7pPr>
            <a:lvl8pPr lvl="7" algn="ctr" rtl="0">
              <a:spcBef>
                <a:spcPts val="0"/>
              </a:spcBef>
              <a:spcAft>
                <a:spcPts val="0"/>
              </a:spcAft>
              <a:buClr>
                <a:srgbClr val="191919"/>
              </a:buClr>
              <a:buSzPts val="5200"/>
              <a:buNone/>
              <a:defRPr sz="6933">
                <a:solidFill>
                  <a:srgbClr val="191919"/>
                </a:solidFill>
              </a:defRPr>
            </a:lvl8pPr>
            <a:lvl9pPr lvl="8" algn="ctr" rtl="0">
              <a:spcBef>
                <a:spcPts val="0"/>
              </a:spcBef>
              <a:spcAft>
                <a:spcPts val="0"/>
              </a:spcAft>
              <a:buClr>
                <a:srgbClr val="191919"/>
              </a:buClr>
              <a:buSzPts val="5200"/>
              <a:buNone/>
              <a:defRPr sz="6933">
                <a:solidFill>
                  <a:srgbClr val="191919"/>
                </a:solidFill>
              </a:defRPr>
            </a:lvl9pPr>
          </a:lstStyle>
          <a:p>
            <a:endParaRPr/>
          </a:p>
        </p:txBody>
      </p:sp>
      <p:sp>
        <p:nvSpPr>
          <p:cNvPr id="38" name="Google Shape;38;p2"/>
          <p:cNvSpPr txBox="1">
            <a:spLocks noGrp="1"/>
          </p:cNvSpPr>
          <p:nvPr>
            <p:ph type="ctrTitle" idx="2"/>
          </p:nvPr>
        </p:nvSpPr>
        <p:spPr>
          <a:xfrm>
            <a:off x="3295933" y="1384067"/>
            <a:ext cx="6090000" cy="24864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SzPts val="5200"/>
              <a:buNone/>
              <a:defRPr sz="9600" b="1"/>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Tree>
    <p:extLst>
      <p:ext uri="{BB962C8B-B14F-4D97-AF65-F5344CB8AC3E}">
        <p14:creationId xmlns:p14="http://schemas.microsoft.com/office/powerpoint/2010/main" val="187708564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accent2"/>
        </a:solidFill>
        <a:effectLst/>
      </p:bgPr>
    </p:bg>
    <p:spTree>
      <p:nvGrpSpPr>
        <p:cNvPr id="1" name="Shape 39"/>
        <p:cNvGrpSpPr/>
        <p:nvPr/>
      </p:nvGrpSpPr>
      <p:grpSpPr>
        <a:xfrm>
          <a:off x="0" y="0"/>
          <a:ext cx="0" cy="0"/>
          <a:chOff x="0" y="0"/>
          <a:chExt cx="0" cy="0"/>
        </a:xfrm>
      </p:grpSpPr>
      <p:grpSp>
        <p:nvGrpSpPr>
          <p:cNvPr id="40" name="Google Shape;40;p3"/>
          <p:cNvGrpSpPr/>
          <p:nvPr/>
        </p:nvGrpSpPr>
        <p:grpSpPr>
          <a:xfrm>
            <a:off x="314401" y="284734"/>
            <a:ext cx="11563191" cy="6288533"/>
            <a:chOff x="235800" y="213550"/>
            <a:chExt cx="8672393" cy="4716400"/>
          </a:xfrm>
        </p:grpSpPr>
        <p:sp>
          <p:nvSpPr>
            <p:cNvPr id="41" name="Google Shape;41;p3"/>
            <p:cNvSpPr/>
            <p:nvPr/>
          </p:nvSpPr>
          <p:spPr>
            <a:xfrm>
              <a:off x="420024" y="213550"/>
              <a:ext cx="8311596" cy="4715505"/>
            </a:xfrm>
            <a:custGeom>
              <a:avLst/>
              <a:gdLst/>
              <a:ahLst/>
              <a:cxnLst/>
              <a:rect l="l" t="t" r="r" b="b"/>
              <a:pathLst>
                <a:path w="141824" h="89559" extrusionOk="0">
                  <a:moveTo>
                    <a:pt x="9819" y="0"/>
                  </a:moveTo>
                  <a:cubicBezTo>
                    <a:pt x="4591" y="0"/>
                    <a:pt x="304" y="4267"/>
                    <a:pt x="285" y="9500"/>
                  </a:cubicBezTo>
                  <a:lnTo>
                    <a:pt x="20" y="79757"/>
                  </a:lnTo>
                  <a:cubicBezTo>
                    <a:pt x="1" y="85001"/>
                    <a:pt x="4276" y="89308"/>
                    <a:pt x="9520" y="89327"/>
                  </a:cubicBezTo>
                  <a:lnTo>
                    <a:pt x="40300" y="89442"/>
                  </a:lnTo>
                  <a:lnTo>
                    <a:pt x="135808" y="89551"/>
                  </a:lnTo>
                  <a:lnTo>
                    <a:pt x="137983" y="89559"/>
                  </a:lnTo>
                  <a:cubicBezTo>
                    <a:pt x="137987" y="89559"/>
                    <a:pt x="137992" y="89559"/>
                    <a:pt x="137996" y="89559"/>
                  </a:cubicBezTo>
                  <a:cubicBezTo>
                    <a:pt x="139922" y="89559"/>
                    <a:pt x="141502" y="87986"/>
                    <a:pt x="141510" y="86060"/>
                  </a:cubicBezTo>
                  <a:lnTo>
                    <a:pt x="141818" y="3758"/>
                  </a:lnTo>
                  <a:cubicBezTo>
                    <a:pt x="141823" y="1829"/>
                    <a:pt x="140249" y="242"/>
                    <a:pt x="138319" y="235"/>
                  </a:cubicBezTo>
                  <a:lnTo>
                    <a:pt x="136144" y="225"/>
                  </a:lnTo>
                  <a:lnTo>
                    <a:pt x="40635" y="116"/>
                  </a:lnTo>
                  <a:lnTo>
                    <a:pt x="9855" y="0"/>
                  </a:lnTo>
                  <a:cubicBezTo>
                    <a:pt x="9843" y="0"/>
                    <a:pt x="9831" y="0"/>
                    <a:pt x="9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3"/>
            <p:cNvSpPr/>
            <p:nvPr/>
          </p:nvSpPr>
          <p:spPr>
            <a:xfrm>
              <a:off x="596481" y="214234"/>
              <a:ext cx="8311713" cy="4715716"/>
            </a:xfrm>
            <a:custGeom>
              <a:avLst/>
              <a:gdLst/>
              <a:ahLst/>
              <a:cxnLst/>
              <a:rect l="l" t="t" r="r" b="b"/>
              <a:pathLst>
                <a:path w="141826" h="89563" extrusionOk="0">
                  <a:moveTo>
                    <a:pt x="9822" y="1"/>
                  </a:moveTo>
                  <a:cubicBezTo>
                    <a:pt x="4592" y="1"/>
                    <a:pt x="306" y="4268"/>
                    <a:pt x="285" y="9501"/>
                  </a:cubicBezTo>
                  <a:lnTo>
                    <a:pt x="21" y="79759"/>
                  </a:lnTo>
                  <a:cubicBezTo>
                    <a:pt x="1" y="85004"/>
                    <a:pt x="4276" y="89308"/>
                    <a:pt x="9520" y="89329"/>
                  </a:cubicBezTo>
                  <a:lnTo>
                    <a:pt x="40301" y="89445"/>
                  </a:lnTo>
                  <a:lnTo>
                    <a:pt x="135810" y="89553"/>
                  </a:lnTo>
                  <a:lnTo>
                    <a:pt x="137984" y="89562"/>
                  </a:lnTo>
                  <a:cubicBezTo>
                    <a:pt x="137988" y="89562"/>
                    <a:pt x="137993" y="89562"/>
                    <a:pt x="137997" y="89562"/>
                  </a:cubicBezTo>
                  <a:cubicBezTo>
                    <a:pt x="139924" y="89562"/>
                    <a:pt x="141504" y="87990"/>
                    <a:pt x="141511" y="86063"/>
                  </a:cubicBezTo>
                  <a:lnTo>
                    <a:pt x="141820" y="3761"/>
                  </a:lnTo>
                  <a:cubicBezTo>
                    <a:pt x="141826" y="1827"/>
                    <a:pt x="140249" y="239"/>
                    <a:pt x="138317" y="233"/>
                  </a:cubicBezTo>
                  <a:lnTo>
                    <a:pt x="136143" y="225"/>
                  </a:lnTo>
                  <a:lnTo>
                    <a:pt x="40635" y="117"/>
                  </a:lnTo>
                  <a:lnTo>
                    <a:pt x="9856" y="1"/>
                  </a:lnTo>
                  <a:cubicBezTo>
                    <a:pt x="9845" y="1"/>
                    <a:pt x="9833" y="1"/>
                    <a:pt x="9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3"/>
            <p:cNvSpPr/>
            <p:nvPr/>
          </p:nvSpPr>
          <p:spPr>
            <a:xfrm>
              <a:off x="810919" y="559949"/>
              <a:ext cx="311650" cy="311755"/>
            </a:xfrm>
            <a:custGeom>
              <a:avLst/>
              <a:gdLst/>
              <a:ahLst/>
              <a:cxnLst/>
              <a:rect l="l" t="t" r="r" b="b"/>
              <a:pathLst>
                <a:path w="5919" h="5921" extrusionOk="0">
                  <a:moveTo>
                    <a:pt x="23" y="0"/>
                  </a:moveTo>
                  <a:lnTo>
                    <a:pt x="0" y="5896"/>
                  </a:lnTo>
                  <a:lnTo>
                    <a:pt x="5897" y="5920"/>
                  </a:lnTo>
                  <a:lnTo>
                    <a:pt x="5918" y="23"/>
                  </a:lnTo>
                  <a:lnTo>
                    <a:pt x="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3"/>
            <p:cNvSpPr/>
            <p:nvPr/>
          </p:nvSpPr>
          <p:spPr>
            <a:xfrm>
              <a:off x="250174" y="605967"/>
              <a:ext cx="733502" cy="85034"/>
            </a:xfrm>
            <a:custGeom>
              <a:avLst/>
              <a:gdLst/>
              <a:ahLst/>
              <a:cxnLst/>
              <a:rect l="l" t="t" r="r" b="b"/>
              <a:pathLst>
                <a:path w="13931" h="1615" extrusionOk="0">
                  <a:moveTo>
                    <a:pt x="786" y="0"/>
                  </a:moveTo>
                  <a:cubicBezTo>
                    <a:pt x="355" y="0"/>
                    <a:pt x="3" y="349"/>
                    <a:pt x="2" y="782"/>
                  </a:cubicBezTo>
                  <a:cubicBezTo>
                    <a:pt x="1" y="1214"/>
                    <a:pt x="350" y="1567"/>
                    <a:pt x="783" y="1568"/>
                  </a:cubicBezTo>
                  <a:lnTo>
                    <a:pt x="13141" y="1614"/>
                  </a:lnTo>
                  <a:cubicBezTo>
                    <a:pt x="13141" y="1614"/>
                    <a:pt x="13142" y="1614"/>
                    <a:pt x="13142" y="1614"/>
                  </a:cubicBezTo>
                  <a:cubicBezTo>
                    <a:pt x="13574" y="1614"/>
                    <a:pt x="13926" y="1265"/>
                    <a:pt x="13927" y="833"/>
                  </a:cubicBezTo>
                  <a:cubicBezTo>
                    <a:pt x="13930" y="399"/>
                    <a:pt x="13579" y="47"/>
                    <a:pt x="13147" y="46"/>
                  </a:cubicBezTo>
                  <a:lnTo>
                    <a:pt x="788" y="0"/>
                  </a:lnTo>
                  <a:cubicBezTo>
                    <a:pt x="788" y="0"/>
                    <a:pt x="787"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3"/>
            <p:cNvSpPr/>
            <p:nvPr/>
          </p:nvSpPr>
          <p:spPr>
            <a:xfrm>
              <a:off x="249700" y="738071"/>
              <a:ext cx="733397" cy="85034"/>
            </a:xfrm>
            <a:custGeom>
              <a:avLst/>
              <a:gdLst/>
              <a:ahLst/>
              <a:cxnLst/>
              <a:rect l="l" t="t" r="r" b="b"/>
              <a:pathLst>
                <a:path w="13929" h="1615" extrusionOk="0">
                  <a:moveTo>
                    <a:pt x="782" y="0"/>
                  </a:moveTo>
                  <a:cubicBezTo>
                    <a:pt x="353" y="0"/>
                    <a:pt x="3" y="350"/>
                    <a:pt x="1" y="782"/>
                  </a:cubicBezTo>
                  <a:cubicBezTo>
                    <a:pt x="0" y="1214"/>
                    <a:pt x="349" y="1566"/>
                    <a:pt x="783" y="1568"/>
                  </a:cubicBezTo>
                  <a:lnTo>
                    <a:pt x="13140" y="1614"/>
                  </a:lnTo>
                  <a:cubicBezTo>
                    <a:pt x="13141" y="1614"/>
                    <a:pt x="13143" y="1614"/>
                    <a:pt x="13144" y="1614"/>
                  </a:cubicBezTo>
                  <a:cubicBezTo>
                    <a:pt x="13575" y="1614"/>
                    <a:pt x="13926" y="1265"/>
                    <a:pt x="13927" y="833"/>
                  </a:cubicBezTo>
                  <a:cubicBezTo>
                    <a:pt x="13929" y="400"/>
                    <a:pt x="13580" y="47"/>
                    <a:pt x="13145" y="46"/>
                  </a:cubicBezTo>
                  <a:lnTo>
                    <a:pt x="788" y="0"/>
                  </a:lnTo>
                  <a:cubicBezTo>
                    <a:pt x="786" y="0"/>
                    <a:pt x="784" y="0"/>
                    <a:pt x="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3"/>
            <p:cNvSpPr/>
            <p:nvPr/>
          </p:nvSpPr>
          <p:spPr>
            <a:xfrm>
              <a:off x="808918" y="1088367"/>
              <a:ext cx="311650" cy="311755"/>
            </a:xfrm>
            <a:custGeom>
              <a:avLst/>
              <a:gdLst/>
              <a:ahLst/>
              <a:cxnLst/>
              <a:rect l="l" t="t" r="r" b="b"/>
              <a:pathLst>
                <a:path w="5919" h="5921" extrusionOk="0">
                  <a:moveTo>
                    <a:pt x="23" y="1"/>
                  </a:moveTo>
                  <a:lnTo>
                    <a:pt x="1" y="5898"/>
                  </a:lnTo>
                  <a:lnTo>
                    <a:pt x="5897" y="5920"/>
                  </a:lnTo>
                  <a:lnTo>
                    <a:pt x="5919" y="23"/>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3"/>
            <p:cNvSpPr/>
            <p:nvPr/>
          </p:nvSpPr>
          <p:spPr>
            <a:xfrm>
              <a:off x="248173" y="1134385"/>
              <a:ext cx="733449" cy="85086"/>
            </a:xfrm>
            <a:custGeom>
              <a:avLst/>
              <a:gdLst/>
              <a:ahLst/>
              <a:cxnLst/>
              <a:rect l="l" t="t" r="r" b="b"/>
              <a:pathLst>
                <a:path w="13930" h="1616" extrusionOk="0">
                  <a:moveTo>
                    <a:pt x="784" y="0"/>
                  </a:moveTo>
                  <a:cubicBezTo>
                    <a:pt x="353" y="0"/>
                    <a:pt x="2" y="348"/>
                    <a:pt x="1" y="782"/>
                  </a:cubicBezTo>
                  <a:cubicBezTo>
                    <a:pt x="0" y="1213"/>
                    <a:pt x="349" y="1566"/>
                    <a:pt x="783" y="1568"/>
                  </a:cubicBezTo>
                  <a:lnTo>
                    <a:pt x="13141" y="1615"/>
                  </a:lnTo>
                  <a:cubicBezTo>
                    <a:pt x="13142" y="1615"/>
                    <a:pt x="13142" y="1615"/>
                    <a:pt x="13143" y="1615"/>
                  </a:cubicBezTo>
                  <a:cubicBezTo>
                    <a:pt x="13574" y="1615"/>
                    <a:pt x="13927" y="1266"/>
                    <a:pt x="13928" y="834"/>
                  </a:cubicBezTo>
                  <a:cubicBezTo>
                    <a:pt x="13930" y="399"/>
                    <a:pt x="13582" y="48"/>
                    <a:pt x="13145" y="47"/>
                  </a:cubicBezTo>
                  <a:lnTo>
                    <a:pt x="788" y="0"/>
                  </a:lnTo>
                  <a:cubicBezTo>
                    <a:pt x="787" y="0"/>
                    <a:pt x="785" y="0"/>
                    <a:pt x="7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3"/>
            <p:cNvSpPr/>
            <p:nvPr/>
          </p:nvSpPr>
          <p:spPr>
            <a:xfrm>
              <a:off x="247647" y="1266594"/>
              <a:ext cx="733502" cy="84981"/>
            </a:xfrm>
            <a:custGeom>
              <a:avLst/>
              <a:gdLst/>
              <a:ahLst/>
              <a:cxnLst/>
              <a:rect l="l" t="t" r="r" b="b"/>
              <a:pathLst>
                <a:path w="13931" h="1614" extrusionOk="0">
                  <a:moveTo>
                    <a:pt x="785" y="0"/>
                  </a:moveTo>
                  <a:cubicBezTo>
                    <a:pt x="354" y="0"/>
                    <a:pt x="3" y="348"/>
                    <a:pt x="2" y="780"/>
                  </a:cubicBezTo>
                  <a:cubicBezTo>
                    <a:pt x="1" y="1212"/>
                    <a:pt x="350" y="1565"/>
                    <a:pt x="783" y="1566"/>
                  </a:cubicBezTo>
                  <a:lnTo>
                    <a:pt x="13141" y="1613"/>
                  </a:lnTo>
                  <a:cubicBezTo>
                    <a:pt x="13142" y="1613"/>
                    <a:pt x="13143" y="1613"/>
                    <a:pt x="13144" y="1613"/>
                  </a:cubicBezTo>
                  <a:cubicBezTo>
                    <a:pt x="13578" y="1613"/>
                    <a:pt x="13927" y="1265"/>
                    <a:pt x="13928" y="832"/>
                  </a:cubicBezTo>
                  <a:cubicBezTo>
                    <a:pt x="13930" y="399"/>
                    <a:pt x="13581" y="47"/>
                    <a:pt x="13146" y="47"/>
                  </a:cubicBezTo>
                  <a:lnTo>
                    <a:pt x="788" y="0"/>
                  </a:lnTo>
                  <a:cubicBezTo>
                    <a:pt x="787" y="0"/>
                    <a:pt x="786" y="0"/>
                    <a:pt x="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3"/>
            <p:cNvSpPr/>
            <p:nvPr/>
          </p:nvSpPr>
          <p:spPr>
            <a:xfrm>
              <a:off x="806970" y="1616837"/>
              <a:ext cx="311650" cy="311755"/>
            </a:xfrm>
            <a:custGeom>
              <a:avLst/>
              <a:gdLst/>
              <a:ahLst/>
              <a:cxnLst/>
              <a:rect l="l" t="t" r="r" b="b"/>
              <a:pathLst>
                <a:path w="5919" h="5921" extrusionOk="0">
                  <a:moveTo>
                    <a:pt x="22" y="1"/>
                  </a:moveTo>
                  <a:lnTo>
                    <a:pt x="0" y="5898"/>
                  </a:lnTo>
                  <a:lnTo>
                    <a:pt x="5897" y="5920"/>
                  </a:lnTo>
                  <a:lnTo>
                    <a:pt x="5918" y="24"/>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3"/>
            <p:cNvSpPr/>
            <p:nvPr/>
          </p:nvSpPr>
          <p:spPr>
            <a:xfrm>
              <a:off x="246172" y="1662802"/>
              <a:ext cx="733449" cy="85086"/>
            </a:xfrm>
            <a:custGeom>
              <a:avLst/>
              <a:gdLst/>
              <a:ahLst/>
              <a:cxnLst/>
              <a:rect l="l" t="t" r="r" b="b"/>
              <a:pathLst>
                <a:path w="13930" h="1616" extrusionOk="0">
                  <a:moveTo>
                    <a:pt x="787" y="0"/>
                  </a:moveTo>
                  <a:cubicBezTo>
                    <a:pt x="356" y="0"/>
                    <a:pt x="4" y="350"/>
                    <a:pt x="3" y="781"/>
                  </a:cubicBezTo>
                  <a:cubicBezTo>
                    <a:pt x="1" y="1214"/>
                    <a:pt x="350" y="1567"/>
                    <a:pt x="784" y="1568"/>
                  </a:cubicBezTo>
                  <a:lnTo>
                    <a:pt x="13142" y="1615"/>
                  </a:lnTo>
                  <a:cubicBezTo>
                    <a:pt x="13143" y="1615"/>
                    <a:pt x="13145" y="1615"/>
                    <a:pt x="13147" y="1615"/>
                  </a:cubicBezTo>
                  <a:cubicBezTo>
                    <a:pt x="13577" y="1615"/>
                    <a:pt x="13927" y="1265"/>
                    <a:pt x="13928" y="835"/>
                  </a:cubicBezTo>
                  <a:cubicBezTo>
                    <a:pt x="13929" y="400"/>
                    <a:pt x="13580" y="48"/>
                    <a:pt x="13147" y="47"/>
                  </a:cubicBezTo>
                  <a:lnTo>
                    <a:pt x="789" y="0"/>
                  </a:lnTo>
                  <a:cubicBezTo>
                    <a:pt x="789" y="0"/>
                    <a:pt x="788"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3"/>
            <p:cNvSpPr/>
            <p:nvPr/>
          </p:nvSpPr>
          <p:spPr>
            <a:xfrm>
              <a:off x="245751" y="1794959"/>
              <a:ext cx="733344" cy="85034"/>
            </a:xfrm>
            <a:custGeom>
              <a:avLst/>
              <a:gdLst/>
              <a:ahLst/>
              <a:cxnLst/>
              <a:rect l="l" t="t" r="r" b="b"/>
              <a:pathLst>
                <a:path w="13928" h="1615" extrusionOk="0">
                  <a:moveTo>
                    <a:pt x="787" y="0"/>
                  </a:moveTo>
                  <a:cubicBezTo>
                    <a:pt x="355" y="0"/>
                    <a:pt x="2" y="349"/>
                    <a:pt x="1" y="782"/>
                  </a:cubicBezTo>
                  <a:cubicBezTo>
                    <a:pt x="0" y="1214"/>
                    <a:pt x="350" y="1565"/>
                    <a:pt x="783" y="1568"/>
                  </a:cubicBezTo>
                  <a:lnTo>
                    <a:pt x="13140" y="1614"/>
                  </a:lnTo>
                  <a:cubicBezTo>
                    <a:pt x="13141" y="1614"/>
                    <a:pt x="13143" y="1614"/>
                    <a:pt x="13144" y="1614"/>
                  </a:cubicBezTo>
                  <a:cubicBezTo>
                    <a:pt x="13575" y="1614"/>
                    <a:pt x="13926" y="1266"/>
                    <a:pt x="13927" y="834"/>
                  </a:cubicBezTo>
                  <a:cubicBezTo>
                    <a:pt x="13928" y="400"/>
                    <a:pt x="13579" y="47"/>
                    <a:pt x="13146" y="47"/>
                  </a:cubicBezTo>
                  <a:lnTo>
                    <a:pt x="789" y="0"/>
                  </a:lnTo>
                  <a:cubicBezTo>
                    <a:pt x="788" y="0"/>
                    <a:pt x="788" y="0"/>
                    <a:pt x="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3"/>
            <p:cNvSpPr/>
            <p:nvPr/>
          </p:nvSpPr>
          <p:spPr>
            <a:xfrm>
              <a:off x="804969" y="2145307"/>
              <a:ext cx="311650" cy="311703"/>
            </a:xfrm>
            <a:custGeom>
              <a:avLst/>
              <a:gdLst/>
              <a:ahLst/>
              <a:cxnLst/>
              <a:rect l="l" t="t" r="r" b="b"/>
              <a:pathLst>
                <a:path w="5919" h="5920" extrusionOk="0">
                  <a:moveTo>
                    <a:pt x="23" y="1"/>
                  </a:moveTo>
                  <a:lnTo>
                    <a:pt x="1" y="5897"/>
                  </a:lnTo>
                  <a:lnTo>
                    <a:pt x="5896" y="5919"/>
                  </a:lnTo>
                  <a:lnTo>
                    <a:pt x="5919"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3"/>
            <p:cNvSpPr/>
            <p:nvPr/>
          </p:nvSpPr>
          <p:spPr>
            <a:xfrm>
              <a:off x="244172" y="2191325"/>
              <a:ext cx="733502" cy="85034"/>
            </a:xfrm>
            <a:custGeom>
              <a:avLst/>
              <a:gdLst/>
              <a:ahLst/>
              <a:cxnLst/>
              <a:rect l="l" t="t" r="r" b="b"/>
              <a:pathLst>
                <a:path w="13931" h="1615" extrusionOk="0">
                  <a:moveTo>
                    <a:pt x="786" y="0"/>
                  </a:moveTo>
                  <a:cubicBezTo>
                    <a:pt x="353" y="0"/>
                    <a:pt x="2" y="349"/>
                    <a:pt x="1" y="780"/>
                  </a:cubicBezTo>
                  <a:cubicBezTo>
                    <a:pt x="0" y="1214"/>
                    <a:pt x="349" y="1567"/>
                    <a:pt x="783" y="1568"/>
                  </a:cubicBezTo>
                  <a:lnTo>
                    <a:pt x="13140" y="1614"/>
                  </a:lnTo>
                  <a:cubicBezTo>
                    <a:pt x="13141" y="1614"/>
                    <a:pt x="13141" y="1614"/>
                    <a:pt x="13142" y="1614"/>
                  </a:cubicBezTo>
                  <a:cubicBezTo>
                    <a:pt x="13574" y="1614"/>
                    <a:pt x="13927" y="1265"/>
                    <a:pt x="13928" y="833"/>
                  </a:cubicBezTo>
                  <a:cubicBezTo>
                    <a:pt x="13931" y="400"/>
                    <a:pt x="13581" y="48"/>
                    <a:pt x="13146" y="46"/>
                  </a:cubicBezTo>
                  <a:lnTo>
                    <a:pt x="788" y="0"/>
                  </a:lnTo>
                  <a:cubicBezTo>
                    <a:pt x="787" y="0"/>
                    <a:pt x="787" y="0"/>
                    <a:pt x="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3"/>
            <p:cNvSpPr/>
            <p:nvPr/>
          </p:nvSpPr>
          <p:spPr>
            <a:xfrm>
              <a:off x="243645" y="2323324"/>
              <a:ext cx="733555" cy="85086"/>
            </a:xfrm>
            <a:custGeom>
              <a:avLst/>
              <a:gdLst/>
              <a:ahLst/>
              <a:cxnLst/>
              <a:rect l="l" t="t" r="r" b="b"/>
              <a:pathLst>
                <a:path w="13932" h="1616" extrusionOk="0">
                  <a:moveTo>
                    <a:pt x="788" y="1"/>
                  </a:moveTo>
                  <a:cubicBezTo>
                    <a:pt x="356" y="1"/>
                    <a:pt x="4" y="350"/>
                    <a:pt x="3" y="782"/>
                  </a:cubicBezTo>
                  <a:cubicBezTo>
                    <a:pt x="1" y="1216"/>
                    <a:pt x="352" y="1568"/>
                    <a:pt x="784" y="1569"/>
                  </a:cubicBezTo>
                  <a:lnTo>
                    <a:pt x="13143" y="1616"/>
                  </a:lnTo>
                  <a:cubicBezTo>
                    <a:pt x="13144" y="1616"/>
                    <a:pt x="13145" y="1616"/>
                    <a:pt x="13146" y="1616"/>
                  </a:cubicBezTo>
                  <a:cubicBezTo>
                    <a:pt x="13577" y="1616"/>
                    <a:pt x="13928" y="1266"/>
                    <a:pt x="13929" y="835"/>
                  </a:cubicBezTo>
                  <a:cubicBezTo>
                    <a:pt x="13931" y="401"/>
                    <a:pt x="13581" y="51"/>
                    <a:pt x="13147" y="47"/>
                  </a:cubicBezTo>
                  <a:lnTo>
                    <a:pt x="789" y="1"/>
                  </a:lnTo>
                  <a:cubicBezTo>
                    <a:pt x="789" y="1"/>
                    <a:pt x="788" y="1"/>
                    <a:pt x="7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3"/>
            <p:cNvSpPr/>
            <p:nvPr/>
          </p:nvSpPr>
          <p:spPr>
            <a:xfrm>
              <a:off x="802968" y="2673830"/>
              <a:ext cx="311650" cy="311703"/>
            </a:xfrm>
            <a:custGeom>
              <a:avLst/>
              <a:gdLst/>
              <a:ahLst/>
              <a:cxnLst/>
              <a:rect l="l" t="t" r="r" b="b"/>
              <a:pathLst>
                <a:path w="5919" h="5920" extrusionOk="0">
                  <a:moveTo>
                    <a:pt x="23" y="1"/>
                  </a:moveTo>
                  <a:lnTo>
                    <a:pt x="0" y="5897"/>
                  </a:lnTo>
                  <a:lnTo>
                    <a:pt x="5898" y="5919"/>
                  </a:lnTo>
                  <a:lnTo>
                    <a:pt x="5918" y="22"/>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3"/>
            <p:cNvSpPr/>
            <p:nvPr/>
          </p:nvSpPr>
          <p:spPr>
            <a:xfrm>
              <a:off x="242224" y="2719638"/>
              <a:ext cx="733502" cy="85139"/>
            </a:xfrm>
            <a:custGeom>
              <a:avLst/>
              <a:gdLst/>
              <a:ahLst/>
              <a:cxnLst/>
              <a:rect l="l" t="t" r="r" b="b"/>
              <a:pathLst>
                <a:path w="13931" h="1617" extrusionOk="0">
                  <a:moveTo>
                    <a:pt x="790" y="1"/>
                  </a:moveTo>
                  <a:cubicBezTo>
                    <a:pt x="356" y="1"/>
                    <a:pt x="5" y="350"/>
                    <a:pt x="2" y="782"/>
                  </a:cubicBezTo>
                  <a:cubicBezTo>
                    <a:pt x="1" y="1217"/>
                    <a:pt x="351" y="1569"/>
                    <a:pt x="783" y="1570"/>
                  </a:cubicBezTo>
                  <a:lnTo>
                    <a:pt x="13140" y="1617"/>
                  </a:lnTo>
                  <a:cubicBezTo>
                    <a:pt x="13575" y="1617"/>
                    <a:pt x="13926" y="1270"/>
                    <a:pt x="13927" y="838"/>
                  </a:cubicBezTo>
                  <a:cubicBezTo>
                    <a:pt x="13930" y="402"/>
                    <a:pt x="13580" y="51"/>
                    <a:pt x="13149" y="48"/>
                  </a:cubicBezTo>
                  <a:lnTo>
                    <a:pt x="7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3"/>
            <p:cNvSpPr/>
            <p:nvPr/>
          </p:nvSpPr>
          <p:spPr>
            <a:xfrm>
              <a:off x="241697" y="2851795"/>
              <a:ext cx="733502" cy="85086"/>
            </a:xfrm>
            <a:custGeom>
              <a:avLst/>
              <a:gdLst/>
              <a:ahLst/>
              <a:cxnLst/>
              <a:rect l="l" t="t" r="r" b="b"/>
              <a:pathLst>
                <a:path w="13931" h="1616" extrusionOk="0">
                  <a:moveTo>
                    <a:pt x="787" y="1"/>
                  </a:moveTo>
                  <a:cubicBezTo>
                    <a:pt x="354" y="1"/>
                    <a:pt x="4" y="350"/>
                    <a:pt x="2" y="783"/>
                  </a:cubicBezTo>
                  <a:cubicBezTo>
                    <a:pt x="0" y="1216"/>
                    <a:pt x="350" y="1569"/>
                    <a:pt x="784" y="1570"/>
                  </a:cubicBezTo>
                  <a:lnTo>
                    <a:pt x="13141" y="1616"/>
                  </a:lnTo>
                  <a:cubicBezTo>
                    <a:pt x="13142" y="1616"/>
                    <a:pt x="13142" y="1616"/>
                    <a:pt x="13143" y="1616"/>
                  </a:cubicBezTo>
                  <a:cubicBezTo>
                    <a:pt x="13577" y="1616"/>
                    <a:pt x="13927" y="1266"/>
                    <a:pt x="13930" y="835"/>
                  </a:cubicBezTo>
                  <a:cubicBezTo>
                    <a:pt x="13931" y="401"/>
                    <a:pt x="13582" y="49"/>
                    <a:pt x="13147" y="48"/>
                  </a:cubicBezTo>
                  <a:lnTo>
                    <a:pt x="789" y="1"/>
                  </a:lnTo>
                  <a:cubicBezTo>
                    <a:pt x="788" y="1"/>
                    <a:pt x="788"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3"/>
            <p:cNvSpPr/>
            <p:nvPr/>
          </p:nvSpPr>
          <p:spPr>
            <a:xfrm>
              <a:off x="800968" y="3202195"/>
              <a:ext cx="311703" cy="311808"/>
            </a:xfrm>
            <a:custGeom>
              <a:avLst/>
              <a:gdLst/>
              <a:ahLst/>
              <a:cxnLst/>
              <a:rect l="l" t="t" r="r" b="b"/>
              <a:pathLst>
                <a:path w="5920" h="5922" extrusionOk="0">
                  <a:moveTo>
                    <a:pt x="23" y="1"/>
                  </a:moveTo>
                  <a:lnTo>
                    <a:pt x="1" y="5897"/>
                  </a:lnTo>
                  <a:lnTo>
                    <a:pt x="5898" y="5921"/>
                  </a:lnTo>
                  <a:lnTo>
                    <a:pt x="5920" y="24"/>
                  </a:lnTo>
                  <a:lnTo>
                    <a:pt x="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3"/>
            <p:cNvSpPr/>
            <p:nvPr/>
          </p:nvSpPr>
          <p:spPr>
            <a:xfrm>
              <a:off x="240275" y="3248161"/>
              <a:ext cx="733449" cy="85086"/>
            </a:xfrm>
            <a:custGeom>
              <a:avLst/>
              <a:gdLst/>
              <a:ahLst/>
              <a:cxnLst/>
              <a:rect l="l" t="t" r="r" b="b"/>
              <a:pathLst>
                <a:path w="13930" h="1616" extrusionOk="0">
                  <a:moveTo>
                    <a:pt x="787" y="1"/>
                  </a:moveTo>
                  <a:cubicBezTo>
                    <a:pt x="353" y="1"/>
                    <a:pt x="2" y="350"/>
                    <a:pt x="1" y="782"/>
                  </a:cubicBezTo>
                  <a:cubicBezTo>
                    <a:pt x="0" y="1216"/>
                    <a:pt x="350" y="1568"/>
                    <a:pt x="783" y="1570"/>
                  </a:cubicBezTo>
                  <a:lnTo>
                    <a:pt x="13141" y="1616"/>
                  </a:lnTo>
                  <a:cubicBezTo>
                    <a:pt x="13142" y="1616"/>
                    <a:pt x="13144" y="1616"/>
                    <a:pt x="13145" y="1616"/>
                  </a:cubicBezTo>
                  <a:cubicBezTo>
                    <a:pt x="13575" y="1616"/>
                    <a:pt x="13927" y="1268"/>
                    <a:pt x="13928" y="835"/>
                  </a:cubicBezTo>
                  <a:cubicBezTo>
                    <a:pt x="13930" y="401"/>
                    <a:pt x="13581" y="50"/>
                    <a:pt x="13146" y="48"/>
                  </a:cubicBezTo>
                  <a:lnTo>
                    <a:pt x="789" y="1"/>
                  </a:lnTo>
                  <a:cubicBezTo>
                    <a:pt x="788" y="1"/>
                    <a:pt x="788" y="1"/>
                    <a:pt x="7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3"/>
            <p:cNvSpPr/>
            <p:nvPr/>
          </p:nvSpPr>
          <p:spPr>
            <a:xfrm>
              <a:off x="239749" y="3380318"/>
              <a:ext cx="733502" cy="84981"/>
            </a:xfrm>
            <a:custGeom>
              <a:avLst/>
              <a:gdLst/>
              <a:ahLst/>
              <a:cxnLst/>
              <a:rect l="l" t="t" r="r" b="b"/>
              <a:pathLst>
                <a:path w="13931" h="1614" extrusionOk="0">
                  <a:moveTo>
                    <a:pt x="783" y="1"/>
                  </a:moveTo>
                  <a:cubicBezTo>
                    <a:pt x="353" y="1"/>
                    <a:pt x="5" y="350"/>
                    <a:pt x="2" y="780"/>
                  </a:cubicBezTo>
                  <a:cubicBezTo>
                    <a:pt x="1" y="1215"/>
                    <a:pt x="351" y="1566"/>
                    <a:pt x="783" y="1569"/>
                  </a:cubicBezTo>
                  <a:lnTo>
                    <a:pt x="13141" y="1614"/>
                  </a:lnTo>
                  <a:cubicBezTo>
                    <a:pt x="13142" y="1614"/>
                    <a:pt x="13144" y="1614"/>
                    <a:pt x="13146" y="1614"/>
                  </a:cubicBezTo>
                  <a:cubicBezTo>
                    <a:pt x="13576" y="1614"/>
                    <a:pt x="13926" y="1263"/>
                    <a:pt x="13927" y="835"/>
                  </a:cubicBezTo>
                  <a:cubicBezTo>
                    <a:pt x="13930" y="400"/>
                    <a:pt x="13580" y="48"/>
                    <a:pt x="13147" y="45"/>
                  </a:cubicBezTo>
                  <a:lnTo>
                    <a:pt x="788" y="1"/>
                  </a:lnTo>
                  <a:cubicBezTo>
                    <a:pt x="787" y="1"/>
                    <a:pt x="785"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3"/>
            <p:cNvSpPr/>
            <p:nvPr/>
          </p:nvSpPr>
          <p:spPr>
            <a:xfrm>
              <a:off x="799019" y="3730665"/>
              <a:ext cx="311650" cy="311755"/>
            </a:xfrm>
            <a:custGeom>
              <a:avLst/>
              <a:gdLst/>
              <a:ahLst/>
              <a:cxnLst/>
              <a:rect l="l" t="t" r="r" b="b"/>
              <a:pathLst>
                <a:path w="5919" h="5921" extrusionOk="0">
                  <a:moveTo>
                    <a:pt x="22" y="1"/>
                  </a:moveTo>
                  <a:lnTo>
                    <a:pt x="0" y="5897"/>
                  </a:lnTo>
                  <a:lnTo>
                    <a:pt x="5898" y="5920"/>
                  </a:lnTo>
                  <a:lnTo>
                    <a:pt x="5918" y="23"/>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3"/>
            <p:cNvSpPr/>
            <p:nvPr/>
          </p:nvSpPr>
          <p:spPr>
            <a:xfrm>
              <a:off x="238275" y="3776578"/>
              <a:ext cx="733449" cy="85034"/>
            </a:xfrm>
            <a:custGeom>
              <a:avLst/>
              <a:gdLst/>
              <a:ahLst/>
              <a:cxnLst/>
              <a:rect l="l" t="t" r="r" b="b"/>
              <a:pathLst>
                <a:path w="13930" h="1615" extrusionOk="0">
                  <a:moveTo>
                    <a:pt x="786" y="1"/>
                  </a:moveTo>
                  <a:cubicBezTo>
                    <a:pt x="355" y="1"/>
                    <a:pt x="3" y="351"/>
                    <a:pt x="2" y="782"/>
                  </a:cubicBezTo>
                  <a:cubicBezTo>
                    <a:pt x="1" y="1215"/>
                    <a:pt x="350" y="1568"/>
                    <a:pt x="783" y="1569"/>
                  </a:cubicBezTo>
                  <a:lnTo>
                    <a:pt x="13140" y="1615"/>
                  </a:lnTo>
                  <a:cubicBezTo>
                    <a:pt x="13142" y="1615"/>
                    <a:pt x="13144" y="1615"/>
                    <a:pt x="13146" y="1615"/>
                  </a:cubicBezTo>
                  <a:cubicBezTo>
                    <a:pt x="13577" y="1615"/>
                    <a:pt x="13926" y="1267"/>
                    <a:pt x="13928" y="834"/>
                  </a:cubicBezTo>
                  <a:cubicBezTo>
                    <a:pt x="13929" y="404"/>
                    <a:pt x="13580" y="50"/>
                    <a:pt x="13147" y="48"/>
                  </a:cubicBezTo>
                  <a:lnTo>
                    <a:pt x="788" y="1"/>
                  </a:lnTo>
                  <a:cubicBezTo>
                    <a:pt x="788" y="1"/>
                    <a:pt x="787"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3"/>
            <p:cNvSpPr/>
            <p:nvPr/>
          </p:nvSpPr>
          <p:spPr>
            <a:xfrm>
              <a:off x="237801" y="3908683"/>
              <a:ext cx="733449" cy="85139"/>
            </a:xfrm>
            <a:custGeom>
              <a:avLst/>
              <a:gdLst/>
              <a:ahLst/>
              <a:cxnLst/>
              <a:rect l="l" t="t" r="r" b="b"/>
              <a:pathLst>
                <a:path w="13930" h="1617" extrusionOk="0">
                  <a:moveTo>
                    <a:pt x="789" y="1"/>
                  </a:moveTo>
                  <a:cubicBezTo>
                    <a:pt x="354" y="1"/>
                    <a:pt x="2" y="350"/>
                    <a:pt x="1" y="782"/>
                  </a:cubicBezTo>
                  <a:cubicBezTo>
                    <a:pt x="0" y="1216"/>
                    <a:pt x="349" y="1569"/>
                    <a:pt x="783" y="1570"/>
                  </a:cubicBezTo>
                  <a:lnTo>
                    <a:pt x="13140" y="1617"/>
                  </a:lnTo>
                  <a:cubicBezTo>
                    <a:pt x="13141" y="1617"/>
                    <a:pt x="13141" y="1617"/>
                    <a:pt x="13142" y="1617"/>
                  </a:cubicBezTo>
                  <a:cubicBezTo>
                    <a:pt x="13575" y="1617"/>
                    <a:pt x="13926" y="1267"/>
                    <a:pt x="13927" y="835"/>
                  </a:cubicBezTo>
                  <a:cubicBezTo>
                    <a:pt x="13930" y="402"/>
                    <a:pt x="13579" y="50"/>
                    <a:pt x="13146" y="47"/>
                  </a:cubicBezTo>
                  <a:lnTo>
                    <a:pt x="7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1326852" y="576450"/>
              <a:ext cx="7375789" cy="3990588"/>
            </a:xfrm>
            <a:custGeom>
              <a:avLst/>
              <a:gdLst/>
              <a:ahLst/>
              <a:cxnLst/>
              <a:rect l="l" t="t" r="r" b="b"/>
              <a:pathLst>
                <a:path w="275216" h="156509" extrusionOk="0">
                  <a:moveTo>
                    <a:pt x="6251" y="311"/>
                  </a:moveTo>
                  <a:lnTo>
                    <a:pt x="6251" y="6247"/>
                  </a:lnTo>
                  <a:lnTo>
                    <a:pt x="315" y="6247"/>
                  </a:lnTo>
                  <a:lnTo>
                    <a:pt x="315" y="311"/>
                  </a:lnTo>
                  <a:close/>
                  <a:moveTo>
                    <a:pt x="12498" y="311"/>
                  </a:moveTo>
                  <a:lnTo>
                    <a:pt x="12498" y="6247"/>
                  </a:lnTo>
                  <a:lnTo>
                    <a:pt x="6562" y="6247"/>
                  </a:lnTo>
                  <a:lnTo>
                    <a:pt x="6562" y="311"/>
                  </a:lnTo>
                  <a:close/>
                  <a:moveTo>
                    <a:pt x="18745" y="311"/>
                  </a:moveTo>
                  <a:lnTo>
                    <a:pt x="18745" y="6247"/>
                  </a:lnTo>
                  <a:lnTo>
                    <a:pt x="12810" y="6247"/>
                  </a:lnTo>
                  <a:lnTo>
                    <a:pt x="12810" y="311"/>
                  </a:lnTo>
                  <a:close/>
                  <a:moveTo>
                    <a:pt x="24992" y="311"/>
                  </a:moveTo>
                  <a:lnTo>
                    <a:pt x="24992" y="6247"/>
                  </a:lnTo>
                  <a:lnTo>
                    <a:pt x="19058" y="6247"/>
                  </a:lnTo>
                  <a:lnTo>
                    <a:pt x="19058" y="311"/>
                  </a:lnTo>
                  <a:close/>
                  <a:moveTo>
                    <a:pt x="31241" y="311"/>
                  </a:moveTo>
                  <a:lnTo>
                    <a:pt x="31241" y="6247"/>
                  </a:lnTo>
                  <a:lnTo>
                    <a:pt x="25305" y="6247"/>
                  </a:lnTo>
                  <a:lnTo>
                    <a:pt x="25305" y="311"/>
                  </a:lnTo>
                  <a:close/>
                  <a:moveTo>
                    <a:pt x="37489" y="311"/>
                  </a:moveTo>
                  <a:lnTo>
                    <a:pt x="37489" y="6247"/>
                  </a:lnTo>
                  <a:lnTo>
                    <a:pt x="31553" y="6247"/>
                  </a:lnTo>
                  <a:lnTo>
                    <a:pt x="31553" y="311"/>
                  </a:lnTo>
                  <a:close/>
                  <a:moveTo>
                    <a:pt x="43737" y="311"/>
                  </a:moveTo>
                  <a:lnTo>
                    <a:pt x="43737" y="6247"/>
                  </a:lnTo>
                  <a:lnTo>
                    <a:pt x="37802" y="6247"/>
                  </a:lnTo>
                  <a:lnTo>
                    <a:pt x="37802" y="311"/>
                  </a:lnTo>
                  <a:close/>
                  <a:moveTo>
                    <a:pt x="49985" y="311"/>
                  </a:moveTo>
                  <a:lnTo>
                    <a:pt x="49985" y="6247"/>
                  </a:lnTo>
                  <a:lnTo>
                    <a:pt x="44049" y="6247"/>
                  </a:lnTo>
                  <a:lnTo>
                    <a:pt x="44049" y="311"/>
                  </a:lnTo>
                  <a:close/>
                  <a:moveTo>
                    <a:pt x="56232" y="311"/>
                  </a:moveTo>
                  <a:lnTo>
                    <a:pt x="56232" y="6247"/>
                  </a:lnTo>
                  <a:lnTo>
                    <a:pt x="50296" y="6247"/>
                  </a:lnTo>
                  <a:lnTo>
                    <a:pt x="50296" y="311"/>
                  </a:lnTo>
                  <a:close/>
                  <a:moveTo>
                    <a:pt x="62480" y="311"/>
                  </a:moveTo>
                  <a:lnTo>
                    <a:pt x="62480" y="6247"/>
                  </a:lnTo>
                  <a:lnTo>
                    <a:pt x="56545" y="6247"/>
                  </a:lnTo>
                  <a:lnTo>
                    <a:pt x="56545" y="311"/>
                  </a:lnTo>
                  <a:close/>
                  <a:moveTo>
                    <a:pt x="68727" y="311"/>
                  </a:moveTo>
                  <a:lnTo>
                    <a:pt x="68727" y="6247"/>
                  </a:lnTo>
                  <a:lnTo>
                    <a:pt x="62792" y="6247"/>
                  </a:lnTo>
                  <a:lnTo>
                    <a:pt x="62792" y="311"/>
                  </a:lnTo>
                  <a:close/>
                  <a:moveTo>
                    <a:pt x="74975" y="311"/>
                  </a:moveTo>
                  <a:lnTo>
                    <a:pt x="74975" y="6247"/>
                  </a:lnTo>
                  <a:lnTo>
                    <a:pt x="69039" y="6247"/>
                  </a:lnTo>
                  <a:lnTo>
                    <a:pt x="69039" y="311"/>
                  </a:lnTo>
                  <a:close/>
                  <a:moveTo>
                    <a:pt x="81223" y="311"/>
                  </a:moveTo>
                  <a:lnTo>
                    <a:pt x="81223" y="6247"/>
                  </a:lnTo>
                  <a:lnTo>
                    <a:pt x="75286" y="6247"/>
                  </a:lnTo>
                  <a:lnTo>
                    <a:pt x="75286" y="311"/>
                  </a:lnTo>
                  <a:close/>
                  <a:moveTo>
                    <a:pt x="87470" y="311"/>
                  </a:moveTo>
                  <a:lnTo>
                    <a:pt x="87470" y="6247"/>
                  </a:lnTo>
                  <a:lnTo>
                    <a:pt x="81535" y="6247"/>
                  </a:lnTo>
                  <a:lnTo>
                    <a:pt x="81535" y="311"/>
                  </a:lnTo>
                  <a:close/>
                  <a:moveTo>
                    <a:pt x="93720" y="311"/>
                  </a:moveTo>
                  <a:lnTo>
                    <a:pt x="93720" y="6247"/>
                  </a:lnTo>
                  <a:lnTo>
                    <a:pt x="87784" y="6247"/>
                  </a:lnTo>
                  <a:lnTo>
                    <a:pt x="87784" y="311"/>
                  </a:lnTo>
                  <a:close/>
                  <a:moveTo>
                    <a:pt x="99967" y="311"/>
                  </a:moveTo>
                  <a:lnTo>
                    <a:pt x="99967" y="6247"/>
                  </a:lnTo>
                  <a:lnTo>
                    <a:pt x="94031" y="6247"/>
                  </a:lnTo>
                  <a:lnTo>
                    <a:pt x="94031" y="311"/>
                  </a:lnTo>
                  <a:close/>
                  <a:moveTo>
                    <a:pt x="106214" y="311"/>
                  </a:moveTo>
                  <a:lnTo>
                    <a:pt x="106214" y="6247"/>
                  </a:lnTo>
                  <a:lnTo>
                    <a:pt x="100280" y="6247"/>
                  </a:lnTo>
                  <a:lnTo>
                    <a:pt x="100280" y="311"/>
                  </a:lnTo>
                  <a:close/>
                  <a:moveTo>
                    <a:pt x="112461" y="311"/>
                  </a:moveTo>
                  <a:lnTo>
                    <a:pt x="112461" y="6247"/>
                  </a:lnTo>
                  <a:lnTo>
                    <a:pt x="106527" y="6247"/>
                  </a:lnTo>
                  <a:lnTo>
                    <a:pt x="106527" y="311"/>
                  </a:lnTo>
                  <a:close/>
                  <a:moveTo>
                    <a:pt x="118710" y="311"/>
                  </a:moveTo>
                  <a:lnTo>
                    <a:pt x="118710" y="6247"/>
                  </a:lnTo>
                  <a:lnTo>
                    <a:pt x="112774" y="6247"/>
                  </a:lnTo>
                  <a:lnTo>
                    <a:pt x="112774" y="311"/>
                  </a:lnTo>
                  <a:close/>
                  <a:moveTo>
                    <a:pt x="124957" y="311"/>
                  </a:moveTo>
                  <a:lnTo>
                    <a:pt x="124957" y="6247"/>
                  </a:lnTo>
                  <a:lnTo>
                    <a:pt x="119021" y="6247"/>
                  </a:lnTo>
                  <a:lnTo>
                    <a:pt x="119021" y="311"/>
                  </a:lnTo>
                  <a:close/>
                  <a:moveTo>
                    <a:pt x="131204" y="311"/>
                  </a:moveTo>
                  <a:lnTo>
                    <a:pt x="131204" y="6247"/>
                  </a:lnTo>
                  <a:lnTo>
                    <a:pt x="125270" y="6247"/>
                  </a:lnTo>
                  <a:lnTo>
                    <a:pt x="125270" y="311"/>
                  </a:lnTo>
                  <a:close/>
                  <a:moveTo>
                    <a:pt x="137451" y="311"/>
                  </a:moveTo>
                  <a:lnTo>
                    <a:pt x="137451" y="6247"/>
                  </a:lnTo>
                  <a:lnTo>
                    <a:pt x="131517" y="6247"/>
                  </a:lnTo>
                  <a:lnTo>
                    <a:pt x="131517" y="311"/>
                  </a:lnTo>
                  <a:close/>
                  <a:moveTo>
                    <a:pt x="143702" y="311"/>
                  </a:moveTo>
                  <a:lnTo>
                    <a:pt x="143702" y="6247"/>
                  </a:lnTo>
                  <a:lnTo>
                    <a:pt x="137766" y="6247"/>
                  </a:lnTo>
                  <a:lnTo>
                    <a:pt x="137766" y="311"/>
                  </a:lnTo>
                  <a:close/>
                  <a:moveTo>
                    <a:pt x="149949" y="311"/>
                  </a:moveTo>
                  <a:lnTo>
                    <a:pt x="149949" y="6247"/>
                  </a:lnTo>
                  <a:lnTo>
                    <a:pt x="144015" y="6247"/>
                  </a:lnTo>
                  <a:lnTo>
                    <a:pt x="144015" y="311"/>
                  </a:lnTo>
                  <a:close/>
                  <a:moveTo>
                    <a:pt x="156196" y="311"/>
                  </a:moveTo>
                  <a:lnTo>
                    <a:pt x="156196" y="6247"/>
                  </a:lnTo>
                  <a:lnTo>
                    <a:pt x="150262" y="6247"/>
                  </a:lnTo>
                  <a:lnTo>
                    <a:pt x="150262" y="311"/>
                  </a:lnTo>
                  <a:close/>
                  <a:moveTo>
                    <a:pt x="162445" y="311"/>
                  </a:moveTo>
                  <a:lnTo>
                    <a:pt x="162445" y="6247"/>
                  </a:lnTo>
                  <a:lnTo>
                    <a:pt x="156509" y="6247"/>
                  </a:lnTo>
                  <a:lnTo>
                    <a:pt x="156509" y="311"/>
                  </a:lnTo>
                  <a:close/>
                  <a:moveTo>
                    <a:pt x="168692" y="311"/>
                  </a:moveTo>
                  <a:lnTo>
                    <a:pt x="168692" y="6247"/>
                  </a:lnTo>
                  <a:lnTo>
                    <a:pt x="162756" y="6247"/>
                  </a:lnTo>
                  <a:lnTo>
                    <a:pt x="162756" y="311"/>
                  </a:lnTo>
                  <a:close/>
                  <a:moveTo>
                    <a:pt x="174939" y="311"/>
                  </a:moveTo>
                  <a:lnTo>
                    <a:pt x="174939" y="6247"/>
                  </a:lnTo>
                  <a:lnTo>
                    <a:pt x="169005" y="6247"/>
                  </a:lnTo>
                  <a:lnTo>
                    <a:pt x="169005" y="311"/>
                  </a:lnTo>
                  <a:close/>
                  <a:moveTo>
                    <a:pt x="181186" y="311"/>
                  </a:moveTo>
                  <a:lnTo>
                    <a:pt x="181186" y="6247"/>
                  </a:lnTo>
                  <a:lnTo>
                    <a:pt x="175252" y="6247"/>
                  </a:lnTo>
                  <a:lnTo>
                    <a:pt x="175252" y="311"/>
                  </a:lnTo>
                  <a:close/>
                  <a:moveTo>
                    <a:pt x="187435" y="311"/>
                  </a:moveTo>
                  <a:lnTo>
                    <a:pt x="187435" y="6247"/>
                  </a:lnTo>
                  <a:lnTo>
                    <a:pt x="181499" y="6247"/>
                  </a:lnTo>
                  <a:lnTo>
                    <a:pt x="181499" y="311"/>
                  </a:lnTo>
                  <a:close/>
                  <a:moveTo>
                    <a:pt x="193684" y="311"/>
                  </a:moveTo>
                  <a:lnTo>
                    <a:pt x="193684" y="6247"/>
                  </a:lnTo>
                  <a:lnTo>
                    <a:pt x="187749" y="6247"/>
                  </a:lnTo>
                  <a:lnTo>
                    <a:pt x="187749" y="311"/>
                  </a:lnTo>
                  <a:close/>
                  <a:moveTo>
                    <a:pt x="199931" y="311"/>
                  </a:moveTo>
                  <a:lnTo>
                    <a:pt x="199931" y="6247"/>
                  </a:lnTo>
                  <a:lnTo>
                    <a:pt x="193996" y="6247"/>
                  </a:lnTo>
                  <a:lnTo>
                    <a:pt x="193996" y="311"/>
                  </a:lnTo>
                  <a:close/>
                  <a:moveTo>
                    <a:pt x="206180" y="311"/>
                  </a:moveTo>
                  <a:lnTo>
                    <a:pt x="206180" y="6247"/>
                  </a:lnTo>
                  <a:lnTo>
                    <a:pt x="200244" y="6247"/>
                  </a:lnTo>
                  <a:lnTo>
                    <a:pt x="200244" y="311"/>
                  </a:lnTo>
                  <a:close/>
                  <a:moveTo>
                    <a:pt x="212427" y="311"/>
                  </a:moveTo>
                  <a:lnTo>
                    <a:pt x="212427" y="6247"/>
                  </a:lnTo>
                  <a:lnTo>
                    <a:pt x="206491" y="6247"/>
                  </a:lnTo>
                  <a:lnTo>
                    <a:pt x="206491" y="311"/>
                  </a:lnTo>
                  <a:close/>
                  <a:moveTo>
                    <a:pt x="218674" y="311"/>
                  </a:moveTo>
                  <a:lnTo>
                    <a:pt x="218674" y="6247"/>
                  </a:lnTo>
                  <a:lnTo>
                    <a:pt x="212739" y="6247"/>
                  </a:lnTo>
                  <a:lnTo>
                    <a:pt x="212739" y="311"/>
                  </a:lnTo>
                  <a:close/>
                  <a:moveTo>
                    <a:pt x="224921" y="311"/>
                  </a:moveTo>
                  <a:lnTo>
                    <a:pt x="224921" y="6247"/>
                  </a:lnTo>
                  <a:lnTo>
                    <a:pt x="218987" y="6247"/>
                  </a:lnTo>
                  <a:lnTo>
                    <a:pt x="218987" y="311"/>
                  </a:lnTo>
                  <a:close/>
                  <a:moveTo>
                    <a:pt x="231170" y="311"/>
                  </a:moveTo>
                  <a:lnTo>
                    <a:pt x="231170" y="6247"/>
                  </a:lnTo>
                  <a:lnTo>
                    <a:pt x="225234" y="6247"/>
                  </a:lnTo>
                  <a:lnTo>
                    <a:pt x="225234" y="311"/>
                  </a:lnTo>
                  <a:close/>
                  <a:moveTo>
                    <a:pt x="237417" y="311"/>
                  </a:moveTo>
                  <a:lnTo>
                    <a:pt x="237417" y="6247"/>
                  </a:lnTo>
                  <a:lnTo>
                    <a:pt x="231481" y="6247"/>
                  </a:lnTo>
                  <a:lnTo>
                    <a:pt x="231481" y="311"/>
                  </a:lnTo>
                  <a:close/>
                  <a:moveTo>
                    <a:pt x="243664" y="311"/>
                  </a:moveTo>
                  <a:lnTo>
                    <a:pt x="243664" y="6247"/>
                  </a:lnTo>
                  <a:lnTo>
                    <a:pt x="237729" y="6247"/>
                  </a:lnTo>
                  <a:lnTo>
                    <a:pt x="237729" y="311"/>
                  </a:lnTo>
                  <a:close/>
                  <a:moveTo>
                    <a:pt x="249914" y="311"/>
                  </a:moveTo>
                  <a:lnTo>
                    <a:pt x="249914" y="6247"/>
                  </a:lnTo>
                  <a:lnTo>
                    <a:pt x="243978" y="6247"/>
                  </a:lnTo>
                  <a:lnTo>
                    <a:pt x="243978" y="311"/>
                  </a:lnTo>
                  <a:close/>
                  <a:moveTo>
                    <a:pt x="256161" y="311"/>
                  </a:moveTo>
                  <a:lnTo>
                    <a:pt x="256161" y="6247"/>
                  </a:lnTo>
                  <a:lnTo>
                    <a:pt x="250225" y="6247"/>
                  </a:lnTo>
                  <a:lnTo>
                    <a:pt x="250225" y="311"/>
                  </a:lnTo>
                  <a:close/>
                  <a:moveTo>
                    <a:pt x="262409" y="311"/>
                  </a:moveTo>
                  <a:lnTo>
                    <a:pt x="262409" y="6247"/>
                  </a:lnTo>
                  <a:lnTo>
                    <a:pt x="256474" y="6247"/>
                  </a:lnTo>
                  <a:lnTo>
                    <a:pt x="256474" y="311"/>
                  </a:lnTo>
                  <a:close/>
                  <a:moveTo>
                    <a:pt x="268656" y="311"/>
                  </a:moveTo>
                  <a:lnTo>
                    <a:pt x="268656" y="6247"/>
                  </a:lnTo>
                  <a:lnTo>
                    <a:pt x="262721" y="6247"/>
                  </a:lnTo>
                  <a:lnTo>
                    <a:pt x="262721" y="311"/>
                  </a:lnTo>
                  <a:close/>
                  <a:moveTo>
                    <a:pt x="274904" y="311"/>
                  </a:moveTo>
                  <a:lnTo>
                    <a:pt x="274904" y="6247"/>
                  </a:lnTo>
                  <a:lnTo>
                    <a:pt x="268968" y="6247"/>
                  </a:lnTo>
                  <a:lnTo>
                    <a:pt x="268968" y="311"/>
                  </a:lnTo>
                  <a:close/>
                  <a:moveTo>
                    <a:pt x="6251" y="6560"/>
                  </a:moveTo>
                  <a:lnTo>
                    <a:pt x="6251" y="12494"/>
                  </a:lnTo>
                  <a:lnTo>
                    <a:pt x="315" y="12494"/>
                  </a:lnTo>
                  <a:lnTo>
                    <a:pt x="315" y="6560"/>
                  </a:lnTo>
                  <a:close/>
                  <a:moveTo>
                    <a:pt x="12498" y="6560"/>
                  </a:moveTo>
                  <a:lnTo>
                    <a:pt x="12498" y="12494"/>
                  </a:lnTo>
                  <a:lnTo>
                    <a:pt x="6562" y="12494"/>
                  </a:lnTo>
                  <a:lnTo>
                    <a:pt x="6562" y="6560"/>
                  </a:lnTo>
                  <a:close/>
                  <a:moveTo>
                    <a:pt x="18745" y="6560"/>
                  </a:moveTo>
                  <a:lnTo>
                    <a:pt x="18745" y="12494"/>
                  </a:lnTo>
                  <a:lnTo>
                    <a:pt x="12810" y="12494"/>
                  </a:lnTo>
                  <a:lnTo>
                    <a:pt x="12810" y="6560"/>
                  </a:lnTo>
                  <a:close/>
                  <a:moveTo>
                    <a:pt x="24992" y="6560"/>
                  </a:moveTo>
                  <a:lnTo>
                    <a:pt x="24992" y="12494"/>
                  </a:lnTo>
                  <a:lnTo>
                    <a:pt x="19058" y="12494"/>
                  </a:lnTo>
                  <a:lnTo>
                    <a:pt x="19058" y="6560"/>
                  </a:lnTo>
                  <a:close/>
                  <a:moveTo>
                    <a:pt x="31241" y="6560"/>
                  </a:moveTo>
                  <a:lnTo>
                    <a:pt x="31241" y="12494"/>
                  </a:lnTo>
                  <a:lnTo>
                    <a:pt x="25305" y="12494"/>
                  </a:lnTo>
                  <a:lnTo>
                    <a:pt x="25305" y="6560"/>
                  </a:lnTo>
                  <a:close/>
                  <a:moveTo>
                    <a:pt x="37489" y="6560"/>
                  </a:moveTo>
                  <a:lnTo>
                    <a:pt x="37489" y="12494"/>
                  </a:lnTo>
                  <a:lnTo>
                    <a:pt x="31553" y="12494"/>
                  </a:lnTo>
                  <a:lnTo>
                    <a:pt x="31553" y="6560"/>
                  </a:lnTo>
                  <a:close/>
                  <a:moveTo>
                    <a:pt x="43737" y="6560"/>
                  </a:moveTo>
                  <a:lnTo>
                    <a:pt x="43737" y="12494"/>
                  </a:lnTo>
                  <a:lnTo>
                    <a:pt x="37802" y="12494"/>
                  </a:lnTo>
                  <a:lnTo>
                    <a:pt x="37802" y="6560"/>
                  </a:lnTo>
                  <a:close/>
                  <a:moveTo>
                    <a:pt x="49985" y="6560"/>
                  </a:moveTo>
                  <a:lnTo>
                    <a:pt x="49985" y="12494"/>
                  </a:lnTo>
                  <a:lnTo>
                    <a:pt x="44049" y="12494"/>
                  </a:lnTo>
                  <a:lnTo>
                    <a:pt x="44049" y="6560"/>
                  </a:lnTo>
                  <a:close/>
                  <a:moveTo>
                    <a:pt x="56232" y="6560"/>
                  </a:moveTo>
                  <a:lnTo>
                    <a:pt x="56232" y="12494"/>
                  </a:lnTo>
                  <a:lnTo>
                    <a:pt x="50296" y="12494"/>
                  </a:lnTo>
                  <a:lnTo>
                    <a:pt x="50296" y="6560"/>
                  </a:lnTo>
                  <a:close/>
                  <a:moveTo>
                    <a:pt x="62480" y="6560"/>
                  </a:moveTo>
                  <a:lnTo>
                    <a:pt x="62480" y="12494"/>
                  </a:lnTo>
                  <a:lnTo>
                    <a:pt x="56545" y="12494"/>
                  </a:lnTo>
                  <a:lnTo>
                    <a:pt x="56545" y="6560"/>
                  </a:lnTo>
                  <a:close/>
                  <a:moveTo>
                    <a:pt x="68727" y="6560"/>
                  </a:moveTo>
                  <a:lnTo>
                    <a:pt x="68727" y="12494"/>
                  </a:lnTo>
                  <a:lnTo>
                    <a:pt x="62792" y="12494"/>
                  </a:lnTo>
                  <a:lnTo>
                    <a:pt x="62792" y="6560"/>
                  </a:lnTo>
                  <a:close/>
                  <a:moveTo>
                    <a:pt x="74975" y="6560"/>
                  </a:moveTo>
                  <a:lnTo>
                    <a:pt x="74975" y="12494"/>
                  </a:lnTo>
                  <a:lnTo>
                    <a:pt x="69039" y="12494"/>
                  </a:lnTo>
                  <a:lnTo>
                    <a:pt x="69039" y="6560"/>
                  </a:lnTo>
                  <a:close/>
                  <a:moveTo>
                    <a:pt x="81223" y="6560"/>
                  </a:moveTo>
                  <a:lnTo>
                    <a:pt x="81223" y="12494"/>
                  </a:lnTo>
                  <a:lnTo>
                    <a:pt x="75286" y="12494"/>
                  </a:lnTo>
                  <a:lnTo>
                    <a:pt x="75286" y="6560"/>
                  </a:lnTo>
                  <a:close/>
                  <a:moveTo>
                    <a:pt x="87470" y="6560"/>
                  </a:moveTo>
                  <a:lnTo>
                    <a:pt x="87470" y="12494"/>
                  </a:lnTo>
                  <a:lnTo>
                    <a:pt x="81535" y="12494"/>
                  </a:lnTo>
                  <a:lnTo>
                    <a:pt x="81535" y="6560"/>
                  </a:lnTo>
                  <a:close/>
                  <a:moveTo>
                    <a:pt x="93720" y="6560"/>
                  </a:moveTo>
                  <a:lnTo>
                    <a:pt x="93720" y="12494"/>
                  </a:lnTo>
                  <a:lnTo>
                    <a:pt x="87784" y="12494"/>
                  </a:lnTo>
                  <a:lnTo>
                    <a:pt x="87784" y="6560"/>
                  </a:lnTo>
                  <a:close/>
                  <a:moveTo>
                    <a:pt x="99967" y="6560"/>
                  </a:moveTo>
                  <a:lnTo>
                    <a:pt x="99967" y="12494"/>
                  </a:lnTo>
                  <a:lnTo>
                    <a:pt x="94031" y="12494"/>
                  </a:lnTo>
                  <a:lnTo>
                    <a:pt x="94031" y="6560"/>
                  </a:lnTo>
                  <a:close/>
                  <a:moveTo>
                    <a:pt x="106214" y="6560"/>
                  </a:moveTo>
                  <a:lnTo>
                    <a:pt x="106214" y="12494"/>
                  </a:lnTo>
                  <a:lnTo>
                    <a:pt x="100280" y="12494"/>
                  </a:lnTo>
                  <a:lnTo>
                    <a:pt x="100280" y="6560"/>
                  </a:lnTo>
                  <a:close/>
                  <a:moveTo>
                    <a:pt x="112461" y="6560"/>
                  </a:moveTo>
                  <a:lnTo>
                    <a:pt x="112461" y="12494"/>
                  </a:lnTo>
                  <a:lnTo>
                    <a:pt x="106527" y="12494"/>
                  </a:lnTo>
                  <a:lnTo>
                    <a:pt x="106527" y="6560"/>
                  </a:lnTo>
                  <a:close/>
                  <a:moveTo>
                    <a:pt x="118710" y="6560"/>
                  </a:moveTo>
                  <a:lnTo>
                    <a:pt x="118710" y="12494"/>
                  </a:lnTo>
                  <a:lnTo>
                    <a:pt x="112774" y="12494"/>
                  </a:lnTo>
                  <a:lnTo>
                    <a:pt x="112774" y="6560"/>
                  </a:lnTo>
                  <a:close/>
                  <a:moveTo>
                    <a:pt x="124957" y="6560"/>
                  </a:moveTo>
                  <a:lnTo>
                    <a:pt x="124957" y="12494"/>
                  </a:lnTo>
                  <a:lnTo>
                    <a:pt x="119021" y="12494"/>
                  </a:lnTo>
                  <a:lnTo>
                    <a:pt x="119021" y="6560"/>
                  </a:lnTo>
                  <a:close/>
                  <a:moveTo>
                    <a:pt x="131204" y="6560"/>
                  </a:moveTo>
                  <a:lnTo>
                    <a:pt x="131204" y="12494"/>
                  </a:lnTo>
                  <a:lnTo>
                    <a:pt x="125270" y="12494"/>
                  </a:lnTo>
                  <a:lnTo>
                    <a:pt x="125270" y="6560"/>
                  </a:lnTo>
                  <a:close/>
                  <a:moveTo>
                    <a:pt x="137451" y="6560"/>
                  </a:moveTo>
                  <a:lnTo>
                    <a:pt x="137451" y="12494"/>
                  </a:lnTo>
                  <a:lnTo>
                    <a:pt x="131517" y="12494"/>
                  </a:lnTo>
                  <a:lnTo>
                    <a:pt x="131517" y="6560"/>
                  </a:lnTo>
                  <a:close/>
                  <a:moveTo>
                    <a:pt x="143702" y="6560"/>
                  </a:moveTo>
                  <a:lnTo>
                    <a:pt x="143702" y="12494"/>
                  </a:lnTo>
                  <a:lnTo>
                    <a:pt x="137766" y="12494"/>
                  </a:lnTo>
                  <a:lnTo>
                    <a:pt x="137766" y="6560"/>
                  </a:lnTo>
                  <a:close/>
                  <a:moveTo>
                    <a:pt x="149949" y="6560"/>
                  </a:moveTo>
                  <a:lnTo>
                    <a:pt x="149949" y="12494"/>
                  </a:lnTo>
                  <a:lnTo>
                    <a:pt x="144015" y="12494"/>
                  </a:lnTo>
                  <a:lnTo>
                    <a:pt x="144015" y="6560"/>
                  </a:lnTo>
                  <a:close/>
                  <a:moveTo>
                    <a:pt x="156196" y="6560"/>
                  </a:moveTo>
                  <a:lnTo>
                    <a:pt x="156196" y="12494"/>
                  </a:lnTo>
                  <a:lnTo>
                    <a:pt x="150262" y="12494"/>
                  </a:lnTo>
                  <a:lnTo>
                    <a:pt x="150262" y="6560"/>
                  </a:lnTo>
                  <a:close/>
                  <a:moveTo>
                    <a:pt x="162445" y="6560"/>
                  </a:moveTo>
                  <a:lnTo>
                    <a:pt x="162445" y="12494"/>
                  </a:lnTo>
                  <a:lnTo>
                    <a:pt x="156509" y="12494"/>
                  </a:lnTo>
                  <a:lnTo>
                    <a:pt x="156509" y="6560"/>
                  </a:lnTo>
                  <a:close/>
                  <a:moveTo>
                    <a:pt x="168692" y="6560"/>
                  </a:moveTo>
                  <a:lnTo>
                    <a:pt x="168692" y="12494"/>
                  </a:lnTo>
                  <a:lnTo>
                    <a:pt x="162756" y="12494"/>
                  </a:lnTo>
                  <a:lnTo>
                    <a:pt x="162756" y="6560"/>
                  </a:lnTo>
                  <a:close/>
                  <a:moveTo>
                    <a:pt x="174939" y="6560"/>
                  </a:moveTo>
                  <a:lnTo>
                    <a:pt x="174939" y="12494"/>
                  </a:lnTo>
                  <a:lnTo>
                    <a:pt x="169005" y="12494"/>
                  </a:lnTo>
                  <a:lnTo>
                    <a:pt x="169005" y="6560"/>
                  </a:lnTo>
                  <a:close/>
                  <a:moveTo>
                    <a:pt x="181186" y="6560"/>
                  </a:moveTo>
                  <a:lnTo>
                    <a:pt x="181186" y="12494"/>
                  </a:lnTo>
                  <a:lnTo>
                    <a:pt x="175252" y="12494"/>
                  </a:lnTo>
                  <a:lnTo>
                    <a:pt x="175252" y="6560"/>
                  </a:lnTo>
                  <a:close/>
                  <a:moveTo>
                    <a:pt x="187435" y="6560"/>
                  </a:moveTo>
                  <a:lnTo>
                    <a:pt x="187435" y="12494"/>
                  </a:lnTo>
                  <a:lnTo>
                    <a:pt x="181499" y="12494"/>
                  </a:lnTo>
                  <a:lnTo>
                    <a:pt x="181499" y="6560"/>
                  </a:lnTo>
                  <a:close/>
                  <a:moveTo>
                    <a:pt x="193684" y="6560"/>
                  </a:moveTo>
                  <a:lnTo>
                    <a:pt x="193684" y="12494"/>
                  </a:lnTo>
                  <a:lnTo>
                    <a:pt x="187749" y="12494"/>
                  </a:lnTo>
                  <a:lnTo>
                    <a:pt x="187749" y="6560"/>
                  </a:lnTo>
                  <a:close/>
                  <a:moveTo>
                    <a:pt x="199931" y="6560"/>
                  </a:moveTo>
                  <a:lnTo>
                    <a:pt x="199931" y="12494"/>
                  </a:lnTo>
                  <a:lnTo>
                    <a:pt x="193996" y="12494"/>
                  </a:lnTo>
                  <a:lnTo>
                    <a:pt x="193996" y="6560"/>
                  </a:lnTo>
                  <a:close/>
                  <a:moveTo>
                    <a:pt x="206180" y="6560"/>
                  </a:moveTo>
                  <a:lnTo>
                    <a:pt x="206180" y="12494"/>
                  </a:lnTo>
                  <a:lnTo>
                    <a:pt x="200244" y="12494"/>
                  </a:lnTo>
                  <a:lnTo>
                    <a:pt x="200244" y="6560"/>
                  </a:lnTo>
                  <a:close/>
                  <a:moveTo>
                    <a:pt x="212427" y="6560"/>
                  </a:moveTo>
                  <a:lnTo>
                    <a:pt x="212427" y="12494"/>
                  </a:lnTo>
                  <a:lnTo>
                    <a:pt x="206491" y="12494"/>
                  </a:lnTo>
                  <a:lnTo>
                    <a:pt x="206491" y="6560"/>
                  </a:lnTo>
                  <a:close/>
                  <a:moveTo>
                    <a:pt x="218674" y="6560"/>
                  </a:moveTo>
                  <a:lnTo>
                    <a:pt x="218674" y="12494"/>
                  </a:lnTo>
                  <a:lnTo>
                    <a:pt x="212739" y="12494"/>
                  </a:lnTo>
                  <a:lnTo>
                    <a:pt x="212739" y="6560"/>
                  </a:lnTo>
                  <a:close/>
                  <a:moveTo>
                    <a:pt x="224921" y="6560"/>
                  </a:moveTo>
                  <a:lnTo>
                    <a:pt x="224921" y="12494"/>
                  </a:lnTo>
                  <a:lnTo>
                    <a:pt x="218987" y="12494"/>
                  </a:lnTo>
                  <a:lnTo>
                    <a:pt x="218987" y="6560"/>
                  </a:lnTo>
                  <a:close/>
                  <a:moveTo>
                    <a:pt x="231170" y="6560"/>
                  </a:moveTo>
                  <a:lnTo>
                    <a:pt x="231170" y="12494"/>
                  </a:lnTo>
                  <a:lnTo>
                    <a:pt x="225234" y="12494"/>
                  </a:lnTo>
                  <a:lnTo>
                    <a:pt x="225234" y="6560"/>
                  </a:lnTo>
                  <a:close/>
                  <a:moveTo>
                    <a:pt x="237417" y="6560"/>
                  </a:moveTo>
                  <a:lnTo>
                    <a:pt x="237417" y="12494"/>
                  </a:lnTo>
                  <a:lnTo>
                    <a:pt x="231481" y="12494"/>
                  </a:lnTo>
                  <a:lnTo>
                    <a:pt x="231481" y="6560"/>
                  </a:lnTo>
                  <a:close/>
                  <a:moveTo>
                    <a:pt x="243664" y="6560"/>
                  </a:moveTo>
                  <a:lnTo>
                    <a:pt x="243664" y="12494"/>
                  </a:lnTo>
                  <a:lnTo>
                    <a:pt x="237729" y="12494"/>
                  </a:lnTo>
                  <a:lnTo>
                    <a:pt x="237729" y="6560"/>
                  </a:lnTo>
                  <a:close/>
                  <a:moveTo>
                    <a:pt x="249914" y="6560"/>
                  </a:moveTo>
                  <a:lnTo>
                    <a:pt x="249914" y="12494"/>
                  </a:lnTo>
                  <a:lnTo>
                    <a:pt x="243978" y="12494"/>
                  </a:lnTo>
                  <a:lnTo>
                    <a:pt x="243978" y="6560"/>
                  </a:lnTo>
                  <a:close/>
                  <a:moveTo>
                    <a:pt x="256161" y="6560"/>
                  </a:moveTo>
                  <a:lnTo>
                    <a:pt x="256161" y="12494"/>
                  </a:lnTo>
                  <a:lnTo>
                    <a:pt x="250225" y="12494"/>
                  </a:lnTo>
                  <a:lnTo>
                    <a:pt x="250225" y="6560"/>
                  </a:lnTo>
                  <a:close/>
                  <a:moveTo>
                    <a:pt x="262409" y="6560"/>
                  </a:moveTo>
                  <a:lnTo>
                    <a:pt x="262409" y="12494"/>
                  </a:lnTo>
                  <a:lnTo>
                    <a:pt x="256474" y="12494"/>
                  </a:lnTo>
                  <a:lnTo>
                    <a:pt x="256474" y="6560"/>
                  </a:lnTo>
                  <a:close/>
                  <a:moveTo>
                    <a:pt x="268656" y="6560"/>
                  </a:moveTo>
                  <a:lnTo>
                    <a:pt x="268656" y="12494"/>
                  </a:lnTo>
                  <a:lnTo>
                    <a:pt x="262721" y="12494"/>
                  </a:lnTo>
                  <a:lnTo>
                    <a:pt x="262721" y="6560"/>
                  </a:lnTo>
                  <a:close/>
                  <a:moveTo>
                    <a:pt x="274904" y="6560"/>
                  </a:moveTo>
                  <a:lnTo>
                    <a:pt x="274904" y="12494"/>
                  </a:lnTo>
                  <a:lnTo>
                    <a:pt x="268968" y="12494"/>
                  </a:lnTo>
                  <a:lnTo>
                    <a:pt x="268968" y="6560"/>
                  </a:lnTo>
                  <a:close/>
                  <a:moveTo>
                    <a:pt x="6251" y="12807"/>
                  </a:moveTo>
                  <a:lnTo>
                    <a:pt x="6251" y="18742"/>
                  </a:lnTo>
                  <a:lnTo>
                    <a:pt x="315" y="18742"/>
                  </a:lnTo>
                  <a:lnTo>
                    <a:pt x="315" y="12807"/>
                  </a:lnTo>
                  <a:close/>
                  <a:moveTo>
                    <a:pt x="12498" y="12807"/>
                  </a:moveTo>
                  <a:lnTo>
                    <a:pt x="12498" y="18742"/>
                  </a:lnTo>
                  <a:lnTo>
                    <a:pt x="6562" y="18742"/>
                  </a:lnTo>
                  <a:lnTo>
                    <a:pt x="6562" y="12807"/>
                  </a:lnTo>
                  <a:close/>
                  <a:moveTo>
                    <a:pt x="18745" y="12807"/>
                  </a:moveTo>
                  <a:lnTo>
                    <a:pt x="18745" y="18742"/>
                  </a:lnTo>
                  <a:lnTo>
                    <a:pt x="12810" y="18742"/>
                  </a:lnTo>
                  <a:lnTo>
                    <a:pt x="12810" y="12807"/>
                  </a:lnTo>
                  <a:close/>
                  <a:moveTo>
                    <a:pt x="24992" y="12807"/>
                  </a:moveTo>
                  <a:lnTo>
                    <a:pt x="24992" y="18742"/>
                  </a:lnTo>
                  <a:lnTo>
                    <a:pt x="19058" y="18742"/>
                  </a:lnTo>
                  <a:lnTo>
                    <a:pt x="19058" y="12807"/>
                  </a:lnTo>
                  <a:close/>
                  <a:moveTo>
                    <a:pt x="31241" y="12807"/>
                  </a:moveTo>
                  <a:lnTo>
                    <a:pt x="31241" y="18742"/>
                  </a:lnTo>
                  <a:lnTo>
                    <a:pt x="25305" y="18742"/>
                  </a:lnTo>
                  <a:lnTo>
                    <a:pt x="25305" y="12807"/>
                  </a:lnTo>
                  <a:close/>
                  <a:moveTo>
                    <a:pt x="37489" y="12807"/>
                  </a:moveTo>
                  <a:lnTo>
                    <a:pt x="37489" y="18742"/>
                  </a:lnTo>
                  <a:lnTo>
                    <a:pt x="31553" y="18742"/>
                  </a:lnTo>
                  <a:lnTo>
                    <a:pt x="31553" y="12807"/>
                  </a:lnTo>
                  <a:close/>
                  <a:moveTo>
                    <a:pt x="43737" y="12807"/>
                  </a:moveTo>
                  <a:lnTo>
                    <a:pt x="43737" y="18742"/>
                  </a:lnTo>
                  <a:lnTo>
                    <a:pt x="37802" y="18742"/>
                  </a:lnTo>
                  <a:lnTo>
                    <a:pt x="37802" y="12807"/>
                  </a:lnTo>
                  <a:close/>
                  <a:moveTo>
                    <a:pt x="49985" y="12807"/>
                  </a:moveTo>
                  <a:lnTo>
                    <a:pt x="49985" y="18742"/>
                  </a:lnTo>
                  <a:lnTo>
                    <a:pt x="44049" y="18742"/>
                  </a:lnTo>
                  <a:lnTo>
                    <a:pt x="44049" y="12807"/>
                  </a:lnTo>
                  <a:close/>
                  <a:moveTo>
                    <a:pt x="56232" y="12807"/>
                  </a:moveTo>
                  <a:lnTo>
                    <a:pt x="56232" y="18742"/>
                  </a:lnTo>
                  <a:lnTo>
                    <a:pt x="50296" y="18742"/>
                  </a:lnTo>
                  <a:lnTo>
                    <a:pt x="50296" y="12807"/>
                  </a:lnTo>
                  <a:close/>
                  <a:moveTo>
                    <a:pt x="62480" y="12807"/>
                  </a:moveTo>
                  <a:lnTo>
                    <a:pt x="62480" y="18742"/>
                  </a:lnTo>
                  <a:lnTo>
                    <a:pt x="56545" y="18742"/>
                  </a:lnTo>
                  <a:lnTo>
                    <a:pt x="56545" y="12807"/>
                  </a:lnTo>
                  <a:close/>
                  <a:moveTo>
                    <a:pt x="68727" y="12807"/>
                  </a:moveTo>
                  <a:lnTo>
                    <a:pt x="68727" y="18742"/>
                  </a:lnTo>
                  <a:lnTo>
                    <a:pt x="62792" y="18742"/>
                  </a:lnTo>
                  <a:lnTo>
                    <a:pt x="62792" y="12807"/>
                  </a:lnTo>
                  <a:close/>
                  <a:moveTo>
                    <a:pt x="74975" y="12807"/>
                  </a:moveTo>
                  <a:lnTo>
                    <a:pt x="74975" y="18742"/>
                  </a:lnTo>
                  <a:lnTo>
                    <a:pt x="69039" y="18742"/>
                  </a:lnTo>
                  <a:lnTo>
                    <a:pt x="69039" y="12807"/>
                  </a:lnTo>
                  <a:close/>
                  <a:moveTo>
                    <a:pt x="81223" y="12807"/>
                  </a:moveTo>
                  <a:lnTo>
                    <a:pt x="81223" y="18742"/>
                  </a:lnTo>
                  <a:lnTo>
                    <a:pt x="75286" y="18742"/>
                  </a:lnTo>
                  <a:lnTo>
                    <a:pt x="75286" y="12807"/>
                  </a:lnTo>
                  <a:close/>
                  <a:moveTo>
                    <a:pt x="87470" y="12807"/>
                  </a:moveTo>
                  <a:lnTo>
                    <a:pt x="87470" y="18742"/>
                  </a:lnTo>
                  <a:lnTo>
                    <a:pt x="81535" y="18742"/>
                  </a:lnTo>
                  <a:lnTo>
                    <a:pt x="81535" y="12807"/>
                  </a:lnTo>
                  <a:close/>
                  <a:moveTo>
                    <a:pt x="93720" y="12807"/>
                  </a:moveTo>
                  <a:lnTo>
                    <a:pt x="93720" y="18742"/>
                  </a:lnTo>
                  <a:lnTo>
                    <a:pt x="87784" y="18742"/>
                  </a:lnTo>
                  <a:lnTo>
                    <a:pt x="87784" y="12807"/>
                  </a:lnTo>
                  <a:close/>
                  <a:moveTo>
                    <a:pt x="99967" y="12807"/>
                  </a:moveTo>
                  <a:lnTo>
                    <a:pt x="99967" y="18742"/>
                  </a:lnTo>
                  <a:lnTo>
                    <a:pt x="94031" y="18742"/>
                  </a:lnTo>
                  <a:lnTo>
                    <a:pt x="94031" y="12807"/>
                  </a:lnTo>
                  <a:close/>
                  <a:moveTo>
                    <a:pt x="106214" y="12807"/>
                  </a:moveTo>
                  <a:lnTo>
                    <a:pt x="106214" y="18742"/>
                  </a:lnTo>
                  <a:lnTo>
                    <a:pt x="100280" y="18742"/>
                  </a:lnTo>
                  <a:lnTo>
                    <a:pt x="100280" y="12807"/>
                  </a:lnTo>
                  <a:close/>
                  <a:moveTo>
                    <a:pt x="112461" y="12807"/>
                  </a:moveTo>
                  <a:lnTo>
                    <a:pt x="112461" y="18742"/>
                  </a:lnTo>
                  <a:lnTo>
                    <a:pt x="106527" y="18742"/>
                  </a:lnTo>
                  <a:lnTo>
                    <a:pt x="106527" y="12807"/>
                  </a:lnTo>
                  <a:close/>
                  <a:moveTo>
                    <a:pt x="118710" y="12807"/>
                  </a:moveTo>
                  <a:lnTo>
                    <a:pt x="118710" y="18742"/>
                  </a:lnTo>
                  <a:lnTo>
                    <a:pt x="112774" y="18742"/>
                  </a:lnTo>
                  <a:lnTo>
                    <a:pt x="112774" y="12807"/>
                  </a:lnTo>
                  <a:close/>
                  <a:moveTo>
                    <a:pt x="124957" y="12807"/>
                  </a:moveTo>
                  <a:lnTo>
                    <a:pt x="124957" y="18742"/>
                  </a:lnTo>
                  <a:lnTo>
                    <a:pt x="119021" y="18742"/>
                  </a:lnTo>
                  <a:lnTo>
                    <a:pt x="119021" y="12807"/>
                  </a:lnTo>
                  <a:close/>
                  <a:moveTo>
                    <a:pt x="131204" y="12807"/>
                  </a:moveTo>
                  <a:lnTo>
                    <a:pt x="131204" y="18742"/>
                  </a:lnTo>
                  <a:lnTo>
                    <a:pt x="125270" y="18742"/>
                  </a:lnTo>
                  <a:lnTo>
                    <a:pt x="125270" y="12807"/>
                  </a:lnTo>
                  <a:close/>
                  <a:moveTo>
                    <a:pt x="137451" y="12807"/>
                  </a:moveTo>
                  <a:lnTo>
                    <a:pt x="137451" y="18742"/>
                  </a:lnTo>
                  <a:lnTo>
                    <a:pt x="131517" y="18742"/>
                  </a:lnTo>
                  <a:lnTo>
                    <a:pt x="131517" y="12807"/>
                  </a:lnTo>
                  <a:close/>
                  <a:moveTo>
                    <a:pt x="143702" y="12807"/>
                  </a:moveTo>
                  <a:lnTo>
                    <a:pt x="143702" y="18742"/>
                  </a:lnTo>
                  <a:lnTo>
                    <a:pt x="137766" y="18742"/>
                  </a:lnTo>
                  <a:lnTo>
                    <a:pt x="137766" y="12807"/>
                  </a:lnTo>
                  <a:close/>
                  <a:moveTo>
                    <a:pt x="149949" y="12807"/>
                  </a:moveTo>
                  <a:lnTo>
                    <a:pt x="149949" y="18742"/>
                  </a:lnTo>
                  <a:lnTo>
                    <a:pt x="144015" y="18742"/>
                  </a:lnTo>
                  <a:lnTo>
                    <a:pt x="144015" y="12807"/>
                  </a:lnTo>
                  <a:close/>
                  <a:moveTo>
                    <a:pt x="156196" y="12807"/>
                  </a:moveTo>
                  <a:lnTo>
                    <a:pt x="156196" y="18742"/>
                  </a:lnTo>
                  <a:lnTo>
                    <a:pt x="150262" y="18742"/>
                  </a:lnTo>
                  <a:lnTo>
                    <a:pt x="150262" y="12807"/>
                  </a:lnTo>
                  <a:close/>
                  <a:moveTo>
                    <a:pt x="162445" y="12807"/>
                  </a:moveTo>
                  <a:lnTo>
                    <a:pt x="162445" y="18742"/>
                  </a:lnTo>
                  <a:lnTo>
                    <a:pt x="156509" y="18742"/>
                  </a:lnTo>
                  <a:lnTo>
                    <a:pt x="156509" y="12807"/>
                  </a:lnTo>
                  <a:close/>
                  <a:moveTo>
                    <a:pt x="168692" y="12807"/>
                  </a:moveTo>
                  <a:lnTo>
                    <a:pt x="168692" y="18742"/>
                  </a:lnTo>
                  <a:lnTo>
                    <a:pt x="162756" y="18742"/>
                  </a:lnTo>
                  <a:lnTo>
                    <a:pt x="162756" y="12807"/>
                  </a:lnTo>
                  <a:close/>
                  <a:moveTo>
                    <a:pt x="174939" y="12807"/>
                  </a:moveTo>
                  <a:lnTo>
                    <a:pt x="174939" y="18742"/>
                  </a:lnTo>
                  <a:lnTo>
                    <a:pt x="169005" y="18742"/>
                  </a:lnTo>
                  <a:lnTo>
                    <a:pt x="169005" y="12807"/>
                  </a:lnTo>
                  <a:close/>
                  <a:moveTo>
                    <a:pt x="181186" y="12807"/>
                  </a:moveTo>
                  <a:lnTo>
                    <a:pt x="181186" y="18742"/>
                  </a:lnTo>
                  <a:lnTo>
                    <a:pt x="175252" y="18742"/>
                  </a:lnTo>
                  <a:lnTo>
                    <a:pt x="175252" y="12807"/>
                  </a:lnTo>
                  <a:close/>
                  <a:moveTo>
                    <a:pt x="187435" y="12807"/>
                  </a:moveTo>
                  <a:lnTo>
                    <a:pt x="187435" y="18742"/>
                  </a:lnTo>
                  <a:lnTo>
                    <a:pt x="181499" y="18742"/>
                  </a:lnTo>
                  <a:lnTo>
                    <a:pt x="181499" y="12807"/>
                  </a:lnTo>
                  <a:close/>
                  <a:moveTo>
                    <a:pt x="193684" y="12807"/>
                  </a:moveTo>
                  <a:lnTo>
                    <a:pt x="193684" y="18742"/>
                  </a:lnTo>
                  <a:lnTo>
                    <a:pt x="187749" y="18742"/>
                  </a:lnTo>
                  <a:lnTo>
                    <a:pt x="187749" y="12807"/>
                  </a:lnTo>
                  <a:close/>
                  <a:moveTo>
                    <a:pt x="199931" y="12807"/>
                  </a:moveTo>
                  <a:lnTo>
                    <a:pt x="199931" y="18742"/>
                  </a:lnTo>
                  <a:lnTo>
                    <a:pt x="193996" y="18742"/>
                  </a:lnTo>
                  <a:lnTo>
                    <a:pt x="193996" y="12807"/>
                  </a:lnTo>
                  <a:close/>
                  <a:moveTo>
                    <a:pt x="206180" y="12807"/>
                  </a:moveTo>
                  <a:lnTo>
                    <a:pt x="206180" y="18742"/>
                  </a:lnTo>
                  <a:lnTo>
                    <a:pt x="200244" y="18742"/>
                  </a:lnTo>
                  <a:lnTo>
                    <a:pt x="200244" y="12807"/>
                  </a:lnTo>
                  <a:close/>
                  <a:moveTo>
                    <a:pt x="212427" y="12807"/>
                  </a:moveTo>
                  <a:lnTo>
                    <a:pt x="212427" y="18742"/>
                  </a:lnTo>
                  <a:lnTo>
                    <a:pt x="206491" y="18742"/>
                  </a:lnTo>
                  <a:lnTo>
                    <a:pt x="206491" y="12807"/>
                  </a:lnTo>
                  <a:close/>
                  <a:moveTo>
                    <a:pt x="218674" y="12807"/>
                  </a:moveTo>
                  <a:lnTo>
                    <a:pt x="218674" y="18742"/>
                  </a:lnTo>
                  <a:lnTo>
                    <a:pt x="212739" y="18742"/>
                  </a:lnTo>
                  <a:lnTo>
                    <a:pt x="212739" y="12807"/>
                  </a:lnTo>
                  <a:close/>
                  <a:moveTo>
                    <a:pt x="224921" y="12807"/>
                  </a:moveTo>
                  <a:lnTo>
                    <a:pt x="224921" y="18742"/>
                  </a:lnTo>
                  <a:lnTo>
                    <a:pt x="218987" y="18742"/>
                  </a:lnTo>
                  <a:lnTo>
                    <a:pt x="218987" y="12807"/>
                  </a:lnTo>
                  <a:close/>
                  <a:moveTo>
                    <a:pt x="231170" y="12807"/>
                  </a:moveTo>
                  <a:lnTo>
                    <a:pt x="231170" y="18742"/>
                  </a:lnTo>
                  <a:lnTo>
                    <a:pt x="225234" y="18742"/>
                  </a:lnTo>
                  <a:lnTo>
                    <a:pt x="225234" y="12807"/>
                  </a:lnTo>
                  <a:close/>
                  <a:moveTo>
                    <a:pt x="237417" y="12807"/>
                  </a:moveTo>
                  <a:lnTo>
                    <a:pt x="237417" y="18742"/>
                  </a:lnTo>
                  <a:lnTo>
                    <a:pt x="231481" y="18742"/>
                  </a:lnTo>
                  <a:lnTo>
                    <a:pt x="231481" y="12807"/>
                  </a:lnTo>
                  <a:close/>
                  <a:moveTo>
                    <a:pt x="243664" y="12807"/>
                  </a:moveTo>
                  <a:lnTo>
                    <a:pt x="243664" y="18742"/>
                  </a:lnTo>
                  <a:lnTo>
                    <a:pt x="237729" y="18742"/>
                  </a:lnTo>
                  <a:lnTo>
                    <a:pt x="237729" y="12807"/>
                  </a:lnTo>
                  <a:close/>
                  <a:moveTo>
                    <a:pt x="249914" y="12807"/>
                  </a:moveTo>
                  <a:lnTo>
                    <a:pt x="249914" y="18742"/>
                  </a:lnTo>
                  <a:lnTo>
                    <a:pt x="243978" y="18742"/>
                  </a:lnTo>
                  <a:lnTo>
                    <a:pt x="243978" y="12807"/>
                  </a:lnTo>
                  <a:close/>
                  <a:moveTo>
                    <a:pt x="256161" y="12807"/>
                  </a:moveTo>
                  <a:lnTo>
                    <a:pt x="256161" y="18742"/>
                  </a:lnTo>
                  <a:lnTo>
                    <a:pt x="250225" y="18742"/>
                  </a:lnTo>
                  <a:lnTo>
                    <a:pt x="250225" y="12807"/>
                  </a:lnTo>
                  <a:close/>
                  <a:moveTo>
                    <a:pt x="262409" y="12807"/>
                  </a:moveTo>
                  <a:lnTo>
                    <a:pt x="262409" y="18742"/>
                  </a:lnTo>
                  <a:lnTo>
                    <a:pt x="256474" y="18742"/>
                  </a:lnTo>
                  <a:lnTo>
                    <a:pt x="256474" y="12807"/>
                  </a:lnTo>
                  <a:close/>
                  <a:moveTo>
                    <a:pt x="268656" y="12807"/>
                  </a:moveTo>
                  <a:lnTo>
                    <a:pt x="268656" y="18742"/>
                  </a:lnTo>
                  <a:lnTo>
                    <a:pt x="262721" y="18742"/>
                  </a:lnTo>
                  <a:lnTo>
                    <a:pt x="262721" y="12807"/>
                  </a:lnTo>
                  <a:close/>
                  <a:moveTo>
                    <a:pt x="274904" y="12807"/>
                  </a:moveTo>
                  <a:lnTo>
                    <a:pt x="274904" y="18742"/>
                  </a:lnTo>
                  <a:lnTo>
                    <a:pt x="268968" y="18742"/>
                  </a:lnTo>
                  <a:lnTo>
                    <a:pt x="268968" y="12807"/>
                  </a:lnTo>
                  <a:close/>
                  <a:moveTo>
                    <a:pt x="6251" y="19054"/>
                  </a:moveTo>
                  <a:lnTo>
                    <a:pt x="6251" y="24990"/>
                  </a:lnTo>
                  <a:lnTo>
                    <a:pt x="315" y="24990"/>
                  </a:lnTo>
                  <a:lnTo>
                    <a:pt x="315" y="19054"/>
                  </a:lnTo>
                  <a:close/>
                  <a:moveTo>
                    <a:pt x="12498" y="19054"/>
                  </a:moveTo>
                  <a:lnTo>
                    <a:pt x="12498" y="24990"/>
                  </a:lnTo>
                  <a:lnTo>
                    <a:pt x="6562" y="24990"/>
                  </a:lnTo>
                  <a:lnTo>
                    <a:pt x="6562" y="19054"/>
                  </a:lnTo>
                  <a:close/>
                  <a:moveTo>
                    <a:pt x="18745" y="19054"/>
                  </a:moveTo>
                  <a:lnTo>
                    <a:pt x="18745" y="24990"/>
                  </a:lnTo>
                  <a:lnTo>
                    <a:pt x="12810" y="24990"/>
                  </a:lnTo>
                  <a:lnTo>
                    <a:pt x="12810" y="19054"/>
                  </a:lnTo>
                  <a:close/>
                  <a:moveTo>
                    <a:pt x="24992" y="19054"/>
                  </a:moveTo>
                  <a:lnTo>
                    <a:pt x="24992" y="24990"/>
                  </a:lnTo>
                  <a:lnTo>
                    <a:pt x="19058" y="24990"/>
                  </a:lnTo>
                  <a:lnTo>
                    <a:pt x="19058" y="19054"/>
                  </a:lnTo>
                  <a:close/>
                  <a:moveTo>
                    <a:pt x="31241" y="19054"/>
                  </a:moveTo>
                  <a:lnTo>
                    <a:pt x="31241" y="24990"/>
                  </a:lnTo>
                  <a:lnTo>
                    <a:pt x="25305" y="24990"/>
                  </a:lnTo>
                  <a:lnTo>
                    <a:pt x="25305" y="19054"/>
                  </a:lnTo>
                  <a:close/>
                  <a:moveTo>
                    <a:pt x="37489" y="19054"/>
                  </a:moveTo>
                  <a:lnTo>
                    <a:pt x="37489" y="24990"/>
                  </a:lnTo>
                  <a:lnTo>
                    <a:pt x="31553" y="24990"/>
                  </a:lnTo>
                  <a:lnTo>
                    <a:pt x="31553" y="19054"/>
                  </a:lnTo>
                  <a:close/>
                  <a:moveTo>
                    <a:pt x="43737" y="19054"/>
                  </a:moveTo>
                  <a:lnTo>
                    <a:pt x="43737" y="24990"/>
                  </a:lnTo>
                  <a:lnTo>
                    <a:pt x="37802" y="24990"/>
                  </a:lnTo>
                  <a:lnTo>
                    <a:pt x="37802" y="19054"/>
                  </a:lnTo>
                  <a:close/>
                  <a:moveTo>
                    <a:pt x="49985" y="19054"/>
                  </a:moveTo>
                  <a:lnTo>
                    <a:pt x="49985" y="24990"/>
                  </a:lnTo>
                  <a:lnTo>
                    <a:pt x="44049" y="24990"/>
                  </a:lnTo>
                  <a:lnTo>
                    <a:pt x="44049" y="19054"/>
                  </a:lnTo>
                  <a:close/>
                  <a:moveTo>
                    <a:pt x="56232" y="19054"/>
                  </a:moveTo>
                  <a:lnTo>
                    <a:pt x="56232" y="24990"/>
                  </a:lnTo>
                  <a:lnTo>
                    <a:pt x="50296" y="24990"/>
                  </a:lnTo>
                  <a:lnTo>
                    <a:pt x="50296" y="19054"/>
                  </a:lnTo>
                  <a:close/>
                  <a:moveTo>
                    <a:pt x="62480" y="19054"/>
                  </a:moveTo>
                  <a:lnTo>
                    <a:pt x="62480" y="24990"/>
                  </a:lnTo>
                  <a:lnTo>
                    <a:pt x="56545" y="24990"/>
                  </a:lnTo>
                  <a:lnTo>
                    <a:pt x="56545" y="19054"/>
                  </a:lnTo>
                  <a:close/>
                  <a:moveTo>
                    <a:pt x="68727" y="19054"/>
                  </a:moveTo>
                  <a:lnTo>
                    <a:pt x="68727" y="24990"/>
                  </a:lnTo>
                  <a:lnTo>
                    <a:pt x="62792" y="24990"/>
                  </a:lnTo>
                  <a:lnTo>
                    <a:pt x="62792" y="19054"/>
                  </a:lnTo>
                  <a:close/>
                  <a:moveTo>
                    <a:pt x="74975" y="19054"/>
                  </a:moveTo>
                  <a:lnTo>
                    <a:pt x="74975" y="24990"/>
                  </a:lnTo>
                  <a:lnTo>
                    <a:pt x="69039" y="24990"/>
                  </a:lnTo>
                  <a:lnTo>
                    <a:pt x="69039" y="19054"/>
                  </a:lnTo>
                  <a:close/>
                  <a:moveTo>
                    <a:pt x="81223" y="19054"/>
                  </a:moveTo>
                  <a:lnTo>
                    <a:pt x="81223" y="24990"/>
                  </a:lnTo>
                  <a:lnTo>
                    <a:pt x="75286" y="24990"/>
                  </a:lnTo>
                  <a:lnTo>
                    <a:pt x="75286" y="19054"/>
                  </a:lnTo>
                  <a:close/>
                  <a:moveTo>
                    <a:pt x="87470" y="19054"/>
                  </a:moveTo>
                  <a:lnTo>
                    <a:pt x="87470" y="24990"/>
                  </a:lnTo>
                  <a:lnTo>
                    <a:pt x="81535" y="24990"/>
                  </a:lnTo>
                  <a:lnTo>
                    <a:pt x="81535" y="19054"/>
                  </a:lnTo>
                  <a:close/>
                  <a:moveTo>
                    <a:pt x="93720" y="19054"/>
                  </a:moveTo>
                  <a:lnTo>
                    <a:pt x="93720" y="24990"/>
                  </a:lnTo>
                  <a:lnTo>
                    <a:pt x="87784" y="24990"/>
                  </a:lnTo>
                  <a:lnTo>
                    <a:pt x="87784" y="19054"/>
                  </a:lnTo>
                  <a:close/>
                  <a:moveTo>
                    <a:pt x="99967" y="19054"/>
                  </a:moveTo>
                  <a:lnTo>
                    <a:pt x="99967" y="24990"/>
                  </a:lnTo>
                  <a:lnTo>
                    <a:pt x="94031" y="24990"/>
                  </a:lnTo>
                  <a:lnTo>
                    <a:pt x="94031" y="19054"/>
                  </a:lnTo>
                  <a:close/>
                  <a:moveTo>
                    <a:pt x="106214" y="19054"/>
                  </a:moveTo>
                  <a:lnTo>
                    <a:pt x="106214" y="24990"/>
                  </a:lnTo>
                  <a:lnTo>
                    <a:pt x="100280" y="24990"/>
                  </a:lnTo>
                  <a:lnTo>
                    <a:pt x="100280" y="19054"/>
                  </a:lnTo>
                  <a:close/>
                  <a:moveTo>
                    <a:pt x="112461" y="19054"/>
                  </a:moveTo>
                  <a:lnTo>
                    <a:pt x="112461" y="24990"/>
                  </a:lnTo>
                  <a:lnTo>
                    <a:pt x="106527" y="24990"/>
                  </a:lnTo>
                  <a:lnTo>
                    <a:pt x="106527" y="19054"/>
                  </a:lnTo>
                  <a:close/>
                  <a:moveTo>
                    <a:pt x="118710" y="19054"/>
                  </a:moveTo>
                  <a:lnTo>
                    <a:pt x="118710" y="24990"/>
                  </a:lnTo>
                  <a:lnTo>
                    <a:pt x="112774" y="24990"/>
                  </a:lnTo>
                  <a:lnTo>
                    <a:pt x="112774" y="19054"/>
                  </a:lnTo>
                  <a:close/>
                  <a:moveTo>
                    <a:pt x="124957" y="19054"/>
                  </a:moveTo>
                  <a:lnTo>
                    <a:pt x="124957" y="24990"/>
                  </a:lnTo>
                  <a:lnTo>
                    <a:pt x="119021" y="24990"/>
                  </a:lnTo>
                  <a:lnTo>
                    <a:pt x="119021" y="19054"/>
                  </a:lnTo>
                  <a:close/>
                  <a:moveTo>
                    <a:pt x="131204" y="19054"/>
                  </a:moveTo>
                  <a:lnTo>
                    <a:pt x="131204" y="24990"/>
                  </a:lnTo>
                  <a:lnTo>
                    <a:pt x="125270" y="24990"/>
                  </a:lnTo>
                  <a:lnTo>
                    <a:pt x="125270" y="19054"/>
                  </a:lnTo>
                  <a:close/>
                  <a:moveTo>
                    <a:pt x="137451" y="19054"/>
                  </a:moveTo>
                  <a:lnTo>
                    <a:pt x="137451" y="24990"/>
                  </a:lnTo>
                  <a:lnTo>
                    <a:pt x="131517" y="24990"/>
                  </a:lnTo>
                  <a:lnTo>
                    <a:pt x="131517" y="19054"/>
                  </a:lnTo>
                  <a:close/>
                  <a:moveTo>
                    <a:pt x="143702" y="19054"/>
                  </a:moveTo>
                  <a:lnTo>
                    <a:pt x="143702" y="24990"/>
                  </a:lnTo>
                  <a:lnTo>
                    <a:pt x="137766" y="24990"/>
                  </a:lnTo>
                  <a:lnTo>
                    <a:pt x="137766" y="19054"/>
                  </a:lnTo>
                  <a:close/>
                  <a:moveTo>
                    <a:pt x="149949" y="19054"/>
                  </a:moveTo>
                  <a:lnTo>
                    <a:pt x="149949" y="24990"/>
                  </a:lnTo>
                  <a:lnTo>
                    <a:pt x="144015" y="24990"/>
                  </a:lnTo>
                  <a:lnTo>
                    <a:pt x="144015" y="19054"/>
                  </a:lnTo>
                  <a:close/>
                  <a:moveTo>
                    <a:pt x="156196" y="19054"/>
                  </a:moveTo>
                  <a:lnTo>
                    <a:pt x="156196" y="24990"/>
                  </a:lnTo>
                  <a:lnTo>
                    <a:pt x="150262" y="24990"/>
                  </a:lnTo>
                  <a:lnTo>
                    <a:pt x="150262" y="19054"/>
                  </a:lnTo>
                  <a:close/>
                  <a:moveTo>
                    <a:pt x="162445" y="19054"/>
                  </a:moveTo>
                  <a:lnTo>
                    <a:pt x="162445" y="24990"/>
                  </a:lnTo>
                  <a:lnTo>
                    <a:pt x="156509" y="24990"/>
                  </a:lnTo>
                  <a:lnTo>
                    <a:pt x="156509" y="19054"/>
                  </a:lnTo>
                  <a:close/>
                  <a:moveTo>
                    <a:pt x="168692" y="19054"/>
                  </a:moveTo>
                  <a:lnTo>
                    <a:pt x="168692" y="24990"/>
                  </a:lnTo>
                  <a:lnTo>
                    <a:pt x="162756" y="24990"/>
                  </a:lnTo>
                  <a:lnTo>
                    <a:pt x="162756" y="19054"/>
                  </a:lnTo>
                  <a:close/>
                  <a:moveTo>
                    <a:pt x="174939" y="19054"/>
                  </a:moveTo>
                  <a:lnTo>
                    <a:pt x="174939" y="24990"/>
                  </a:lnTo>
                  <a:lnTo>
                    <a:pt x="169005" y="24990"/>
                  </a:lnTo>
                  <a:lnTo>
                    <a:pt x="169005" y="19054"/>
                  </a:lnTo>
                  <a:close/>
                  <a:moveTo>
                    <a:pt x="181186" y="19054"/>
                  </a:moveTo>
                  <a:lnTo>
                    <a:pt x="181186" y="24990"/>
                  </a:lnTo>
                  <a:lnTo>
                    <a:pt x="175252" y="24990"/>
                  </a:lnTo>
                  <a:lnTo>
                    <a:pt x="175252" y="19054"/>
                  </a:lnTo>
                  <a:close/>
                  <a:moveTo>
                    <a:pt x="187435" y="19054"/>
                  </a:moveTo>
                  <a:lnTo>
                    <a:pt x="187435" y="24990"/>
                  </a:lnTo>
                  <a:lnTo>
                    <a:pt x="181499" y="24990"/>
                  </a:lnTo>
                  <a:lnTo>
                    <a:pt x="181499" y="19054"/>
                  </a:lnTo>
                  <a:close/>
                  <a:moveTo>
                    <a:pt x="193684" y="19054"/>
                  </a:moveTo>
                  <a:lnTo>
                    <a:pt x="193684" y="24990"/>
                  </a:lnTo>
                  <a:lnTo>
                    <a:pt x="187749" y="24990"/>
                  </a:lnTo>
                  <a:lnTo>
                    <a:pt x="187749" y="19054"/>
                  </a:lnTo>
                  <a:close/>
                  <a:moveTo>
                    <a:pt x="199931" y="19054"/>
                  </a:moveTo>
                  <a:lnTo>
                    <a:pt x="199931" y="24990"/>
                  </a:lnTo>
                  <a:lnTo>
                    <a:pt x="193996" y="24990"/>
                  </a:lnTo>
                  <a:lnTo>
                    <a:pt x="193996" y="19054"/>
                  </a:lnTo>
                  <a:close/>
                  <a:moveTo>
                    <a:pt x="206180" y="19054"/>
                  </a:moveTo>
                  <a:lnTo>
                    <a:pt x="206180" y="24990"/>
                  </a:lnTo>
                  <a:lnTo>
                    <a:pt x="200244" y="24990"/>
                  </a:lnTo>
                  <a:lnTo>
                    <a:pt x="200244" y="19054"/>
                  </a:lnTo>
                  <a:close/>
                  <a:moveTo>
                    <a:pt x="212427" y="19054"/>
                  </a:moveTo>
                  <a:lnTo>
                    <a:pt x="212427" y="24990"/>
                  </a:lnTo>
                  <a:lnTo>
                    <a:pt x="206491" y="24990"/>
                  </a:lnTo>
                  <a:lnTo>
                    <a:pt x="206491" y="19054"/>
                  </a:lnTo>
                  <a:close/>
                  <a:moveTo>
                    <a:pt x="218674" y="19054"/>
                  </a:moveTo>
                  <a:lnTo>
                    <a:pt x="218674" y="24990"/>
                  </a:lnTo>
                  <a:lnTo>
                    <a:pt x="212739" y="24990"/>
                  </a:lnTo>
                  <a:lnTo>
                    <a:pt x="212739" y="19054"/>
                  </a:lnTo>
                  <a:close/>
                  <a:moveTo>
                    <a:pt x="224921" y="19054"/>
                  </a:moveTo>
                  <a:lnTo>
                    <a:pt x="224921" y="24990"/>
                  </a:lnTo>
                  <a:lnTo>
                    <a:pt x="218987" y="24990"/>
                  </a:lnTo>
                  <a:lnTo>
                    <a:pt x="218987" y="19054"/>
                  </a:lnTo>
                  <a:close/>
                  <a:moveTo>
                    <a:pt x="231170" y="19054"/>
                  </a:moveTo>
                  <a:lnTo>
                    <a:pt x="231170" y="24990"/>
                  </a:lnTo>
                  <a:lnTo>
                    <a:pt x="225234" y="24990"/>
                  </a:lnTo>
                  <a:lnTo>
                    <a:pt x="225234" y="19054"/>
                  </a:lnTo>
                  <a:close/>
                  <a:moveTo>
                    <a:pt x="237417" y="19054"/>
                  </a:moveTo>
                  <a:lnTo>
                    <a:pt x="237417" y="24990"/>
                  </a:lnTo>
                  <a:lnTo>
                    <a:pt x="231481" y="24990"/>
                  </a:lnTo>
                  <a:lnTo>
                    <a:pt x="231481" y="19054"/>
                  </a:lnTo>
                  <a:close/>
                  <a:moveTo>
                    <a:pt x="243664" y="19054"/>
                  </a:moveTo>
                  <a:lnTo>
                    <a:pt x="243664" y="24990"/>
                  </a:lnTo>
                  <a:lnTo>
                    <a:pt x="237729" y="24990"/>
                  </a:lnTo>
                  <a:lnTo>
                    <a:pt x="237729" y="19054"/>
                  </a:lnTo>
                  <a:close/>
                  <a:moveTo>
                    <a:pt x="249911" y="19054"/>
                  </a:moveTo>
                  <a:lnTo>
                    <a:pt x="249911" y="24990"/>
                  </a:lnTo>
                  <a:lnTo>
                    <a:pt x="243977" y="24990"/>
                  </a:lnTo>
                  <a:lnTo>
                    <a:pt x="243977" y="19054"/>
                  </a:lnTo>
                  <a:close/>
                  <a:moveTo>
                    <a:pt x="256161" y="19054"/>
                  </a:moveTo>
                  <a:lnTo>
                    <a:pt x="256161" y="24990"/>
                  </a:lnTo>
                  <a:lnTo>
                    <a:pt x="250225" y="24990"/>
                  </a:lnTo>
                  <a:lnTo>
                    <a:pt x="250225" y="19054"/>
                  </a:lnTo>
                  <a:close/>
                  <a:moveTo>
                    <a:pt x="262409" y="19054"/>
                  </a:moveTo>
                  <a:lnTo>
                    <a:pt x="262409" y="24990"/>
                  </a:lnTo>
                  <a:lnTo>
                    <a:pt x="256474" y="24990"/>
                  </a:lnTo>
                  <a:lnTo>
                    <a:pt x="256474" y="19054"/>
                  </a:lnTo>
                  <a:close/>
                  <a:moveTo>
                    <a:pt x="268656" y="19054"/>
                  </a:moveTo>
                  <a:lnTo>
                    <a:pt x="268656" y="24990"/>
                  </a:lnTo>
                  <a:lnTo>
                    <a:pt x="262721" y="24990"/>
                  </a:lnTo>
                  <a:lnTo>
                    <a:pt x="262721" y="19054"/>
                  </a:lnTo>
                  <a:close/>
                  <a:moveTo>
                    <a:pt x="274904" y="19054"/>
                  </a:moveTo>
                  <a:lnTo>
                    <a:pt x="274904" y="24990"/>
                  </a:lnTo>
                  <a:lnTo>
                    <a:pt x="268968" y="24990"/>
                  </a:lnTo>
                  <a:lnTo>
                    <a:pt x="268968" y="19054"/>
                  </a:lnTo>
                  <a:close/>
                  <a:moveTo>
                    <a:pt x="6251" y="25301"/>
                  </a:moveTo>
                  <a:lnTo>
                    <a:pt x="6251" y="31237"/>
                  </a:lnTo>
                  <a:lnTo>
                    <a:pt x="315" y="31237"/>
                  </a:lnTo>
                  <a:lnTo>
                    <a:pt x="315" y="25301"/>
                  </a:lnTo>
                  <a:close/>
                  <a:moveTo>
                    <a:pt x="12498" y="25301"/>
                  </a:moveTo>
                  <a:lnTo>
                    <a:pt x="12498" y="31237"/>
                  </a:lnTo>
                  <a:lnTo>
                    <a:pt x="6562" y="31237"/>
                  </a:lnTo>
                  <a:lnTo>
                    <a:pt x="6562" y="25301"/>
                  </a:lnTo>
                  <a:close/>
                  <a:moveTo>
                    <a:pt x="18745" y="25301"/>
                  </a:moveTo>
                  <a:lnTo>
                    <a:pt x="18745" y="31237"/>
                  </a:lnTo>
                  <a:lnTo>
                    <a:pt x="12810" y="31237"/>
                  </a:lnTo>
                  <a:lnTo>
                    <a:pt x="12810" y="25301"/>
                  </a:lnTo>
                  <a:close/>
                  <a:moveTo>
                    <a:pt x="24992" y="25301"/>
                  </a:moveTo>
                  <a:lnTo>
                    <a:pt x="24992" y="31237"/>
                  </a:lnTo>
                  <a:lnTo>
                    <a:pt x="19058" y="31237"/>
                  </a:lnTo>
                  <a:lnTo>
                    <a:pt x="19058" y="25301"/>
                  </a:lnTo>
                  <a:close/>
                  <a:moveTo>
                    <a:pt x="31241" y="25301"/>
                  </a:moveTo>
                  <a:lnTo>
                    <a:pt x="31241" y="31237"/>
                  </a:lnTo>
                  <a:lnTo>
                    <a:pt x="25305" y="31237"/>
                  </a:lnTo>
                  <a:lnTo>
                    <a:pt x="25305" y="25301"/>
                  </a:lnTo>
                  <a:close/>
                  <a:moveTo>
                    <a:pt x="37489" y="25301"/>
                  </a:moveTo>
                  <a:lnTo>
                    <a:pt x="37489" y="31237"/>
                  </a:lnTo>
                  <a:lnTo>
                    <a:pt x="31553" y="31237"/>
                  </a:lnTo>
                  <a:lnTo>
                    <a:pt x="31553" y="25301"/>
                  </a:lnTo>
                  <a:close/>
                  <a:moveTo>
                    <a:pt x="43737" y="25301"/>
                  </a:moveTo>
                  <a:lnTo>
                    <a:pt x="43737" y="31237"/>
                  </a:lnTo>
                  <a:lnTo>
                    <a:pt x="37802" y="31237"/>
                  </a:lnTo>
                  <a:lnTo>
                    <a:pt x="37802" y="25301"/>
                  </a:lnTo>
                  <a:close/>
                  <a:moveTo>
                    <a:pt x="49985" y="25301"/>
                  </a:moveTo>
                  <a:lnTo>
                    <a:pt x="49985" y="31237"/>
                  </a:lnTo>
                  <a:lnTo>
                    <a:pt x="44049" y="31237"/>
                  </a:lnTo>
                  <a:lnTo>
                    <a:pt x="44049" y="25301"/>
                  </a:lnTo>
                  <a:close/>
                  <a:moveTo>
                    <a:pt x="56232" y="25301"/>
                  </a:moveTo>
                  <a:lnTo>
                    <a:pt x="56232" y="31237"/>
                  </a:lnTo>
                  <a:lnTo>
                    <a:pt x="50296" y="31237"/>
                  </a:lnTo>
                  <a:lnTo>
                    <a:pt x="50296" y="25301"/>
                  </a:lnTo>
                  <a:close/>
                  <a:moveTo>
                    <a:pt x="62480" y="25301"/>
                  </a:moveTo>
                  <a:lnTo>
                    <a:pt x="62480" y="31237"/>
                  </a:lnTo>
                  <a:lnTo>
                    <a:pt x="56545" y="31237"/>
                  </a:lnTo>
                  <a:lnTo>
                    <a:pt x="56545" y="25301"/>
                  </a:lnTo>
                  <a:close/>
                  <a:moveTo>
                    <a:pt x="68727" y="25301"/>
                  </a:moveTo>
                  <a:lnTo>
                    <a:pt x="68727" y="31237"/>
                  </a:lnTo>
                  <a:lnTo>
                    <a:pt x="62792" y="31237"/>
                  </a:lnTo>
                  <a:lnTo>
                    <a:pt x="62792" y="25301"/>
                  </a:lnTo>
                  <a:close/>
                  <a:moveTo>
                    <a:pt x="74975" y="25301"/>
                  </a:moveTo>
                  <a:lnTo>
                    <a:pt x="74975" y="31237"/>
                  </a:lnTo>
                  <a:lnTo>
                    <a:pt x="69039" y="31237"/>
                  </a:lnTo>
                  <a:lnTo>
                    <a:pt x="69039" y="25301"/>
                  </a:lnTo>
                  <a:close/>
                  <a:moveTo>
                    <a:pt x="81223" y="25301"/>
                  </a:moveTo>
                  <a:lnTo>
                    <a:pt x="81223" y="31237"/>
                  </a:lnTo>
                  <a:lnTo>
                    <a:pt x="75286" y="31237"/>
                  </a:lnTo>
                  <a:lnTo>
                    <a:pt x="75286" y="25301"/>
                  </a:lnTo>
                  <a:close/>
                  <a:moveTo>
                    <a:pt x="87470" y="25301"/>
                  </a:moveTo>
                  <a:lnTo>
                    <a:pt x="87470" y="31237"/>
                  </a:lnTo>
                  <a:lnTo>
                    <a:pt x="81535" y="31237"/>
                  </a:lnTo>
                  <a:lnTo>
                    <a:pt x="81535" y="25301"/>
                  </a:lnTo>
                  <a:close/>
                  <a:moveTo>
                    <a:pt x="93720" y="25301"/>
                  </a:moveTo>
                  <a:lnTo>
                    <a:pt x="93720" y="31237"/>
                  </a:lnTo>
                  <a:lnTo>
                    <a:pt x="87784" y="31237"/>
                  </a:lnTo>
                  <a:lnTo>
                    <a:pt x="87784" y="25301"/>
                  </a:lnTo>
                  <a:close/>
                  <a:moveTo>
                    <a:pt x="99967" y="25301"/>
                  </a:moveTo>
                  <a:lnTo>
                    <a:pt x="99967" y="31237"/>
                  </a:lnTo>
                  <a:lnTo>
                    <a:pt x="94031" y="31237"/>
                  </a:lnTo>
                  <a:lnTo>
                    <a:pt x="94031" y="25301"/>
                  </a:lnTo>
                  <a:close/>
                  <a:moveTo>
                    <a:pt x="106214" y="25301"/>
                  </a:moveTo>
                  <a:lnTo>
                    <a:pt x="106214" y="31237"/>
                  </a:lnTo>
                  <a:lnTo>
                    <a:pt x="100280" y="31237"/>
                  </a:lnTo>
                  <a:lnTo>
                    <a:pt x="100280" y="25301"/>
                  </a:lnTo>
                  <a:close/>
                  <a:moveTo>
                    <a:pt x="112461" y="25301"/>
                  </a:moveTo>
                  <a:lnTo>
                    <a:pt x="112461" y="31237"/>
                  </a:lnTo>
                  <a:lnTo>
                    <a:pt x="106527" y="31237"/>
                  </a:lnTo>
                  <a:lnTo>
                    <a:pt x="106527" y="25301"/>
                  </a:lnTo>
                  <a:close/>
                  <a:moveTo>
                    <a:pt x="118710" y="25301"/>
                  </a:moveTo>
                  <a:lnTo>
                    <a:pt x="118710" y="31237"/>
                  </a:lnTo>
                  <a:lnTo>
                    <a:pt x="112774" y="31237"/>
                  </a:lnTo>
                  <a:lnTo>
                    <a:pt x="112774" y="25301"/>
                  </a:lnTo>
                  <a:close/>
                  <a:moveTo>
                    <a:pt x="124957" y="25301"/>
                  </a:moveTo>
                  <a:lnTo>
                    <a:pt x="124957" y="31237"/>
                  </a:lnTo>
                  <a:lnTo>
                    <a:pt x="119021" y="31237"/>
                  </a:lnTo>
                  <a:lnTo>
                    <a:pt x="119021" y="25301"/>
                  </a:lnTo>
                  <a:close/>
                  <a:moveTo>
                    <a:pt x="131204" y="25301"/>
                  </a:moveTo>
                  <a:lnTo>
                    <a:pt x="131204" y="31237"/>
                  </a:lnTo>
                  <a:lnTo>
                    <a:pt x="125270" y="31237"/>
                  </a:lnTo>
                  <a:lnTo>
                    <a:pt x="125270" y="25301"/>
                  </a:lnTo>
                  <a:close/>
                  <a:moveTo>
                    <a:pt x="137451" y="25301"/>
                  </a:moveTo>
                  <a:lnTo>
                    <a:pt x="137451" y="31237"/>
                  </a:lnTo>
                  <a:lnTo>
                    <a:pt x="131517" y="31237"/>
                  </a:lnTo>
                  <a:lnTo>
                    <a:pt x="131517" y="25301"/>
                  </a:lnTo>
                  <a:close/>
                  <a:moveTo>
                    <a:pt x="143702" y="25301"/>
                  </a:moveTo>
                  <a:lnTo>
                    <a:pt x="143702" y="31237"/>
                  </a:lnTo>
                  <a:lnTo>
                    <a:pt x="137766" y="31237"/>
                  </a:lnTo>
                  <a:lnTo>
                    <a:pt x="137766" y="25301"/>
                  </a:lnTo>
                  <a:close/>
                  <a:moveTo>
                    <a:pt x="149949" y="25301"/>
                  </a:moveTo>
                  <a:lnTo>
                    <a:pt x="149949" y="31237"/>
                  </a:lnTo>
                  <a:lnTo>
                    <a:pt x="144015" y="31237"/>
                  </a:lnTo>
                  <a:lnTo>
                    <a:pt x="144015" y="25301"/>
                  </a:lnTo>
                  <a:close/>
                  <a:moveTo>
                    <a:pt x="156196" y="25301"/>
                  </a:moveTo>
                  <a:lnTo>
                    <a:pt x="156196" y="31237"/>
                  </a:lnTo>
                  <a:lnTo>
                    <a:pt x="150262" y="31237"/>
                  </a:lnTo>
                  <a:lnTo>
                    <a:pt x="150262" y="25301"/>
                  </a:lnTo>
                  <a:close/>
                  <a:moveTo>
                    <a:pt x="162445" y="25301"/>
                  </a:moveTo>
                  <a:lnTo>
                    <a:pt x="162445" y="31237"/>
                  </a:lnTo>
                  <a:lnTo>
                    <a:pt x="156509" y="31237"/>
                  </a:lnTo>
                  <a:lnTo>
                    <a:pt x="156509" y="25301"/>
                  </a:lnTo>
                  <a:close/>
                  <a:moveTo>
                    <a:pt x="168692" y="25301"/>
                  </a:moveTo>
                  <a:lnTo>
                    <a:pt x="168692" y="31237"/>
                  </a:lnTo>
                  <a:lnTo>
                    <a:pt x="162756" y="31237"/>
                  </a:lnTo>
                  <a:lnTo>
                    <a:pt x="162756" y="25301"/>
                  </a:lnTo>
                  <a:close/>
                  <a:moveTo>
                    <a:pt x="174939" y="25301"/>
                  </a:moveTo>
                  <a:lnTo>
                    <a:pt x="174939" y="31237"/>
                  </a:lnTo>
                  <a:lnTo>
                    <a:pt x="169005" y="31237"/>
                  </a:lnTo>
                  <a:lnTo>
                    <a:pt x="169005" y="25301"/>
                  </a:lnTo>
                  <a:close/>
                  <a:moveTo>
                    <a:pt x="181186" y="25301"/>
                  </a:moveTo>
                  <a:lnTo>
                    <a:pt x="181186" y="31237"/>
                  </a:lnTo>
                  <a:lnTo>
                    <a:pt x="175252" y="31237"/>
                  </a:lnTo>
                  <a:lnTo>
                    <a:pt x="175252" y="25301"/>
                  </a:lnTo>
                  <a:close/>
                  <a:moveTo>
                    <a:pt x="187435" y="25301"/>
                  </a:moveTo>
                  <a:lnTo>
                    <a:pt x="187435" y="31237"/>
                  </a:lnTo>
                  <a:lnTo>
                    <a:pt x="181499" y="31237"/>
                  </a:lnTo>
                  <a:lnTo>
                    <a:pt x="181499" y="25301"/>
                  </a:lnTo>
                  <a:close/>
                  <a:moveTo>
                    <a:pt x="193684" y="25301"/>
                  </a:moveTo>
                  <a:lnTo>
                    <a:pt x="193684" y="31237"/>
                  </a:lnTo>
                  <a:lnTo>
                    <a:pt x="187749" y="31237"/>
                  </a:lnTo>
                  <a:lnTo>
                    <a:pt x="187749" y="25301"/>
                  </a:lnTo>
                  <a:close/>
                  <a:moveTo>
                    <a:pt x="199931" y="25301"/>
                  </a:moveTo>
                  <a:lnTo>
                    <a:pt x="199931" y="31237"/>
                  </a:lnTo>
                  <a:lnTo>
                    <a:pt x="193996" y="31237"/>
                  </a:lnTo>
                  <a:lnTo>
                    <a:pt x="193996" y="25301"/>
                  </a:lnTo>
                  <a:close/>
                  <a:moveTo>
                    <a:pt x="206180" y="25301"/>
                  </a:moveTo>
                  <a:lnTo>
                    <a:pt x="206180" y="31237"/>
                  </a:lnTo>
                  <a:lnTo>
                    <a:pt x="200244" y="31237"/>
                  </a:lnTo>
                  <a:lnTo>
                    <a:pt x="200244" y="25301"/>
                  </a:lnTo>
                  <a:close/>
                  <a:moveTo>
                    <a:pt x="212427" y="25301"/>
                  </a:moveTo>
                  <a:lnTo>
                    <a:pt x="212427" y="31237"/>
                  </a:lnTo>
                  <a:lnTo>
                    <a:pt x="206491" y="31237"/>
                  </a:lnTo>
                  <a:lnTo>
                    <a:pt x="206491" y="25301"/>
                  </a:lnTo>
                  <a:close/>
                  <a:moveTo>
                    <a:pt x="218674" y="25301"/>
                  </a:moveTo>
                  <a:lnTo>
                    <a:pt x="218674" y="31237"/>
                  </a:lnTo>
                  <a:lnTo>
                    <a:pt x="212739" y="31237"/>
                  </a:lnTo>
                  <a:lnTo>
                    <a:pt x="212739" y="25301"/>
                  </a:lnTo>
                  <a:close/>
                  <a:moveTo>
                    <a:pt x="224921" y="25301"/>
                  </a:moveTo>
                  <a:lnTo>
                    <a:pt x="224921" y="31237"/>
                  </a:lnTo>
                  <a:lnTo>
                    <a:pt x="218987" y="31237"/>
                  </a:lnTo>
                  <a:lnTo>
                    <a:pt x="218987" y="25301"/>
                  </a:lnTo>
                  <a:close/>
                  <a:moveTo>
                    <a:pt x="231170" y="25301"/>
                  </a:moveTo>
                  <a:lnTo>
                    <a:pt x="231170" y="31237"/>
                  </a:lnTo>
                  <a:lnTo>
                    <a:pt x="225234" y="31237"/>
                  </a:lnTo>
                  <a:lnTo>
                    <a:pt x="225234" y="25301"/>
                  </a:lnTo>
                  <a:close/>
                  <a:moveTo>
                    <a:pt x="237417" y="25301"/>
                  </a:moveTo>
                  <a:lnTo>
                    <a:pt x="237417" y="31237"/>
                  </a:lnTo>
                  <a:lnTo>
                    <a:pt x="231481" y="31237"/>
                  </a:lnTo>
                  <a:lnTo>
                    <a:pt x="231481" y="25301"/>
                  </a:lnTo>
                  <a:close/>
                  <a:moveTo>
                    <a:pt x="243664" y="25301"/>
                  </a:moveTo>
                  <a:lnTo>
                    <a:pt x="243664" y="31237"/>
                  </a:lnTo>
                  <a:lnTo>
                    <a:pt x="237729" y="31237"/>
                  </a:lnTo>
                  <a:lnTo>
                    <a:pt x="237729" y="25301"/>
                  </a:lnTo>
                  <a:close/>
                  <a:moveTo>
                    <a:pt x="249911" y="25301"/>
                  </a:moveTo>
                  <a:lnTo>
                    <a:pt x="249911" y="31237"/>
                  </a:lnTo>
                  <a:lnTo>
                    <a:pt x="243977" y="31237"/>
                  </a:lnTo>
                  <a:lnTo>
                    <a:pt x="243977" y="25301"/>
                  </a:lnTo>
                  <a:close/>
                  <a:moveTo>
                    <a:pt x="256161" y="25301"/>
                  </a:moveTo>
                  <a:lnTo>
                    <a:pt x="256161" y="31237"/>
                  </a:lnTo>
                  <a:lnTo>
                    <a:pt x="250225" y="31237"/>
                  </a:lnTo>
                  <a:lnTo>
                    <a:pt x="250225" y="25301"/>
                  </a:lnTo>
                  <a:close/>
                  <a:moveTo>
                    <a:pt x="262409" y="25301"/>
                  </a:moveTo>
                  <a:lnTo>
                    <a:pt x="262409" y="31237"/>
                  </a:lnTo>
                  <a:lnTo>
                    <a:pt x="256474" y="31237"/>
                  </a:lnTo>
                  <a:lnTo>
                    <a:pt x="256474" y="25301"/>
                  </a:lnTo>
                  <a:close/>
                  <a:moveTo>
                    <a:pt x="268656" y="25301"/>
                  </a:moveTo>
                  <a:lnTo>
                    <a:pt x="268656" y="31237"/>
                  </a:lnTo>
                  <a:lnTo>
                    <a:pt x="262721" y="31237"/>
                  </a:lnTo>
                  <a:lnTo>
                    <a:pt x="262721" y="25301"/>
                  </a:lnTo>
                  <a:close/>
                  <a:moveTo>
                    <a:pt x="274904" y="25301"/>
                  </a:moveTo>
                  <a:lnTo>
                    <a:pt x="274904" y="31237"/>
                  </a:lnTo>
                  <a:lnTo>
                    <a:pt x="268968" y="31237"/>
                  </a:lnTo>
                  <a:lnTo>
                    <a:pt x="268968" y="25301"/>
                  </a:lnTo>
                  <a:close/>
                  <a:moveTo>
                    <a:pt x="6251" y="31548"/>
                  </a:moveTo>
                  <a:lnTo>
                    <a:pt x="6251" y="31550"/>
                  </a:lnTo>
                  <a:lnTo>
                    <a:pt x="6251" y="37484"/>
                  </a:lnTo>
                  <a:lnTo>
                    <a:pt x="315" y="37484"/>
                  </a:lnTo>
                  <a:lnTo>
                    <a:pt x="315" y="31548"/>
                  </a:lnTo>
                  <a:close/>
                  <a:moveTo>
                    <a:pt x="12498" y="31548"/>
                  </a:moveTo>
                  <a:lnTo>
                    <a:pt x="12498" y="31550"/>
                  </a:lnTo>
                  <a:lnTo>
                    <a:pt x="12498" y="37484"/>
                  </a:lnTo>
                  <a:lnTo>
                    <a:pt x="6562" y="37484"/>
                  </a:lnTo>
                  <a:lnTo>
                    <a:pt x="6562" y="31548"/>
                  </a:lnTo>
                  <a:close/>
                  <a:moveTo>
                    <a:pt x="18745" y="31548"/>
                  </a:moveTo>
                  <a:lnTo>
                    <a:pt x="18745" y="31550"/>
                  </a:lnTo>
                  <a:lnTo>
                    <a:pt x="18745" y="37484"/>
                  </a:lnTo>
                  <a:lnTo>
                    <a:pt x="12810" y="37484"/>
                  </a:lnTo>
                  <a:lnTo>
                    <a:pt x="12810" y="31548"/>
                  </a:lnTo>
                  <a:close/>
                  <a:moveTo>
                    <a:pt x="24992" y="31548"/>
                  </a:moveTo>
                  <a:lnTo>
                    <a:pt x="24992" y="31550"/>
                  </a:lnTo>
                  <a:lnTo>
                    <a:pt x="24992" y="37484"/>
                  </a:lnTo>
                  <a:lnTo>
                    <a:pt x="19058" y="37484"/>
                  </a:lnTo>
                  <a:lnTo>
                    <a:pt x="19058" y="31548"/>
                  </a:lnTo>
                  <a:close/>
                  <a:moveTo>
                    <a:pt x="31242" y="31548"/>
                  </a:moveTo>
                  <a:lnTo>
                    <a:pt x="31242" y="31550"/>
                  </a:lnTo>
                  <a:lnTo>
                    <a:pt x="31242" y="37484"/>
                  </a:lnTo>
                  <a:lnTo>
                    <a:pt x="25305" y="37484"/>
                  </a:lnTo>
                  <a:lnTo>
                    <a:pt x="25305" y="31548"/>
                  </a:lnTo>
                  <a:close/>
                  <a:moveTo>
                    <a:pt x="162445" y="31548"/>
                  </a:moveTo>
                  <a:lnTo>
                    <a:pt x="162445" y="31550"/>
                  </a:lnTo>
                  <a:lnTo>
                    <a:pt x="162445" y="37484"/>
                  </a:lnTo>
                  <a:lnTo>
                    <a:pt x="156509" y="37484"/>
                  </a:lnTo>
                  <a:lnTo>
                    <a:pt x="156509" y="31548"/>
                  </a:lnTo>
                  <a:close/>
                  <a:moveTo>
                    <a:pt x="168692" y="31548"/>
                  </a:moveTo>
                  <a:lnTo>
                    <a:pt x="168692" y="31550"/>
                  </a:lnTo>
                  <a:lnTo>
                    <a:pt x="168692" y="37484"/>
                  </a:lnTo>
                  <a:lnTo>
                    <a:pt x="162756" y="37484"/>
                  </a:lnTo>
                  <a:lnTo>
                    <a:pt x="162756" y="31548"/>
                  </a:lnTo>
                  <a:close/>
                  <a:moveTo>
                    <a:pt x="174939" y="31548"/>
                  </a:moveTo>
                  <a:lnTo>
                    <a:pt x="174939" y="31550"/>
                  </a:lnTo>
                  <a:lnTo>
                    <a:pt x="174939" y="37484"/>
                  </a:lnTo>
                  <a:lnTo>
                    <a:pt x="169005" y="37484"/>
                  </a:lnTo>
                  <a:lnTo>
                    <a:pt x="169005" y="31548"/>
                  </a:lnTo>
                  <a:close/>
                  <a:moveTo>
                    <a:pt x="181186" y="31548"/>
                  </a:moveTo>
                  <a:lnTo>
                    <a:pt x="181186" y="31550"/>
                  </a:lnTo>
                  <a:lnTo>
                    <a:pt x="181186" y="37484"/>
                  </a:lnTo>
                  <a:lnTo>
                    <a:pt x="175252" y="37484"/>
                  </a:lnTo>
                  <a:lnTo>
                    <a:pt x="175252" y="31548"/>
                  </a:lnTo>
                  <a:close/>
                  <a:moveTo>
                    <a:pt x="187435" y="31548"/>
                  </a:moveTo>
                  <a:lnTo>
                    <a:pt x="187435" y="31550"/>
                  </a:lnTo>
                  <a:lnTo>
                    <a:pt x="187435" y="37484"/>
                  </a:lnTo>
                  <a:lnTo>
                    <a:pt x="181499" y="37484"/>
                  </a:lnTo>
                  <a:lnTo>
                    <a:pt x="181499" y="31548"/>
                  </a:lnTo>
                  <a:close/>
                  <a:moveTo>
                    <a:pt x="37489" y="31552"/>
                  </a:moveTo>
                  <a:lnTo>
                    <a:pt x="37489" y="37486"/>
                  </a:lnTo>
                  <a:lnTo>
                    <a:pt x="31553" y="37486"/>
                  </a:lnTo>
                  <a:lnTo>
                    <a:pt x="31553" y="31552"/>
                  </a:lnTo>
                  <a:close/>
                  <a:moveTo>
                    <a:pt x="43737" y="31552"/>
                  </a:moveTo>
                  <a:lnTo>
                    <a:pt x="43737" y="37486"/>
                  </a:lnTo>
                  <a:lnTo>
                    <a:pt x="37802" y="37486"/>
                  </a:lnTo>
                  <a:lnTo>
                    <a:pt x="37802" y="31552"/>
                  </a:lnTo>
                  <a:close/>
                  <a:moveTo>
                    <a:pt x="49985" y="31552"/>
                  </a:moveTo>
                  <a:lnTo>
                    <a:pt x="49985" y="37486"/>
                  </a:lnTo>
                  <a:lnTo>
                    <a:pt x="44049" y="37486"/>
                  </a:lnTo>
                  <a:lnTo>
                    <a:pt x="44049" y="31552"/>
                  </a:lnTo>
                  <a:close/>
                  <a:moveTo>
                    <a:pt x="56232" y="31552"/>
                  </a:moveTo>
                  <a:lnTo>
                    <a:pt x="56232" y="37486"/>
                  </a:lnTo>
                  <a:lnTo>
                    <a:pt x="50296" y="37486"/>
                  </a:lnTo>
                  <a:lnTo>
                    <a:pt x="50296" y="31552"/>
                  </a:lnTo>
                  <a:close/>
                  <a:moveTo>
                    <a:pt x="62480" y="31552"/>
                  </a:moveTo>
                  <a:lnTo>
                    <a:pt x="62480" y="37486"/>
                  </a:lnTo>
                  <a:lnTo>
                    <a:pt x="56545" y="37486"/>
                  </a:lnTo>
                  <a:lnTo>
                    <a:pt x="56545" y="31552"/>
                  </a:lnTo>
                  <a:close/>
                  <a:moveTo>
                    <a:pt x="68727" y="31552"/>
                  </a:moveTo>
                  <a:lnTo>
                    <a:pt x="68727" y="37486"/>
                  </a:lnTo>
                  <a:lnTo>
                    <a:pt x="62792" y="37486"/>
                  </a:lnTo>
                  <a:lnTo>
                    <a:pt x="62792" y="31552"/>
                  </a:lnTo>
                  <a:close/>
                  <a:moveTo>
                    <a:pt x="74975" y="31552"/>
                  </a:moveTo>
                  <a:lnTo>
                    <a:pt x="74975" y="37486"/>
                  </a:lnTo>
                  <a:lnTo>
                    <a:pt x="69039" y="37486"/>
                  </a:lnTo>
                  <a:lnTo>
                    <a:pt x="69039" y="31552"/>
                  </a:lnTo>
                  <a:close/>
                  <a:moveTo>
                    <a:pt x="81223" y="31552"/>
                  </a:moveTo>
                  <a:lnTo>
                    <a:pt x="81223" y="37486"/>
                  </a:lnTo>
                  <a:lnTo>
                    <a:pt x="75286" y="37486"/>
                  </a:lnTo>
                  <a:lnTo>
                    <a:pt x="75286" y="31552"/>
                  </a:lnTo>
                  <a:close/>
                  <a:moveTo>
                    <a:pt x="87470" y="31552"/>
                  </a:moveTo>
                  <a:lnTo>
                    <a:pt x="87470" y="37486"/>
                  </a:lnTo>
                  <a:lnTo>
                    <a:pt x="81535" y="37486"/>
                  </a:lnTo>
                  <a:lnTo>
                    <a:pt x="81535" y="31552"/>
                  </a:lnTo>
                  <a:close/>
                  <a:moveTo>
                    <a:pt x="93720" y="31552"/>
                  </a:moveTo>
                  <a:lnTo>
                    <a:pt x="93720" y="37486"/>
                  </a:lnTo>
                  <a:lnTo>
                    <a:pt x="87784" y="37486"/>
                  </a:lnTo>
                  <a:lnTo>
                    <a:pt x="87784" y="31552"/>
                  </a:lnTo>
                  <a:close/>
                  <a:moveTo>
                    <a:pt x="99967" y="31552"/>
                  </a:moveTo>
                  <a:lnTo>
                    <a:pt x="99967" y="37486"/>
                  </a:lnTo>
                  <a:lnTo>
                    <a:pt x="94031" y="37486"/>
                  </a:lnTo>
                  <a:lnTo>
                    <a:pt x="94031" y="31552"/>
                  </a:lnTo>
                  <a:close/>
                  <a:moveTo>
                    <a:pt x="106214" y="31552"/>
                  </a:moveTo>
                  <a:lnTo>
                    <a:pt x="106214" y="37486"/>
                  </a:lnTo>
                  <a:lnTo>
                    <a:pt x="100280" y="37486"/>
                  </a:lnTo>
                  <a:lnTo>
                    <a:pt x="100280" y="31552"/>
                  </a:lnTo>
                  <a:close/>
                  <a:moveTo>
                    <a:pt x="112461" y="31552"/>
                  </a:moveTo>
                  <a:lnTo>
                    <a:pt x="112461" y="37486"/>
                  </a:lnTo>
                  <a:lnTo>
                    <a:pt x="106527" y="37486"/>
                  </a:lnTo>
                  <a:lnTo>
                    <a:pt x="106527" y="31552"/>
                  </a:lnTo>
                  <a:close/>
                  <a:moveTo>
                    <a:pt x="118710" y="31552"/>
                  </a:moveTo>
                  <a:lnTo>
                    <a:pt x="118710" y="37486"/>
                  </a:lnTo>
                  <a:lnTo>
                    <a:pt x="112774" y="37486"/>
                  </a:lnTo>
                  <a:lnTo>
                    <a:pt x="112774" y="31552"/>
                  </a:lnTo>
                  <a:close/>
                  <a:moveTo>
                    <a:pt x="124957" y="31552"/>
                  </a:moveTo>
                  <a:lnTo>
                    <a:pt x="124957" y="37486"/>
                  </a:lnTo>
                  <a:lnTo>
                    <a:pt x="119021" y="37486"/>
                  </a:lnTo>
                  <a:lnTo>
                    <a:pt x="119021" y="31552"/>
                  </a:lnTo>
                  <a:close/>
                  <a:moveTo>
                    <a:pt x="131204" y="31552"/>
                  </a:moveTo>
                  <a:lnTo>
                    <a:pt x="131204" y="37486"/>
                  </a:lnTo>
                  <a:lnTo>
                    <a:pt x="125270" y="37486"/>
                  </a:lnTo>
                  <a:lnTo>
                    <a:pt x="125270" y="31552"/>
                  </a:lnTo>
                  <a:close/>
                  <a:moveTo>
                    <a:pt x="137451" y="31552"/>
                  </a:moveTo>
                  <a:lnTo>
                    <a:pt x="137451" y="37486"/>
                  </a:lnTo>
                  <a:lnTo>
                    <a:pt x="131517" y="37486"/>
                  </a:lnTo>
                  <a:lnTo>
                    <a:pt x="131517" y="31552"/>
                  </a:lnTo>
                  <a:close/>
                  <a:moveTo>
                    <a:pt x="143702" y="31552"/>
                  </a:moveTo>
                  <a:lnTo>
                    <a:pt x="143702" y="37486"/>
                  </a:lnTo>
                  <a:lnTo>
                    <a:pt x="137766" y="37486"/>
                  </a:lnTo>
                  <a:lnTo>
                    <a:pt x="137766" y="31552"/>
                  </a:lnTo>
                  <a:close/>
                  <a:moveTo>
                    <a:pt x="149949" y="31552"/>
                  </a:moveTo>
                  <a:lnTo>
                    <a:pt x="149949" y="37486"/>
                  </a:lnTo>
                  <a:lnTo>
                    <a:pt x="144015" y="37486"/>
                  </a:lnTo>
                  <a:lnTo>
                    <a:pt x="144015" y="31552"/>
                  </a:lnTo>
                  <a:close/>
                  <a:moveTo>
                    <a:pt x="156196" y="31552"/>
                  </a:moveTo>
                  <a:lnTo>
                    <a:pt x="156196" y="37486"/>
                  </a:lnTo>
                  <a:lnTo>
                    <a:pt x="150262" y="37486"/>
                  </a:lnTo>
                  <a:lnTo>
                    <a:pt x="150262" y="31552"/>
                  </a:lnTo>
                  <a:close/>
                  <a:moveTo>
                    <a:pt x="193684" y="31552"/>
                  </a:moveTo>
                  <a:lnTo>
                    <a:pt x="193684" y="37486"/>
                  </a:lnTo>
                  <a:lnTo>
                    <a:pt x="187749" y="37486"/>
                  </a:lnTo>
                  <a:lnTo>
                    <a:pt x="187749" y="31552"/>
                  </a:lnTo>
                  <a:close/>
                  <a:moveTo>
                    <a:pt x="199931" y="31552"/>
                  </a:moveTo>
                  <a:lnTo>
                    <a:pt x="199931" y="37486"/>
                  </a:lnTo>
                  <a:lnTo>
                    <a:pt x="193996" y="37486"/>
                  </a:lnTo>
                  <a:lnTo>
                    <a:pt x="193996" y="31552"/>
                  </a:lnTo>
                  <a:close/>
                  <a:moveTo>
                    <a:pt x="206180" y="31552"/>
                  </a:moveTo>
                  <a:lnTo>
                    <a:pt x="206180" y="37486"/>
                  </a:lnTo>
                  <a:lnTo>
                    <a:pt x="200244" y="37486"/>
                  </a:lnTo>
                  <a:lnTo>
                    <a:pt x="200244" y="31552"/>
                  </a:lnTo>
                  <a:close/>
                  <a:moveTo>
                    <a:pt x="212427" y="31552"/>
                  </a:moveTo>
                  <a:lnTo>
                    <a:pt x="212427" y="37486"/>
                  </a:lnTo>
                  <a:lnTo>
                    <a:pt x="206491" y="37486"/>
                  </a:lnTo>
                  <a:lnTo>
                    <a:pt x="206491" y="31552"/>
                  </a:lnTo>
                  <a:close/>
                  <a:moveTo>
                    <a:pt x="218674" y="31552"/>
                  </a:moveTo>
                  <a:lnTo>
                    <a:pt x="218674" y="37486"/>
                  </a:lnTo>
                  <a:lnTo>
                    <a:pt x="212739" y="37486"/>
                  </a:lnTo>
                  <a:lnTo>
                    <a:pt x="212739" y="31552"/>
                  </a:lnTo>
                  <a:close/>
                  <a:moveTo>
                    <a:pt x="224921" y="31552"/>
                  </a:moveTo>
                  <a:lnTo>
                    <a:pt x="224921" y="37486"/>
                  </a:lnTo>
                  <a:lnTo>
                    <a:pt x="218987" y="37486"/>
                  </a:lnTo>
                  <a:lnTo>
                    <a:pt x="218987" y="31552"/>
                  </a:lnTo>
                  <a:close/>
                  <a:moveTo>
                    <a:pt x="231170" y="31552"/>
                  </a:moveTo>
                  <a:lnTo>
                    <a:pt x="231170" y="37486"/>
                  </a:lnTo>
                  <a:lnTo>
                    <a:pt x="225234" y="37486"/>
                  </a:lnTo>
                  <a:lnTo>
                    <a:pt x="225234" y="31552"/>
                  </a:lnTo>
                  <a:close/>
                  <a:moveTo>
                    <a:pt x="237417" y="31552"/>
                  </a:moveTo>
                  <a:lnTo>
                    <a:pt x="237417" y="37486"/>
                  </a:lnTo>
                  <a:lnTo>
                    <a:pt x="231481" y="37486"/>
                  </a:lnTo>
                  <a:lnTo>
                    <a:pt x="231481" y="31552"/>
                  </a:lnTo>
                  <a:close/>
                  <a:moveTo>
                    <a:pt x="243664" y="31552"/>
                  </a:moveTo>
                  <a:lnTo>
                    <a:pt x="243664" y="37486"/>
                  </a:lnTo>
                  <a:lnTo>
                    <a:pt x="237729" y="37486"/>
                  </a:lnTo>
                  <a:lnTo>
                    <a:pt x="237729" y="31552"/>
                  </a:lnTo>
                  <a:close/>
                  <a:moveTo>
                    <a:pt x="249911" y="31552"/>
                  </a:moveTo>
                  <a:lnTo>
                    <a:pt x="249911" y="37486"/>
                  </a:lnTo>
                  <a:lnTo>
                    <a:pt x="243977" y="37486"/>
                  </a:lnTo>
                  <a:lnTo>
                    <a:pt x="243977" y="31552"/>
                  </a:lnTo>
                  <a:close/>
                  <a:moveTo>
                    <a:pt x="256161" y="31552"/>
                  </a:moveTo>
                  <a:lnTo>
                    <a:pt x="256161" y="37486"/>
                  </a:lnTo>
                  <a:lnTo>
                    <a:pt x="250225" y="37486"/>
                  </a:lnTo>
                  <a:lnTo>
                    <a:pt x="250225" y="31552"/>
                  </a:lnTo>
                  <a:close/>
                  <a:moveTo>
                    <a:pt x="262409" y="31552"/>
                  </a:moveTo>
                  <a:lnTo>
                    <a:pt x="262409" y="37486"/>
                  </a:lnTo>
                  <a:lnTo>
                    <a:pt x="256474" y="37486"/>
                  </a:lnTo>
                  <a:lnTo>
                    <a:pt x="256474" y="31552"/>
                  </a:lnTo>
                  <a:close/>
                  <a:moveTo>
                    <a:pt x="268656" y="31552"/>
                  </a:moveTo>
                  <a:lnTo>
                    <a:pt x="268656" y="37486"/>
                  </a:lnTo>
                  <a:lnTo>
                    <a:pt x="262721" y="37486"/>
                  </a:lnTo>
                  <a:lnTo>
                    <a:pt x="262721" y="31552"/>
                  </a:lnTo>
                  <a:close/>
                  <a:moveTo>
                    <a:pt x="274904" y="31552"/>
                  </a:moveTo>
                  <a:lnTo>
                    <a:pt x="274904" y="37486"/>
                  </a:lnTo>
                  <a:lnTo>
                    <a:pt x="268968" y="37486"/>
                  </a:lnTo>
                  <a:lnTo>
                    <a:pt x="268968" y="31552"/>
                  </a:lnTo>
                  <a:close/>
                  <a:moveTo>
                    <a:pt x="6251" y="37799"/>
                  </a:moveTo>
                  <a:lnTo>
                    <a:pt x="6251" y="43735"/>
                  </a:lnTo>
                  <a:lnTo>
                    <a:pt x="315" y="43735"/>
                  </a:lnTo>
                  <a:lnTo>
                    <a:pt x="315" y="37799"/>
                  </a:lnTo>
                  <a:close/>
                  <a:moveTo>
                    <a:pt x="12498" y="37799"/>
                  </a:moveTo>
                  <a:lnTo>
                    <a:pt x="12498" y="43735"/>
                  </a:lnTo>
                  <a:lnTo>
                    <a:pt x="6562" y="43735"/>
                  </a:lnTo>
                  <a:lnTo>
                    <a:pt x="6562" y="37799"/>
                  </a:lnTo>
                  <a:close/>
                  <a:moveTo>
                    <a:pt x="18745" y="37799"/>
                  </a:moveTo>
                  <a:lnTo>
                    <a:pt x="18745" y="43735"/>
                  </a:lnTo>
                  <a:lnTo>
                    <a:pt x="12810" y="43735"/>
                  </a:lnTo>
                  <a:lnTo>
                    <a:pt x="12810" y="37799"/>
                  </a:lnTo>
                  <a:close/>
                  <a:moveTo>
                    <a:pt x="24992" y="37799"/>
                  </a:moveTo>
                  <a:lnTo>
                    <a:pt x="24992" y="43735"/>
                  </a:lnTo>
                  <a:lnTo>
                    <a:pt x="19058" y="43735"/>
                  </a:lnTo>
                  <a:lnTo>
                    <a:pt x="19058" y="37799"/>
                  </a:lnTo>
                  <a:close/>
                  <a:moveTo>
                    <a:pt x="31242" y="37799"/>
                  </a:moveTo>
                  <a:lnTo>
                    <a:pt x="31242" y="43735"/>
                  </a:lnTo>
                  <a:lnTo>
                    <a:pt x="25305" y="43735"/>
                  </a:lnTo>
                  <a:lnTo>
                    <a:pt x="25305" y="37799"/>
                  </a:lnTo>
                  <a:close/>
                  <a:moveTo>
                    <a:pt x="37489" y="37799"/>
                  </a:moveTo>
                  <a:lnTo>
                    <a:pt x="37489" y="43735"/>
                  </a:lnTo>
                  <a:lnTo>
                    <a:pt x="31553" y="43735"/>
                  </a:lnTo>
                  <a:lnTo>
                    <a:pt x="31553" y="37799"/>
                  </a:lnTo>
                  <a:close/>
                  <a:moveTo>
                    <a:pt x="43737" y="37799"/>
                  </a:moveTo>
                  <a:lnTo>
                    <a:pt x="43737" y="43735"/>
                  </a:lnTo>
                  <a:lnTo>
                    <a:pt x="37802" y="43735"/>
                  </a:lnTo>
                  <a:lnTo>
                    <a:pt x="37802" y="37799"/>
                  </a:lnTo>
                  <a:close/>
                  <a:moveTo>
                    <a:pt x="49985" y="37799"/>
                  </a:moveTo>
                  <a:lnTo>
                    <a:pt x="49985" y="43735"/>
                  </a:lnTo>
                  <a:lnTo>
                    <a:pt x="44049" y="43735"/>
                  </a:lnTo>
                  <a:lnTo>
                    <a:pt x="44049" y="37799"/>
                  </a:lnTo>
                  <a:close/>
                  <a:moveTo>
                    <a:pt x="56232" y="37799"/>
                  </a:moveTo>
                  <a:lnTo>
                    <a:pt x="56232" y="43735"/>
                  </a:lnTo>
                  <a:lnTo>
                    <a:pt x="50296" y="43735"/>
                  </a:lnTo>
                  <a:lnTo>
                    <a:pt x="50296" y="37799"/>
                  </a:lnTo>
                  <a:close/>
                  <a:moveTo>
                    <a:pt x="62480" y="37799"/>
                  </a:moveTo>
                  <a:lnTo>
                    <a:pt x="62480" y="43735"/>
                  </a:lnTo>
                  <a:lnTo>
                    <a:pt x="56545" y="43735"/>
                  </a:lnTo>
                  <a:lnTo>
                    <a:pt x="56545" y="37799"/>
                  </a:lnTo>
                  <a:close/>
                  <a:moveTo>
                    <a:pt x="68727" y="37799"/>
                  </a:moveTo>
                  <a:lnTo>
                    <a:pt x="68727" y="43735"/>
                  </a:lnTo>
                  <a:lnTo>
                    <a:pt x="62792" y="43735"/>
                  </a:lnTo>
                  <a:lnTo>
                    <a:pt x="62792" y="37799"/>
                  </a:lnTo>
                  <a:close/>
                  <a:moveTo>
                    <a:pt x="74975" y="37799"/>
                  </a:moveTo>
                  <a:lnTo>
                    <a:pt x="74975" y="43735"/>
                  </a:lnTo>
                  <a:lnTo>
                    <a:pt x="69039" y="43735"/>
                  </a:lnTo>
                  <a:lnTo>
                    <a:pt x="69039" y="37799"/>
                  </a:lnTo>
                  <a:close/>
                  <a:moveTo>
                    <a:pt x="81223" y="37799"/>
                  </a:moveTo>
                  <a:lnTo>
                    <a:pt x="81223" y="43735"/>
                  </a:lnTo>
                  <a:lnTo>
                    <a:pt x="75286" y="43735"/>
                  </a:lnTo>
                  <a:lnTo>
                    <a:pt x="75286" y="37799"/>
                  </a:lnTo>
                  <a:close/>
                  <a:moveTo>
                    <a:pt x="87470" y="37799"/>
                  </a:moveTo>
                  <a:lnTo>
                    <a:pt x="87470" y="43735"/>
                  </a:lnTo>
                  <a:lnTo>
                    <a:pt x="81535" y="43735"/>
                  </a:lnTo>
                  <a:lnTo>
                    <a:pt x="81535" y="37799"/>
                  </a:lnTo>
                  <a:close/>
                  <a:moveTo>
                    <a:pt x="93720" y="37799"/>
                  </a:moveTo>
                  <a:lnTo>
                    <a:pt x="93720" y="43735"/>
                  </a:lnTo>
                  <a:lnTo>
                    <a:pt x="87784" y="43735"/>
                  </a:lnTo>
                  <a:lnTo>
                    <a:pt x="87784" y="37799"/>
                  </a:lnTo>
                  <a:close/>
                  <a:moveTo>
                    <a:pt x="99967" y="37799"/>
                  </a:moveTo>
                  <a:lnTo>
                    <a:pt x="99967" y="43735"/>
                  </a:lnTo>
                  <a:lnTo>
                    <a:pt x="94031" y="43735"/>
                  </a:lnTo>
                  <a:lnTo>
                    <a:pt x="94031" y="37799"/>
                  </a:lnTo>
                  <a:close/>
                  <a:moveTo>
                    <a:pt x="106214" y="37799"/>
                  </a:moveTo>
                  <a:lnTo>
                    <a:pt x="106214" y="43735"/>
                  </a:lnTo>
                  <a:lnTo>
                    <a:pt x="100280" y="43735"/>
                  </a:lnTo>
                  <a:lnTo>
                    <a:pt x="100280" y="37799"/>
                  </a:lnTo>
                  <a:close/>
                  <a:moveTo>
                    <a:pt x="112461" y="37799"/>
                  </a:moveTo>
                  <a:lnTo>
                    <a:pt x="112461" y="43735"/>
                  </a:lnTo>
                  <a:lnTo>
                    <a:pt x="106527" y="43735"/>
                  </a:lnTo>
                  <a:lnTo>
                    <a:pt x="106527" y="37799"/>
                  </a:lnTo>
                  <a:close/>
                  <a:moveTo>
                    <a:pt x="118710" y="37799"/>
                  </a:moveTo>
                  <a:lnTo>
                    <a:pt x="118710" y="43735"/>
                  </a:lnTo>
                  <a:lnTo>
                    <a:pt x="112774" y="43735"/>
                  </a:lnTo>
                  <a:lnTo>
                    <a:pt x="112774" y="37799"/>
                  </a:lnTo>
                  <a:close/>
                  <a:moveTo>
                    <a:pt x="124957" y="37799"/>
                  </a:moveTo>
                  <a:lnTo>
                    <a:pt x="124957" y="43735"/>
                  </a:lnTo>
                  <a:lnTo>
                    <a:pt x="119021" y="43735"/>
                  </a:lnTo>
                  <a:lnTo>
                    <a:pt x="119021" y="37799"/>
                  </a:lnTo>
                  <a:close/>
                  <a:moveTo>
                    <a:pt x="131204" y="37799"/>
                  </a:moveTo>
                  <a:lnTo>
                    <a:pt x="131204" y="43735"/>
                  </a:lnTo>
                  <a:lnTo>
                    <a:pt x="125270" y="43735"/>
                  </a:lnTo>
                  <a:lnTo>
                    <a:pt x="125270" y="37799"/>
                  </a:lnTo>
                  <a:close/>
                  <a:moveTo>
                    <a:pt x="137451" y="37799"/>
                  </a:moveTo>
                  <a:lnTo>
                    <a:pt x="137451" y="43735"/>
                  </a:lnTo>
                  <a:lnTo>
                    <a:pt x="131517" y="43735"/>
                  </a:lnTo>
                  <a:lnTo>
                    <a:pt x="131517" y="37799"/>
                  </a:lnTo>
                  <a:close/>
                  <a:moveTo>
                    <a:pt x="143702" y="37799"/>
                  </a:moveTo>
                  <a:lnTo>
                    <a:pt x="143702" y="43735"/>
                  </a:lnTo>
                  <a:lnTo>
                    <a:pt x="137766" y="43735"/>
                  </a:lnTo>
                  <a:lnTo>
                    <a:pt x="137766" y="37799"/>
                  </a:lnTo>
                  <a:close/>
                  <a:moveTo>
                    <a:pt x="149949" y="37799"/>
                  </a:moveTo>
                  <a:lnTo>
                    <a:pt x="149949" y="43735"/>
                  </a:lnTo>
                  <a:lnTo>
                    <a:pt x="144015" y="43735"/>
                  </a:lnTo>
                  <a:lnTo>
                    <a:pt x="144015" y="37799"/>
                  </a:lnTo>
                  <a:close/>
                  <a:moveTo>
                    <a:pt x="156196" y="37799"/>
                  </a:moveTo>
                  <a:lnTo>
                    <a:pt x="156196" y="43735"/>
                  </a:lnTo>
                  <a:lnTo>
                    <a:pt x="150262" y="43735"/>
                  </a:lnTo>
                  <a:lnTo>
                    <a:pt x="150262" y="37799"/>
                  </a:lnTo>
                  <a:close/>
                  <a:moveTo>
                    <a:pt x="162445" y="37799"/>
                  </a:moveTo>
                  <a:lnTo>
                    <a:pt x="162445" y="43735"/>
                  </a:lnTo>
                  <a:lnTo>
                    <a:pt x="156509" y="43735"/>
                  </a:lnTo>
                  <a:lnTo>
                    <a:pt x="156509" y="37799"/>
                  </a:lnTo>
                  <a:close/>
                  <a:moveTo>
                    <a:pt x="168692" y="37799"/>
                  </a:moveTo>
                  <a:lnTo>
                    <a:pt x="168692" y="43735"/>
                  </a:lnTo>
                  <a:lnTo>
                    <a:pt x="162756" y="43735"/>
                  </a:lnTo>
                  <a:lnTo>
                    <a:pt x="162756" y="37799"/>
                  </a:lnTo>
                  <a:close/>
                  <a:moveTo>
                    <a:pt x="174939" y="37799"/>
                  </a:moveTo>
                  <a:lnTo>
                    <a:pt x="174939" y="43735"/>
                  </a:lnTo>
                  <a:lnTo>
                    <a:pt x="169005" y="43735"/>
                  </a:lnTo>
                  <a:lnTo>
                    <a:pt x="169005" y="37799"/>
                  </a:lnTo>
                  <a:close/>
                  <a:moveTo>
                    <a:pt x="181186" y="37799"/>
                  </a:moveTo>
                  <a:lnTo>
                    <a:pt x="181186" y="43735"/>
                  </a:lnTo>
                  <a:lnTo>
                    <a:pt x="175252" y="43735"/>
                  </a:lnTo>
                  <a:lnTo>
                    <a:pt x="175252" y="37799"/>
                  </a:lnTo>
                  <a:close/>
                  <a:moveTo>
                    <a:pt x="187435" y="37799"/>
                  </a:moveTo>
                  <a:lnTo>
                    <a:pt x="187435" y="43735"/>
                  </a:lnTo>
                  <a:lnTo>
                    <a:pt x="181499" y="43735"/>
                  </a:lnTo>
                  <a:lnTo>
                    <a:pt x="181499" y="37799"/>
                  </a:lnTo>
                  <a:close/>
                  <a:moveTo>
                    <a:pt x="193684" y="37799"/>
                  </a:moveTo>
                  <a:lnTo>
                    <a:pt x="193684" y="43735"/>
                  </a:lnTo>
                  <a:lnTo>
                    <a:pt x="187749" y="43735"/>
                  </a:lnTo>
                  <a:lnTo>
                    <a:pt x="187749" y="37799"/>
                  </a:lnTo>
                  <a:close/>
                  <a:moveTo>
                    <a:pt x="199931" y="37799"/>
                  </a:moveTo>
                  <a:lnTo>
                    <a:pt x="199931" y="43735"/>
                  </a:lnTo>
                  <a:lnTo>
                    <a:pt x="193996" y="43735"/>
                  </a:lnTo>
                  <a:lnTo>
                    <a:pt x="193996" y="37799"/>
                  </a:lnTo>
                  <a:close/>
                  <a:moveTo>
                    <a:pt x="206180" y="37799"/>
                  </a:moveTo>
                  <a:lnTo>
                    <a:pt x="206180" y="43735"/>
                  </a:lnTo>
                  <a:lnTo>
                    <a:pt x="200244" y="43735"/>
                  </a:lnTo>
                  <a:lnTo>
                    <a:pt x="200244" y="37799"/>
                  </a:lnTo>
                  <a:close/>
                  <a:moveTo>
                    <a:pt x="212427" y="37799"/>
                  </a:moveTo>
                  <a:lnTo>
                    <a:pt x="212427" y="43735"/>
                  </a:lnTo>
                  <a:lnTo>
                    <a:pt x="206491" y="43735"/>
                  </a:lnTo>
                  <a:lnTo>
                    <a:pt x="206491" y="37799"/>
                  </a:lnTo>
                  <a:close/>
                  <a:moveTo>
                    <a:pt x="218674" y="37799"/>
                  </a:moveTo>
                  <a:lnTo>
                    <a:pt x="218674" y="43735"/>
                  </a:lnTo>
                  <a:lnTo>
                    <a:pt x="212739" y="43735"/>
                  </a:lnTo>
                  <a:lnTo>
                    <a:pt x="212739" y="37799"/>
                  </a:lnTo>
                  <a:close/>
                  <a:moveTo>
                    <a:pt x="224921" y="37799"/>
                  </a:moveTo>
                  <a:lnTo>
                    <a:pt x="224921" y="43735"/>
                  </a:lnTo>
                  <a:lnTo>
                    <a:pt x="218987" y="43735"/>
                  </a:lnTo>
                  <a:lnTo>
                    <a:pt x="218987" y="37799"/>
                  </a:lnTo>
                  <a:close/>
                  <a:moveTo>
                    <a:pt x="231170" y="37799"/>
                  </a:moveTo>
                  <a:lnTo>
                    <a:pt x="231170" y="43735"/>
                  </a:lnTo>
                  <a:lnTo>
                    <a:pt x="225234" y="43735"/>
                  </a:lnTo>
                  <a:lnTo>
                    <a:pt x="225234" y="37799"/>
                  </a:lnTo>
                  <a:close/>
                  <a:moveTo>
                    <a:pt x="237417" y="37799"/>
                  </a:moveTo>
                  <a:lnTo>
                    <a:pt x="237417" y="43735"/>
                  </a:lnTo>
                  <a:lnTo>
                    <a:pt x="231481" y="43735"/>
                  </a:lnTo>
                  <a:lnTo>
                    <a:pt x="231481" y="37799"/>
                  </a:lnTo>
                  <a:close/>
                  <a:moveTo>
                    <a:pt x="243664" y="37799"/>
                  </a:moveTo>
                  <a:lnTo>
                    <a:pt x="243664" y="43735"/>
                  </a:lnTo>
                  <a:lnTo>
                    <a:pt x="237729" y="43735"/>
                  </a:lnTo>
                  <a:lnTo>
                    <a:pt x="237729" y="37799"/>
                  </a:lnTo>
                  <a:close/>
                  <a:moveTo>
                    <a:pt x="249911" y="37799"/>
                  </a:moveTo>
                  <a:lnTo>
                    <a:pt x="249911" y="43735"/>
                  </a:lnTo>
                  <a:lnTo>
                    <a:pt x="243977" y="43735"/>
                  </a:lnTo>
                  <a:lnTo>
                    <a:pt x="243977" y="37799"/>
                  </a:lnTo>
                  <a:close/>
                  <a:moveTo>
                    <a:pt x="256161" y="37799"/>
                  </a:moveTo>
                  <a:lnTo>
                    <a:pt x="256161" y="43735"/>
                  </a:lnTo>
                  <a:lnTo>
                    <a:pt x="250225" y="43735"/>
                  </a:lnTo>
                  <a:lnTo>
                    <a:pt x="250225" y="37799"/>
                  </a:lnTo>
                  <a:close/>
                  <a:moveTo>
                    <a:pt x="262409" y="37799"/>
                  </a:moveTo>
                  <a:lnTo>
                    <a:pt x="262409" y="43735"/>
                  </a:lnTo>
                  <a:lnTo>
                    <a:pt x="256474" y="43735"/>
                  </a:lnTo>
                  <a:lnTo>
                    <a:pt x="256474" y="37799"/>
                  </a:lnTo>
                  <a:close/>
                  <a:moveTo>
                    <a:pt x="268656" y="37799"/>
                  </a:moveTo>
                  <a:lnTo>
                    <a:pt x="268656" y="43735"/>
                  </a:lnTo>
                  <a:lnTo>
                    <a:pt x="262721" y="43735"/>
                  </a:lnTo>
                  <a:lnTo>
                    <a:pt x="262721" y="37799"/>
                  </a:lnTo>
                  <a:close/>
                  <a:moveTo>
                    <a:pt x="274904" y="37799"/>
                  </a:moveTo>
                  <a:lnTo>
                    <a:pt x="274904" y="43735"/>
                  </a:lnTo>
                  <a:lnTo>
                    <a:pt x="268968" y="43735"/>
                  </a:lnTo>
                  <a:lnTo>
                    <a:pt x="268968" y="37799"/>
                  </a:lnTo>
                  <a:close/>
                  <a:moveTo>
                    <a:pt x="6251" y="44046"/>
                  </a:moveTo>
                  <a:lnTo>
                    <a:pt x="6251" y="49982"/>
                  </a:lnTo>
                  <a:lnTo>
                    <a:pt x="315" y="49982"/>
                  </a:lnTo>
                  <a:lnTo>
                    <a:pt x="315" y="44046"/>
                  </a:lnTo>
                  <a:close/>
                  <a:moveTo>
                    <a:pt x="12498" y="44046"/>
                  </a:moveTo>
                  <a:lnTo>
                    <a:pt x="12498" y="49982"/>
                  </a:lnTo>
                  <a:lnTo>
                    <a:pt x="6562" y="49982"/>
                  </a:lnTo>
                  <a:lnTo>
                    <a:pt x="6562" y="44046"/>
                  </a:lnTo>
                  <a:close/>
                  <a:moveTo>
                    <a:pt x="18745" y="44046"/>
                  </a:moveTo>
                  <a:lnTo>
                    <a:pt x="18745" y="49982"/>
                  </a:lnTo>
                  <a:lnTo>
                    <a:pt x="12810" y="49982"/>
                  </a:lnTo>
                  <a:lnTo>
                    <a:pt x="12810" y="44046"/>
                  </a:lnTo>
                  <a:close/>
                  <a:moveTo>
                    <a:pt x="24992" y="44046"/>
                  </a:moveTo>
                  <a:lnTo>
                    <a:pt x="24992" y="49982"/>
                  </a:lnTo>
                  <a:lnTo>
                    <a:pt x="19058" y="49982"/>
                  </a:lnTo>
                  <a:lnTo>
                    <a:pt x="19058" y="44046"/>
                  </a:lnTo>
                  <a:close/>
                  <a:moveTo>
                    <a:pt x="31242" y="44046"/>
                  </a:moveTo>
                  <a:lnTo>
                    <a:pt x="31242" y="49982"/>
                  </a:lnTo>
                  <a:lnTo>
                    <a:pt x="25305" y="49982"/>
                  </a:lnTo>
                  <a:lnTo>
                    <a:pt x="25305" y="44046"/>
                  </a:lnTo>
                  <a:close/>
                  <a:moveTo>
                    <a:pt x="37489" y="44046"/>
                  </a:moveTo>
                  <a:lnTo>
                    <a:pt x="37489" y="49982"/>
                  </a:lnTo>
                  <a:lnTo>
                    <a:pt x="31553" y="49982"/>
                  </a:lnTo>
                  <a:lnTo>
                    <a:pt x="31553" y="44046"/>
                  </a:lnTo>
                  <a:close/>
                  <a:moveTo>
                    <a:pt x="43737" y="44046"/>
                  </a:moveTo>
                  <a:lnTo>
                    <a:pt x="43737" y="49982"/>
                  </a:lnTo>
                  <a:lnTo>
                    <a:pt x="37802" y="49982"/>
                  </a:lnTo>
                  <a:lnTo>
                    <a:pt x="37802" y="44046"/>
                  </a:lnTo>
                  <a:close/>
                  <a:moveTo>
                    <a:pt x="49985" y="44046"/>
                  </a:moveTo>
                  <a:lnTo>
                    <a:pt x="49985" y="49982"/>
                  </a:lnTo>
                  <a:lnTo>
                    <a:pt x="44049" y="49982"/>
                  </a:lnTo>
                  <a:lnTo>
                    <a:pt x="44049" y="44046"/>
                  </a:lnTo>
                  <a:close/>
                  <a:moveTo>
                    <a:pt x="56232" y="44046"/>
                  </a:moveTo>
                  <a:lnTo>
                    <a:pt x="56232" y="49982"/>
                  </a:lnTo>
                  <a:lnTo>
                    <a:pt x="50296" y="49982"/>
                  </a:lnTo>
                  <a:lnTo>
                    <a:pt x="50296" y="44046"/>
                  </a:lnTo>
                  <a:close/>
                  <a:moveTo>
                    <a:pt x="62480" y="44046"/>
                  </a:moveTo>
                  <a:lnTo>
                    <a:pt x="62480" y="49982"/>
                  </a:lnTo>
                  <a:lnTo>
                    <a:pt x="56545" y="49982"/>
                  </a:lnTo>
                  <a:lnTo>
                    <a:pt x="56545" y="44046"/>
                  </a:lnTo>
                  <a:close/>
                  <a:moveTo>
                    <a:pt x="68727" y="44046"/>
                  </a:moveTo>
                  <a:lnTo>
                    <a:pt x="68727" y="49982"/>
                  </a:lnTo>
                  <a:lnTo>
                    <a:pt x="62792" y="49982"/>
                  </a:lnTo>
                  <a:lnTo>
                    <a:pt x="62792" y="44046"/>
                  </a:lnTo>
                  <a:close/>
                  <a:moveTo>
                    <a:pt x="74975" y="44046"/>
                  </a:moveTo>
                  <a:lnTo>
                    <a:pt x="74975" y="49982"/>
                  </a:lnTo>
                  <a:lnTo>
                    <a:pt x="69039" y="49982"/>
                  </a:lnTo>
                  <a:lnTo>
                    <a:pt x="69039" y="44046"/>
                  </a:lnTo>
                  <a:close/>
                  <a:moveTo>
                    <a:pt x="81223" y="44046"/>
                  </a:moveTo>
                  <a:lnTo>
                    <a:pt x="81223" y="49982"/>
                  </a:lnTo>
                  <a:lnTo>
                    <a:pt x="75286" y="49982"/>
                  </a:lnTo>
                  <a:lnTo>
                    <a:pt x="75286" y="44046"/>
                  </a:lnTo>
                  <a:close/>
                  <a:moveTo>
                    <a:pt x="87470" y="44046"/>
                  </a:moveTo>
                  <a:lnTo>
                    <a:pt x="87470" y="49982"/>
                  </a:lnTo>
                  <a:lnTo>
                    <a:pt x="81535" y="49982"/>
                  </a:lnTo>
                  <a:lnTo>
                    <a:pt x="81535" y="44046"/>
                  </a:lnTo>
                  <a:close/>
                  <a:moveTo>
                    <a:pt x="93720" y="44046"/>
                  </a:moveTo>
                  <a:lnTo>
                    <a:pt x="93720" y="49982"/>
                  </a:lnTo>
                  <a:lnTo>
                    <a:pt x="87784" y="49982"/>
                  </a:lnTo>
                  <a:lnTo>
                    <a:pt x="87784" y="44046"/>
                  </a:lnTo>
                  <a:close/>
                  <a:moveTo>
                    <a:pt x="99967" y="44046"/>
                  </a:moveTo>
                  <a:lnTo>
                    <a:pt x="99967" y="49982"/>
                  </a:lnTo>
                  <a:lnTo>
                    <a:pt x="94031" y="49982"/>
                  </a:lnTo>
                  <a:lnTo>
                    <a:pt x="94031" y="44046"/>
                  </a:lnTo>
                  <a:close/>
                  <a:moveTo>
                    <a:pt x="106214" y="44046"/>
                  </a:moveTo>
                  <a:lnTo>
                    <a:pt x="106214" y="49982"/>
                  </a:lnTo>
                  <a:lnTo>
                    <a:pt x="100278" y="49982"/>
                  </a:lnTo>
                  <a:lnTo>
                    <a:pt x="100278" y="44046"/>
                  </a:lnTo>
                  <a:close/>
                  <a:moveTo>
                    <a:pt x="112461" y="44046"/>
                  </a:moveTo>
                  <a:lnTo>
                    <a:pt x="112461" y="49982"/>
                  </a:lnTo>
                  <a:lnTo>
                    <a:pt x="106527" y="49982"/>
                  </a:lnTo>
                  <a:lnTo>
                    <a:pt x="106527" y="44046"/>
                  </a:lnTo>
                  <a:close/>
                  <a:moveTo>
                    <a:pt x="118710" y="44046"/>
                  </a:moveTo>
                  <a:lnTo>
                    <a:pt x="118710" y="49982"/>
                  </a:lnTo>
                  <a:lnTo>
                    <a:pt x="112774" y="49982"/>
                  </a:lnTo>
                  <a:lnTo>
                    <a:pt x="112774" y="44046"/>
                  </a:lnTo>
                  <a:close/>
                  <a:moveTo>
                    <a:pt x="124957" y="44046"/>
                  </a:moveTo>
                  <a:lnTo>
                    <a:pt x="124957" y="49982"/>
                  </a:lnTo>
                  <a:lnTo>
                    <a:pt x="119021" y="49982"/>
                  </a:lnTo>
                  <a:lnTo>
                    <a:pt x="119021" y="44046"/>
                  </a:lnTo>
                  <a:close/>
                  <a:moveTo>
                    <a:pt x="131204" y="44046"/>
                  </a:moveTo>
                  <a:lnTo>
                    <a:pt x="131204" y="49982"/>
                  </a:lnTo>
                  <a:lnTo>
                    <a:pt x="125270" y="49982"/>
                  </a:lnTo>
                  <a:lnTo>
                    <a:pt x="125270" y="44046"/>
                  </a:lnTo>
                  <a:close/>
                  <a:moveTo>
                    <a:pt x="137451" y="44046"/>
                  </a:moveTo>
                  <a:lnTo>
                    <a:pt x="137451" y="49982"/>
                  </a:lnTo>
                  <a:lnTo>
                    <a:pt x="131517" y="49982"/>
                  </a:lnTo>
                  <a:lnTo>
                    <a:pt x="131517" y="44046"/>
                  </a:lnTo>
                  <a:close/>
                  <a:moveTo>
                    <a:pt x="143702" y="44046"/>
                  </a:moveTo>
                  <a:lnTo>
                    <a:pt x="143702" y="49982"/>
                  </a:lnTo>
                  <a:lnTo>
                    <a:pt x="137766" y="49982"/>
                  </a:lnTo>
                  <a:lnTo>
                    <a:pt x="137766" y="44046"/>
                  </a:lnTo>
                  <a:close/>
                  <a:moveTo>
                    <a:pt x="149949" y="44046"/>
                  </a:moveTo>
                  <a:lnTo>
                    <a:pt x="149949" y="49982"/>
                  </a:lnTo>
                  <a:lnTo>
                    <a:pt x="144015" y="49982"/>
                  </a:lnTo>
                  <a:lnTo>
                    <a:pt x="144015" y="44046"/>
                  </a:lnTo>
                  <a:close/>
                  <a:moveTo>
                    <a:pt x="156196" y="44046"/>
                  </a:moveTo>
                  <a:lnTo>
                    <a:pt x="156196" y="49982"/>
                  </a:lnTo>
                  <a:lnTo>
                    <a:pt x="150262" y="49982"/>
                  </a:lnTo>
                  <a:lnTo>
                    <a:pt x="150262" y="44046"/>
                  </a:lnTo>
                  <a:close/>
                  <a:moveTo>
                    <a:pt x="162445" y="44046"/>
                  </a:moveTo>
                  <a:lnTo>
                    <a:pt x="162445" y="49982"/>
                  </a:lnTo>
                  <a:lnTo>
                    <a:pt x="156509" y="49982"/>
                  </a:lnTo>
                  <a:lnTo>
                    <a:pt x="156509" y="44046"/>
                  </a:lnTo>
                  <a:close/>
                  <a:moveTo>
                    <a:pt x="168692" y="44046"/>
                  </a:moveTo>
                  <a:lnTo>
                    <a:pt x="168692" y="49982"/>
                  </a:lnTo>
                  <a:lnTo>
                    <a:pt x="162756" y="49982"/>
                  </a:lnTo>
                  <a:lnTo>
                    <a:pt x="162756" y="44046"/>
                  </a:lnTo>
                  <a:close/>
                  <a:moveTo>
                    <a:pt x="174939" y="44046"/>
                  </a:moveTo>
                  <a:lnTo>
                    <a:pt x="174939" y="49982"/>
                  </a:lnTo>
                  <a:lnTo>
                    <a:pt x="169005" y="49982"/>
                  </a:lnTo>
                  <a:lnTo>
                    <a:pt x="169005" y="44046"/>
                  </a:lnTo>
                  <a:close/>
                  <a:moveTo>
                    <a:pt x="181186" y="44046"/>
                  </a:moveTo>
                  <a:lnTo>
                    <a:pt x="181186" y="49982"/>
                  </a:lnTo>
                  <a:lnTo>
                    <a:pt x="175252" y="49982"/>
                  </a:lnTo>
                  <a:lnTo>
                    <a:pt x="175252" y="44046"/>
                  </a:lnTo>
                  <a:close/>
                  <a:moveTo>
                    <a:pt x="187435" y="44046"/>
                  </a:moveTo>
                  <a:lnTo>
                    <a:pt x="187435" y="49982"/>
                  </a:lnTo>
                  <a:lnTo>
                    <a:pt x="181499" y="49982"/>
                  </a:lnTo>
                  <a:lnTo>
                    <a:pt x="181499" y="44046"/>
                  </a:lnTo>
                  <a:close/>
                  <a:moveTo>
                    <a:pt x="193684" y="44046"/>
                  </a:moveTo>
                  <a:lnTo>
                    <a:pt x="193684" y="49982"/>
                  </a:lnTo>
                  <a:lnTo>
                    <a:pt x="187749" y="49982"/>
                  </a:lnTo>
                  <a:lnTo>
                    <a:pt x="187749" y="44046"/>
                  </a:lnTo>
                  <a:close/>
                  <a:moveTo>
                    <a:pt x="199931" y="44046"/>
                  </a:moveTo>
                  <a:lnTo>
                    <a:pt x="199931" y="49982"/>
                  </a:lnTo>
                  <a:lnTo>
                    <a:pt x="193996" y="49982"/>
                  </a:lnTo>
                  <a:lnTo>
                    <a:pt x="193996" y="44046"/>
                  </a:lnTo>
                  <a:close/>
                  <a:moveTo>
                    <a:pt x="206180" y="44046"/>
                  </a:moveTo>
                  <a:lnTo>
                    <a:pt x="206180" y="49982"/>
                  </a:lnTo>
                  <a:lnTo>
                    <a:pt x="200244" y="49982"/>
                  </a:lnTo>
                  <a:lnTo>
                    <a:pt x="200244" y="44046"/>
                  </a:lnTo>
                  <a:close/>
                  <a:moveTo>
                    <a:pt x="212427" y="44046"/>
                  </a:moveTo>
                  <a:lnTo>
                    <a:pt x="212427" y="49982"/>
                  </a:lnTo>
                  <a:lnTo>
                    <a:pt x="206491" y="49982"/>
                  </a:lnTo>
                  <a:lnTo>
                    <a:pt x="206491" y="44046"/>
                  </a:lnTo>
                  <a:close/>
                  <a:moveTo>
                    <a:pt x="218674" y="44046"/>
                  </a:moveTo>
                  <a:lnTo>
                    <a:pt x="218674" y="49982"/>
                  </a:lnTo>
                  <a:lnTo>
                    <a:pt x="212739" y="49982"/>
                  </a:lnTo>
                  <a:lnTo>
                    <a:pt x="212739" y="44046"/>
                  </a:lnTo>
                  <a:close/>
                  <a:moveTo>
                    <a:pt x="224921" y="44046"/>
                  </a:moveTo>
                  <a:lnTo>
                    <a:pt x="224921" y="49982"/>
                  </a:lnTo>
                  <a:lnTo>
                    <a:pt x="218987" y="49982"/>
                  </a:lnTo>
                  <a:lnTo>
                    <a:pt x="218987" y="44046"/>
                  </a:lnTo>
                  <a:close/>
                  <a:moveTo>
                    <a:pt x="231170" y="44046"/>
                  </a:moveTo>
                  <a:lnTo>
                    <a:pt x="231170" y="49982"/>
                  </a:lnTo>
                  <a:lnTo>
                    <a:pt x="225234" y="49982"/>
                  </a:lnTo>
                  <a:lnTo>
                    <a:pt x="225234" y="44046"/>
                  </a:lnTo>
                  <a:close/>
                  <a:moveTo>
                    <a:pt x="237417" y="44046"/>
                  </a:moveTo>
                  <a:lnTo>
                    <a:pt x="237417" y="49982"/>
                  </a:lnTo>
                  <a:lnTo>
                    <a:pt x="231481" y="49982"/>
                  </a:lnTo>
                  <a:lnTo>
                    <a:pt x="231481" y="44046"/>
                  </a:lnTo>
                  <a:close/>
                  <a:moveTo>
                    <a:pt x="243664" y="44046"/>
                  </a:moveTo>
                  <a:lnTo>
                    <a:pt x="243664" y="49982"/>
                  </a:lnTo>
                  <a:lnTo>
                    <a:pt x="237729" y="49982"/>
                  </a:lnTo>
                  <a:lnTo>
                    <a:pt x="237729" y="44046"/>
                  </a:lnTo>
                  <a:close/>
                  <a:moveTo>
                    <a:pt x="249911" y="44046"/>
                  </a:moveTo>
                  <a:lnTo>
                    <a:pt x="249911" y="49982"/>
                  </a:lnTo>
                  <a:lnTo>
                    <a:pt x="243977" y="49982"/>
                  </a:lnTo>
                  <a:lnTo>
                    <a:pt x="243977" y="44046"/>
                  </a:lnTo>
                  <a:close/>
                  <a:moveTo>
                    <a:pt x="256161" y="44046"/>
                  </a:moveTo>
                  <a:lnTo>
                    <a:pt x="256161" y="49982"/>
                  </a:lnTo>
                  <a:lnTo>
                    <a:pt x="250225" y="49982"/>
                  </a:lnTo>
                  <a:lnTo>
                    <a:pt x="250225" y="44046"/>
                  </a:lnTo>
                  <a:close/>
                  <a:moveTo>
                    <a:pt x="262409" y="44046"/>
                  </a:moveTo>
                  <a:lnTo>
                    <a:pt x="262409" y="49982"/>
                  </a:lnTo>
                  <a:lnTo>
                    <a:pt x="256474" y="49982"/>
                  </a:lnTo>
                  <a:lnTo>
                    <a:pt x="256474" y="44046"/>
                  </a:lnTo>
                  <a:close/>
                  <a:moveTo>
                    <a:pt x="268656" y="44046"/>
                  </a:moveTo>
                  <a:lnTo>
                    <a:pt x="268656" y="49982"/>
                  </a:lnTo>
                  <a:lnTo>
                    <a:pt x="262721" y="49982"/>
                  </a:lnTo>
                  <a:lnTo>
                    <a:pt x="262721" y="44046"/>
                  </a:lnTo>
                  <a:close/>
                  <a:moveTo>
                    <a:pt x="274904" y="44046"/>
                  </a:moveTo>
                  <a:lnTo>
                    <a:pt x="274904" y="49982"/>
                  </a:lnTo>
                  <a:lnTo>
                    <a:pt x="268968" y="49982"/>
                  </a:lnTo>
                  <a:lnTo>
                    <a:pt x="268968" y="44046"/>
                  </a:lnTo>
                  <a:close/>
                  <a:moveTo>
                    <a:pt x="6251" y="50295"/>
                  </a:moveTo>
                  <a:lnTo>
                    <a:pt x="6251" y="56229"/>
                  </a:lnTo>
                  <a:lnTo>
                    <a:pt x="315" y="56229"/>
                  </a:lnTo>
                  <a:lnTo>
                    <a:pt x="315" y="50295"/>
                  </a:lnTo>
                  <a:close/>
                  <a:moveTo>
                    <a:pt x="12498" y="50295"/>
                  </a:moveTo>
                  <a:lnTo>
                    <a:pt x="12498" y="56229"/>
                  </a:lnTo>
                  <a:lnTo>
                    <a:pt x="6562" y="56229"/>
                  </a:lnTo>
                  <a:lnTo>
                    <a:pt x="6562" y="50295"/>
                  </a:lnTo>
                  <a:close/>
                  <a:moveTo>
                    <a:pt x="18745" y="50295"/>
                  </a:moveTo>
                  <a:lnTo>
                    <a:pt x="18745" y="56229"/>
                  </a:lnTo>
                  <a:lnTo>
                    <a:pt x="12810" y="56229"/>
                  </a:lnTo>
                  <a:lnTo>
                    <a:pt x="12810" y="50295"/>
                  </a:lnTo>
                  <a:close/>
                  <a:moveTo>
                    <a:pt x="24992" y="50295"/>
                  </a:moveTo>
                  <a:lnTo>
                    <a:pt x="24992" y="56229"/>
                  </a:lnTo>
                  <a:lnTo>
                    <a:pt x="19058" y="56229"/>
                  </a:lnTo>
                  <a:lnTo>
                    <a:pt x="19058" y="50295"/>
                  </a:lnTo>
                  <a:close/>
                  <a:moveTo>
                    <a:pt x="31242" y="50295"/>
                  </a:moveTo>
                  <a:lnTo>
                    <a:pt x="31242" y="56229"/>
                  </a:lnTo>
                  <a:lnTo>
                    <a:pt x="25305" y="56229"/>
                  </a:lnTo>
                  <a:lnTo>
                    <a:pt x="25305" y="50295"/>
                  </a:lnTo>
                  <a:close/>
                  <a:moveTo>
                    <a:pt x="37489" y="50295"/>
                  </a:moveTo>
                  <a:lnTo>
                    <a:pt x="37489" y="56229"/>
                  </a:lnTo>
                  <a:lnTo>
                    <a:pt x="31553" y="56229"/>
                  </a:lnTo>
                  <a:lnTo>
                    <a:pt x="31553" y="50295"/>
                  </a:lnTo>
                  <a:close/>
                  <a:moveTo>
                    <a:pt x="43737" y="50295"/>
                  </a:moveTo>
                  <a:lnTo>
                    <a:pt x="43737" y="56229"/>
                  </a:lnTo>
                  <a:lnTo>
                    <a:pt x="37802" y="56229"/>
                  </a:lnTo>
                  <a:lnTo>
                    <a:pt x="37802" y="50295"/>
                  </a:lnTo>
                  <a:close/>
                  <a:moveTo>
                    <a:pt x="49985" y="50295"/>
                  </a:moveTo>
                  <a:lnTo>
                    <a:pt x="49985" y="56229"/>
                  </a:lnTo>
                  <a:lnTo>
                    <a:pt x="44049" y="56229"/>
                  </a:lnTo>
                  <a:lnTo>
                    <a:pt x="44049" y="50295"/>
                  </a:lnTo>
                  <a:close/>
                  <a:moveTo>
                    <a:pt x="56232" y="50295"/>
                  </a:moveTo>
                  <a:lnTo>
                    <a:pt x="56232" y="56229"/>
                  </a:lnTo>
                  <a:lnTo>
                    <a:pt x="50296" y="56229"/>
                  </a:lnTo>
                  <a:lnTo>
                    <a:pt x="50296" y="50295"/>
                  </a:lnTo>
                  <a:close/>
                  <a:moveTo>
                    <a:pt x="62480" y="50295"/>
                  </a:moveTo>
                  <a:lnTo>
                    <a:pt x="62480" y="56229"/>
                  </a:lnTo>
                  <a:lnTo>
                    <a:pt x="56545" y="56229"/>
                  </a:lnTo>
                  <a:lnTo>
                    <a:pt x="56545" y="50295"/>
                  </a:lnTo>
                  <a:close/>
                  <a:moveTo>
                    <a:pt x="68727" y="50295"/>
                  </a:moveTo>
                  <a:lnTo>
                    <a:pt x="68727" y="56229"/>
                  </a:lnTo>
                  <a:lnTo>
                    <a:pt x="62792" y="56229"/>
                  </a:lnTo>
                  <a:lnTo>
                    <a:pt x="62792" y="50295"/>
                  </a:lnTo>
                  <a:close/>
                  <a:moveTo>
                    <a:pt x="74975" y="50295"/>
                  </a:moveTo>
                  <a:lnTo>
                    <a:pt x="74975" y="56229"/>
                  </a:lnTo>
                  <a:lnTo>
                    <a:pt x="69039" y="56229"/>
                  </a:lnTo>
                  <a:lnTo>
                    <a:pt x="69039" y="50295"/>
                  </a:lnTo>
                  <a:close/>
                  <a:moveTo>
                    <a:pt x="81223" y="50295"/>
                  </a:moveTo>
                  <a:lnTo>
                    <a:pt x="81223" y="56229"/>
                  </a:lnTo>
                  <a:lnTo>
                    <a:pt x="75286" y="56229"/>
                  </a:lnTo>
                  <a:lnTo>
                    <a:pt x="75286" y="50295"/>
                  </a:lnTo>
                  <a:close/>
                  <a:moveTo>
                    <a:pt x="87470" y="50295"/>
                  </a:moveTo>
                  <a:lnTo>
                    <a:pt x="87470" y="56229"/>
                  </a:lnTo>
                  <a:lnTo>
                    <a:pt x="81535" y="56229"/>
                  </a:lnTo>
                  <a:lnTo>
                    <a:pt x="81535" y="50295"/>
                  </a:lnTo>
                  <a:close/>
                  <a:moveTo>
                    <a:pt x="93720" y="50295"/>
                  </a:moveTo>
                  <a:lnTo>
                    <a:pt x="93720" y="56229"/>
                  </a:lnTo>
                  <a:lnTo>
                    <a:pt x="87784" y="56229"/>
                  </a:lnTo>
                  <a:lnTo>
                    <a:pt x="87784" y="50295"/>
                  </a:lnTo>
                  <a:close/>
                  <a:moveTo>
                    <a:pt x="99967" y="50295"/>
                  </a:moveTo>
                  <a:lnTo>
                    <a:pt x="99967" y="56229"/>
                  </a:lnTo>
                  <a:lnTo>
                    <a:pt x="94031" y="56229"/>
                  </a:lnTo>
                  <a:lnTo>
                    <a:pt x="94031" y="50295"/>
                  </a:lnTo>
                  <a:close/>
                  <a:moveTo>
                    <a:pt x="106214" y="50295"/>
                  </a:moveTo>
                  <a:lnTo>
                    <a:pt x="106214" y="56229"/>
                  </a:lnTo>
                  <a:lnTo>
                    <a:pt x="100278" y="56229"/>
                  </a:lnTo>
                  <a:lnTo>
                    <a:pt x="100278" y="50295"/>
                  </a:lnTo>
                  <a:close/>
                  <a:moveTo>
                    <a:pt x="112461" y="50295"/>
                  </a:moveTo>
                  <a:lnTo>
                    <a:pt x="112461" y="56229"/>
                  </a:lnTo>
                  <a:lnTo>
                    <a:pt x="106527" y="56229"/>
                  </a:lnTo>
                  <a:lnTo>
                    <a:pt x="106527" y="50295"/>
                  </a:lnTo>
                  <a:close/>
                  <a:moveTo>
                    <a:pt x="118710" y="50295"/>
                  </a:moveTo>
                  <a:lnTo>
                    <a:pt x="118710" y="56229"/>
                  </a:lnTo>
                  <a:lnTo>
                    <a:pt x="112774" y="56229"/>
                  </a:lnTo>
                  <a:lnTo>
                    <a:pt x="112774" y="50295"/>
                  </a:lnTo>
                  <a:close/>
                  <a:moveTo>
                    <a:pt x="124957" y="50295"/>
                  </a:moveTo>
                  <a:lnTo>
                    <a:pt x="124957" y="56229"/>
                  </a:lnTo>
                  <a:lnTo>
                    <a:pt x="119021" y="56229"/>
                  </a:lnTo>
                  <a:lnTo>
                    <a:pt x="119021" y="50295"/>
                  </a:lnTo>
                  <a:close/>
                  <a:moveTo>
                    <a:pt x="131204" y="50295"/>
                  </a:moveTo>
                  <a:lnTo>
                    <a:pt x="131204" y="56229"/>
                  </a:lnTo>
                  <a:lnTo>
                    <a:pt x="125270" y="56229"/>
                  </a:lnTo>
                  <a:lnTo>
                    <a:pt x="125270" y="50295"/>
                  </a:lnTo>
                  <a:close/>
                  <a:moveTo>
                    <a:pt x="137451" y="50295"/>
                  </a:moveTo>
                  <a:lnTo>
                    <a:pt x="137451" y="56229"/>
                  </a:lnTo>
                  <a:lnTo>
                    <a:pt x="131517" y="56229"/>
                  </a:lnTo>
                  <a:lnTo>
                    <a:pt x="131517" y="50295"/>
                  </a:lnTo>
                  <a:close/>
                  <a:moveTo>
                    <a:pt x="143702" y="50295"/>
                  </a:moveTo>
                  <a:lnTo>
                    <a:pt x="143702" y="56229"/>
                  </a:lnTo>
                  <a:lnTo>
                    <a:pt x="137766" y="56229"/>
                  </a:lnTo>
                  <a:lnTo>
                    <a:pt x="137766" y="50295"/>
                  </a:lnTo>
                  <a:close/>
                  <a:moveTo>
                    <a:pt x="149949" y="50295"/>
                  </a:moveTo>
                  <a:lnTo>
                    <a:pt x="149949" y="56229"/>
                  </a:lnTo>
                  <a:lnTo>
                    <a:pt x="144015" y="56229"/>
                  </a:lnTo>
                  <a:lnTo>
                    <a:pt x="144015" y="50295"/>
                  </a:lnTo>
                  <a:close/>
                  <a:moveTo>
                    <a:pt x="156196" y="50295"/>
                  </a:moveTo>
                  <a:lnTo>
                    <a:pt x="156196" y="56229"/>
                  </a:lnTo>
                  <a:lnTo>
                    <a:pt x="150262" y="56229"/>
                  </a:lnTo>
                  <a:lnTo>
                    <a:pt x="150262" y="50295"/>
                  </a:lnTo>
                  <a:close/>
                  <a:moveTo>
                    <a:pt x="162445" y="50295"/>
                  </a:moveTo>
                  <a:lnTo>
                    <a:pt x="162445" y="56229"/>
                  </a:lnTo>
                  <a:lnTo>
                    <a:pt x="156509" y="56229"/>
                  </a:lnTo>
                  <a:lnTo>
                    <a:pt x="156509" y="50295"/>
                  </a:lnTo>
                  <a:close/>
                  <a:moveTo>
                    <a:pt x="168692" y="50295"/>
                  </a:moveTo>
                  <a:lnTo>
                    <a:pt x="168692" y="56229"/>
                  </a:lnTo>
                  <a:lnTo>
                    <a:pt x="162756" y="56229"/>
                  </a:lnTo>
                  <a:lnTo>
                    <a:pt x="162756" y="50295"/>
                  </a:lnTo>
                  <a:close/>
                  <a:moveTo>
                    <a:pt x="174939" y="50295"/>
                  </a:moveTo>
                  <a:lnTo>
                    <a:pt x="174939" y="56229"/>
                  </a:lnTo>
                  <a:lnTo>
                    <a:pt x="169005" y="56229"/>
                  </a:lnTo>
                  <a:lnTo>
                    <a:pt x="169005" y="50295"/>
                  </a:lnTo>
                  <a:close/>
                  <a:moveTo>
                    <a:pt x="181186" y="50295"/>
                  </a:moveTo>
                  <a:lnTo>
                    <a:pt x="181186" y="56229"/>
                  </a:lnTo>
                  <a:lnTo>
                    <a:pt x="175252" y="56229"/>
                  </a:lnTo>
                  <a:lnTo>
                    <a:pt x="175252" y="50295"/>
                  </a:lnTo>
                  <a:close/>
                  <a:moveTo>
                    <a:pt x="187435" y="50295"/>
                  </a:moveTo>
                  <a:lnTo>
                    <a:pt x="187435" y="56229"/>
                  </a:lnTo>
                  <a:lnTo>
                    <a:pt x="181499" y="56229"/>
                  </a:lnTo>
                  <a:lnTo>
                    <a:pt x="181499" y="50295"/>
                  </a:lnTo>
                  <a:close/>
                  <a:moveTo>
                    <a:pt x="193684" y="50295"/>
                  </a:moveTo>
                  <a:lnTo>
                    <a:pt x="193684" y="56229"/>
                  </a:lnTo>
                  <a:lnTo>
                    <a:pt x="187749" y="56229"/>
                  </a:lnTo>
                  <a:lnTo>
                    <a:pt x="187749" y="50295"/>
                  </a:lnTo>
                  <a:close/>
                  <a:moveTo>
                    <a:pt x="199931" y="50295"/>
                  </a:moveTo>
                  <a:lnTo>
                    <a:pt x="199931" y="56229"/>
                  </a:lnTo>
                  <a:lnTo>
                    <a:pt x="193996" y="56229"/>
                  </a:lnTo>
                  <a:lnTo>
                    <a:pt x="193996" y="50295"/>
                  </a:lnTo>
                  <a:close/>
                  <a:moveTo>
                    <a:pt x="206180" y="50295"/>
                  </a:moveTo>
                  <a:lnTo>
                    <a:pt x="206180" y="56229"/>
                  </a:lnTo>
                  <a:lnTo>
                    <a:pt x="200244" y="56229"/>
                  </a:lnTo>
                  <a:lnTo>
                    <a:pt x="200244" y="50295"/>
                  </a:lnTo>
                  <a:close/>
                  <a:moveTo>
                    <a:pt x="212427" y="50295"/>
                  </a:moveTo>
                  <a:lnTo>
                    <a:pt x="212427" y="56229"/>
                  </a:lnTo>
                  <a:lnTo>
                    <a:pt x="206491" y="56229"/>
                  </a:lnTo>
                  <a:lnTo>
                    <a:pt x="206491" y="50295"/>
                  </a:lnTo>
                  <a:close/>
                  <a:moveTo>
                    <a:pt x="218674" y="50295"/>
                  </a:moveTo>
                  <a:lnTo>
                    <a:pt x="218674" y="56229"/>
                  </a:lnTo>
                  <a:lnTo>
                    <a:pt x="212739" y="56229"/>
                  </a:lnTo>
                  <a:lnTo>
                    <a:pt x="212739" y="50295"/>
                  </a:lnTo>
                  <a:close/>
                  <a:moveTo>
                    <a:pt x="224921" y="50295"/>
                  </a:moveTo>
                  <a:lnTo>
                    <a:pt x="224921" y="56229"/>
                  </a:lnTo>
                  <a:lnTo>
                    <a:pt x="218987" y="56229"/>
                  </a:lnTo>
                  <a:lnTo>
                    <a:pt x="218987" y="50295"/>
                  </a:lnTo>
                  <a:close/>
                  <a:moveTo>
                    <a:pt x="231170" y="50295"/>
                  </a:moveTo>
                  <a:lnTo>
                    <a:pt x="231170" y="56229"/>
                  </a:lnTo>
                  <a:lnTo>
                    <a:pt x="225234" y="56229"/>
                  </a:lnTo>
                  <a:lnTo>
                    <a:pt x="225234" y="50295"/>
                  </a:lnTo>
                  <a:close/>
                  <a:moveTo>
                    <a:pt x="237417" y="50295"/>
                  </a:moveTo>
                  <a:lnTo>
                    <a:pt x="237417" y="56229"/>
                  </a:lnTo>
                  <a:lnTo>
                    <a:pt x="231481" y="56229"/>
                  </a:lnTo>
                  <a:lnTo>
                    <a:pt x="231481" y="50295"/>
                  </a:lnTo>
                  <a:close/>
                  <a:moveTo>
                    <a:pt x="243664" y="50295"/>
                  </a:moveTo>
                  <a:lnTo>
                    <a:pt x="243664" y="56229"/>
                  </a:lnTo>
                  <a:lnTo>
                    <a:pt x="237729" y="56229"/>
                  </a:lnTo>
                  <a:lnTo>
                    <a:pt x="237729" y="50295"/>
                  </a:lnTo>
                  <a:close/>
                  <a:moveTo>
                    <a:pt x="249911" y="50295"/>
                  </a:moveTo>
                  <a:lnTo>
                    <a:pt x="249911" y="56229"/>
                  </a:lnTo>
                  <a:lnTo>
                    <a:pt x="243977" y="56229"/>
                  </a:lnTo>
                  <a:lnTo>
                    <a:pt x="243977" y="50295"/>
                  </a:lnTo>
                  <a:close/>
                  <a:moveTo>
                    <a:pt x="256161" y="50295"/>
                  </a:moveTo>
                  <a:lnTo>
                    <a:pt x="256161" y="56229"/>
                  </a:lnTo>
                  <a:lnTo>
                    <a:pt x="250225" y="56229"/>
                  </a:lnTo>
                  <a:lnTo>
                    <a:pt x="250225" y="50295"/>
                  </a:lnTo>
                  <a:close/>
                  <a:moveTo>
                    <a:pt x="262409" y="50295"/>
                  </a:moveTo>
                  <a:lnTo>
                    <a:pt x="262409" y="56229"/>
                  </a:lnTo>
                  <a:lnTo>
                    <a:pt x="256474" y="56229"/>
                  </a:lnTo>
                  <a:lnTo>
                    <a:pt x="256474" y="50295"/>
                  </a:lnTo>
                  <a:close/>
                  <a:moveTo>
                    <a:pt x="268656" y="50295"/>
                  </a:moveTo>
                  <a:lnTo>
                    <a:pt x="268656" y="56229"/>
                  </a:lnTo>
                  <a:lnTo>
                    <a:pt x="262721" y="56229"/>
                  </a:lnTo>
                  <a:lnTo>
                    <a:pt x="262721" y="50295"/>
                  </a:lnTo>
                  <a:close/>
                  <a:moveTo>
                    <a:pt x="274904" y="50295"/>
                  </a:moveTo>
                  <a:lnTo>
                    <a:pt x="274904" y="56229"/>
                  </a:lnTo>
                  <a:lnTo>
                    <a:pt x="268968" y="56229"/>
                  </a:lnTo>
                  <a:lnTo>
                    <a:pt x="268968" y="50295"/>
                  </a:lnTo>
                  <a:close/>
                  <a:moveTo>
                    <a:pt x="6251" y="56542"/>
                  </a:moveTo>
                  <a:lnTo>
                    <a:pt x="6251" y="62476"/>
                  </a:lnTo>
                  <a:lnTo>
                    <a:pt x="315" y="62476"/>
                  </a:lnTo>
                  <a:lnTo>
                    <a:pt x="315" y="56542"/>
                  </a:lnTo>
                  <a:close/>
                  <a:moveTo>
                    <a:pt x="12498" y="56542"/>
                  </a:moveTo>
                  <a:lnTo>
                    <a:pt x="12498" y="62476"/>
                  </a:lnTo>
                  <a:lnTo>
                    <a:pt x="6562" y="62476"/>
                  </a:lnTo>
                  <a:lnTo>
                    <a:pt x="6562" y="56542"/>
                  </a:lnTo>
                  <a:close/>
                  <a:moveTo>
                    <a:pt x="18745" y="56542"/>
                  </a:moveTo>
                  <a:lnTo>
                    <a:pt x="18745" y="62476"/>
                  </a:lnTo>
                  <a:lnTo>
                    <a:pt x="12810" y="62476"/>
                  </a:lnTo>
                  <a:lnTo>
                    <a:pt x="12810" y="56542"/>
                  </a:lnTo>
                  <a:close/>
                  <a:moveTo>
                    <a:pt x="24992" y="56542"/>
                  </a:moveTo>
                  <a:lnTo>
                    <a:pt x="24992" y="62476"/>
                  </a:lnTo>
                  <a:lnTo>
                    <a:pt x="19058" y="62476"/>
                  </a:lnTo>
                  <a:lnTo>
                    <a:pt x="19058" y="56542"/>
                  </a:lnTo>
                  <a:close/>
                  <a:moveTo>
                    <a:pt x="31242" y="56542"/>
                  </a:moveTo>
                  <a:lnTo>
                    <a:pt x="31242" y="62476"/>
                  </a:lnTo>
                  <a:lnTo>
                    <a:pt x="25305" y="62476"/>
                  </a:lnTo>
                  <a:lnTo>
                    <a:pt x="25305" y="56542"/>
                  </a:lnTo>
                  <a:close/>
                  <a:moveTo>
                    <a:pt x="37489" y="56542"/>
                  </a:moveTo>
                  <a:lnTo>
                    <a:pt x="37489" y="62476"/>
                  </a:lnTo>
                  <a:lnTo>
                    <a:pt x="31553" y="62476"/>
                  </a:lnTo>
                  <a:lnTo>
                    <a:pt x="31553" y="56542"/>
                  </a:lnTo>
                  <a:close/>
                  <a:moveTo>
                    <a:pt x="43737" y="56542"/>
                  </a:moveTo>
                  <a:lnTo>
                    <a:pt x="43737" y="62476"/>
                  </a:lnTo>
                  <a:lnTo>
                    <a:pt x="37802" y="62476"/>
                  </a:lnTo>
                  <a:lnTo>
                    <a:pt x="37802" y="56542"/>
                  </a:lnTo>
                  <a:close/>
                  <a:moveTo>
                    <a:pt x="49985" y="56542"/>
                  </a:moveTo>
                  <a:lnTo>
                    <a:pt x="49985" y="62476"/>
                  </a:lnTo>
                  <a:lnTo>
                    <a:pt x="44049" y="62476"/>
                  </a:lnTo>
                  <a:lnTo>
                    <a:pt x="44049" y="56542"/>
                  </a:lnTo>
                  <a:close/>
                  <a:moveTo>
                    <a:pt x="56232" y="56542"/>
                  </a:moveTo>
                  <a:lnTo>
                    <a:pt x="56232" y="62476"/>
                  </a:lnTo>
                  <a:lnTo>
                    <a:pt x="50296" y="62476"/>
                  </a:lnTo>
                  <a:lnTo>
                    <a:pt x="50296" y="56542"/>
                  </a:lnTo>
                  <a:close/>
                  <a:moveTo>
                    <a:pt x="62480" y="56542"/>
                  </a:moveTo>
                  <a:lnTo>
                    <a:pt x="62480" y="62476"/>
                  </a:lnTo>
                  <a:lnTo>
                    <a:pt x="56545" y="62476"/>
                  </a:lnTo>
                  <a:lnTo>
                    <a:pt x="56545" y="56542"/>
                  </a:lnTo>
                  <a:close/>
                  <a:moveTo>
                    <a:pt x="68727" y="56542"/>
                  </a:moveTo>
                  <a:lnTo>
                    <a:pt x="68727" y="62476"/>
                  </a:lnTo>
                  <a:lnTo>
                    <a:pt x="62792" y="62476"/>
                  </a:lnTo>
                  <a:lnTo>
                    <a:pt x="62792" y="56542"/>
                  </a:lnTo>
                  <a:close/>
                  <a:moveTo>
                    <a:pt x="74975" y="56542"/>
                  </a:moveTo>
                  <a:lnTo>
                    <a:pt x="74975" y="62476"/>
                  </a:lnTo>
                  <a:lnTo>
                    <a:pt x="69039" y="62476"/>
                  </a:lnTo>
                  <a:lnTo>
                    <a:pt x="69039" y="56542"/>
                  </a:lnTo>
                  <a:close/>
                  <a:moveTo>
                    <a:pt x="81223" y="56542"/>
                  </a:moveTo>
                  <a:lnTo>
                    <a:pt x="81223" y="62476"/>
                  </a:lnTo>
                  <a:lnTo>
                    <a:pt x="75286" y="62476"/>
                  </a:lnTo>
                  <a:lnTo>
                    <a:pt x="75286" y="56542"/>
                  </a:lnTo>
                  <a:close/>
                  <a:moveTo>
                    <a:pt x="87470" y="56542"/>
                  </a:moveTo>
                  <a:lnTo>
                    <a:pt x="87470" y="62476"/>
                  </a:lnTo>
                  <a:lnTo>
                    <a:pt x="81535" y="62476"/>
                  </a:lnTo>
                  <a:lnTo>
                    <a:pt x="81535" y="56542"/>
                  </a:lnTo>
                  <a:close/>
                  <a:moveTo>
                    <a:pt x="93718" y="56542"/>
                  </a:moveTo>
                  <a:lnTo>
                    <a:pt x="93718" y="62476"/>
                  </a:lnTo>
                  <a:lnTo>
                    <a:pt x="87784" y="62476"/>
                  </a:lnTo>
                  <a:lnTo>
                    <a:pt x="87784" y="56542"/>
                  </a:lnTo>
                  <a:close/>
                  <a:moveTo>
                    <a:pt x="99967" y="56542"/>
                  </a:moveTo>
                  <a:lnTo>
                    <a:pt x="99967" y="62476"/>
                  </a:lnTo>
                  <a:lnTo>
                    <a:pt x="94031" y="62476"/>
                  </a:lnTo>
                  <a:lnTo>
                    <a:pt x="94031" y="56542"/>
                  </a:lnTo>
                  <a:close/>
                  <a:moveTo>
                    <a:pt x="106214" y="56542"/>
                  </a:moveTo>
                  <a:lnTo>
                    <a:pt x="106214" y="62476"/>
                  </a:lnTo>
                  <a:lnTo>
                    <a:pt x="100278" y="62476"/>
                  </a:lnTo>
                  <a:lnTo>
                    <a:pt x="100278" y="56542"/>
                  </a:lnTo>
                  <a:close/>
                  <a:moveTo>
                    <a:pt x="112461" y="56542"/>
                  </a:moveTo>
                  <a:lnTo>
                    <a:pt x="112461" y="62476"/>
                  </a:lnTo>
                  <a:lnTo>
                    <a:pt x="106527" y="62476"/>
                  </a:lnTo>
                  <a:lnTo>
                    <a:pt x="106527" y="56542"/>
                  </a:lnTo>
                  <a:close/>
                  <a:moveTo>
                    <a:pt x="118710" y="56542"/>
                  </a:moveTo>
                  <a:lnTo>
                    <a:pt x="118710" y="62476"/>
                  </a:lnTo>
                  <a:lnTo>
                    <a:pt x="112774" y="62476"/>
                  </a:lnTo>
                  <a:lnTo>
                    <a:pt x="112774" y="56542"/>
                  </a:lnTo>
                  <a:close/>
                  <a:moveTo>
                    <a:pt x="124957" y="56542"/>
                  </a:moveTo>
                  <a:lnTo>
                    <a:pt x="124957" y="62476"/>
                  </a:lnTo>
                  <a:lnTo>
                    <a:pt x="119021" y="62476"/>
                  </a:lnTo>
                  <a:lnTo>
                    <a:pt x="119021" y="56542"/>
                  </a:lnTo>
                  <a:close/>
                  <a:moveTo>
                    <a:pt x="131204" y="56542"/>
                  </a:moveTo>
                  <a:lnTo>
                    <a:pt x="131204" y="62476"/>
                  </a:lnTo>
                  <a:lnTo>
                    <a:pt x="125270" y="62476"/>
                  </a:lnTo>
                  <a:lnTo>
                    <a:pt x="125270" y="56542"/>
                  </a:lnTo>
                  <a:close/>
                  <a:moveTo>
                    <a:pt x="137451" y="56542"/>
                  </a:moveTo>
                  <a:lnTo>
                    <a:pt x="137451" y="62476"/>
                  </a:lnTo>
                  <a:lnTo>
                    <a:pt x="131517" y="62476"/>
                  </a:lnTo>
                  <a:lnTo>
                    <a:pt x="131517" y="56542"/>
                  </a:lnTo>
                  <a:close/>
                  <a:moveTo>
                    <a:pt x="143702" y="56542"/>
                  </a:moveTo>
                  <a:lnTo>
                    <a:pt x="143702" y="62476"/>
                  </a:lnTo>
                  <a:lnTo>
                    <a:pt x="137766" y="62476"/>
                  </a:lnTo>
                  <a:lnTo>
                    <a:pt x="137766" y="56542"/>
                  </a:lnTo>
                  <a:close/>
                  <a:moveTo>
                    <a:pt x="149949" y="56542"/>
                  </a:moveTo>
                  <a:lnTo>
                    <a:pt x="149949" y="62476"/>
                  </a:lnTo>
                  <a:lnTo>
                    <a:pt x="144015" y="62476"/>
                  </a:lnTo>
                  <a:lnTo>
                    <a:pt x="144015" y="56542"/>
                  </a:lnTo>
                  <a:close/>
                  <a:moveTo>
                    <a:pt x="156196" y="56542"/>
                  </a:moveTo>
                  <a:lnTo>
                    <a:pt x="156196" y="62476"/>
                  </a:lnTo>
                  <a:lnTo>
                    <a:pt x="150262" y="62476"/>
                  </a:lnTo>
                  <a:lnTo>
                    <a:pt x="150262" y="56542"/>
                  </a:lnTo>
                  <a:close/>
                  <a:moveTo>
                    <a:pt x="162445" y="56542"/>
                  </a:moveTo>
                  <a:lnTo>
                    <a:pt x="162445" y="62476"/>
                  </a:lnTo>
                  <a:lnTo>
                    <a:pt x="156509" y="62476"/>
                  </a:lnTo>
                  <a:lnTo>
                    <a:pt x="156509" y="56542"/>
                  </a:lnTo>
                  <a:close/>
                  <a:moveTo>
                    <a:pt x="168692" y="56542"/>
                  </a:moveTo>
                  <a:lnTo>
                    <a:pt x="168692" y="62476"/>
                  </a:lnTo>
                  <a:lnTo>
                    <a:pt x="162756" y="62476"/>
                  </a:lnTo>
                  <a:lnTo>
                    <a:pt x="162756" y="56542"/>
                  </a:lnTo>
                  <a:close/>
                  <a:moveTo>
                    <a:pt x="174939" y="56542"/>
                  </a:moveTo>
                  <a:lnTo>
                    <a:pt x="174939" y="62476"/>
                  </a:lnTo>
                  <a:lnTo>
                    <a:pt x="169005" y="62476"/>
                  </a:lnTo>
                  <a:lnTo>
                    <a:pt x="169005" y="56542"/>
                  </a:lnTo>
                  <a:close/>
                  <a:moveTo>
                    <a:pt x="181186" y="56542"/>
                  </a:moveTo>
                  <a:lnTo>
                    <a:pt x="181186" y="62476"/>
                  </a:lnTo>
                  <a:lnTo>
                    <a:pt x="175252" y="62476"/>
                  </a:lnTo>
                  <a:lnTo>
                    <a:pt x="175252" y="56542"/>
                  </a:lnTo>
                  <a:close/>
                  <a:moveTo>
                    <a:pt x="187435" y="56542"/>
                  </a:moveTo>
                  <a:lnTo>
                    <a:pt x="187435" y="62476"/>
                  </a:lnTo>
                  <a:lnTo>
                    <a:pt x="181499" y="62476"/>
                  </a:lnTo>
                  <a:lnTo>
                    <a:pt x="181499" y="56542"/>
                  </a:lnTo>
                  <a:close/>
                  <a:moveTo>
                    <a:pt x="193684" y="56542"/>
                  </a:moveTo>
                  <a:lnTo>
                    <a:pt x="193684" y="62476"/>
                  </a:lnTo>
                  <a:lnTo>
                    <a:pt x="187749" y="62476"/>
                  </a:lnTo>
                  <a:lnTo>
                    <a:pt x="187749" y="56542"/>
                  </a:lnTo>
                  <a:close/>
                  <a:moveTo>
                    <a:pt x="199931" y="56542"/>
                  </a:moveTo>
                  <a:lnTo>
                    <a:pt x="199931" y="62476"/>
                  </a:lnTo>
                  <a:lnTo>
                    <a:pt x="193996" y="62476"/>
                  </a:lnTo>
                  <a:lnTo>
                    <a:pt x="193996" y="56542"/>
                  </a:lnTo>
                  <a:close/>
                  <a:moveTo>
                    <a:pt x="206180" y="56542"/>
                  </a:moveTo>
                  <a:lnTo>
                    <a:pt x="206180" y="62476"/>
                  </a:lnTo>
                  <a:lnTo>
                    <a:pt x="200244" y="62476"/>
                  </a:lnTo>
                  <a:lnTo>
                    <a:pt x="200244" y="56542"/>
                  </a:lnTo>
                  <a:close/>
                  <a:moveTo>
                    <a:pt x="212427" y="56542"/>
                  </a:moveTo>
                  <a:lnTo>
                    <a:pt x="212427" y="62476"/>
                  </a:lnTo>
                  <a:lnTo>
                    <a:pt x="206491" y="62476"/>
                  </a:lnTo>
                  <a:lnTo>
                    <a:pt x="206491" y="56542"/>
                  </a:lnTo>
                  <a:close/>
                  <a:moveTo>
                    <a:pt x="218674" y="56542"/>
                  </a:moveTo>
                  <a:lnTo>
                    <a:pt x="218674" y="62476"/>
                  </a:lnTo>
                  <a:lnTo>
                    <a:pt x="212739" y="62476"/>
                  </a:lnTo>
                  <a:lnTo>
                    <a:pt x="212739" y="56542"/>
                  </a:lnTo>
                  <a:close/>
                  <a:moveTo>
                    <a:pt x="224921" y="56542"/>
                  </a:moveTo>
                  <a:lnTo>
                    <a:pt x="224921" y="62476"/>
                  </a:lnTo>
                  <a:lnTo>
                    <a:pt x="218987" y="62476"/>
                  </a:lnTo>
                  <a:lnTo>
                    <a:pt x="218987" y="56542"/>
                  </a:lnTo>
                  <a:close/>
                  <a:moveTo>
                    <a:pt x="231170" y="56542"/>
                  </a:moveTo>
                  <a:lnTo>
                    <a:pt x="231170" y="62476"/>
                  </a:lnTo>
                  <a:lnTo>
                    <a:pt x="225234" y="62476"/>
                  </a:lnTo>
                  <a:lnTo>
                    <a:pt x="225234" y="56542"/>
                  </a:lnTo>
                  <a:close/>
                  <a:moveTo>
                    <a:pt x="237417" y="56542"/>
                  </a:moveTo>
                  <a:lnTo>
                    <a:pt x="237417" y="62476"/>
                  </a:lnTo>
                  <a:lnTo>
                    <a:pt x="231481" y="62476"/>
                  </a:lnTo>
                  <a:lnTo>
                    <a:pt x="231481" y="56542"/>
                  </a:lnTo>
                  <a:close/>
                  <a:moveTo>
                    <a:pt x="243664" y="56542"/>
                  </a:moveTo>
                  <a:lnTo>
                    <a:pt x="243664" y="62476"/>
                  </a:lnTo>
                  <a:lnTo>
                    <a:pt x="237729" y="62476"/>
                  </a:lnTo>
                  <a:lnTo>
                    <a:pt x="237729" y="56542"/>
                  </a:lnTo>
                  <a:close/>
                  <a:moveTo>
                    <a:pt x="249911" y="56542"/>
                  </a:moveTo>
                  <a:lnTo>
                    <a:pt x="249911" y="62476"/>
                  </a:lnTo>
                  <a:lnTo>
                    <a:pt x="243977" y="62476"/>
                  </a:lnTo>
                  <a:lnTo>
                    <a:pt x="243977" y="56542"/>
                  </a:lnTo>
                  <a:close/>
                  <a:moveTo>
                    <a:pt x="256161" y="56542"/>
                  </a:moveTo>
                  <a:lnTo>
                    <a:pt x="256161" y="62476"/>
                  </a:lnTo>
                  <a:lnTo>
                    <a:pt x="250225" y="62476"/>
                  </a:lnTo>
                  <a:lnTo>
                    <a:pt x="250225" y="56542"/>
                  </a:lnTo>
                  <a:close/>
                  <a:moveTo>
                    <a:pt x="262409" y="56542"/>
                  </a:moveTo>
                  <a:lnTo>
                    <a:pt x="262409" y="62476"/>
                  </a:lnTo>
                  <a:lnTo>
                    <a:pt x="256474" y="62476"/>
                  </a:lnTo>
                  <a:lnTo>
                    <a:pt x="256474" y="56542"/>
                  </a:lnTo>
                  <a:close/>
                  <a:moveTo>
                    <a:pt x="268656" y="56542"/>
                  </a:moveTo>
                  <a:lnTo>
                    <a:pt x="268656" y="62476"/>
                  </a:lnTo>
                  <a:lnTo>
                    <a:pt x="262721" y="62476"/>
                  </a:lnTo>
                  <a:lnTo>
                    <a:pt x="262721" y="56542"/>
                  </a:lnTo>
                  <a:close/>
                  <a:moveTo>
                    <a:pt x="274904" y="56542"/>
                  </a:moveTo>
                  <a:lnTo>
                    <a:pt x="274904" y="62476"/>
                  </a:lnTo>
                  <a:lnTo>
                    <a:pt x="268968" y="62476"/>
                  </a:lnTo>
                  <a:lnTo>
                    <a:pt x="268968" y="56542"/>
                  </a:lnTo>
                  <a:close/>
                  <a:moveTo>
                    <a:pt x="6251" y="62789"/>
                  </a:moveTo>
                  <a:lnTo>
                    <a:pt x="6251" y="68725"/>
                  </a:lnTo>
                  <a:lnTo>
                    <a:pt x="315" y="68725"/>
                  </a:lnTo>
                  <a:lnTo>
                    <a:pt x="315" y="62789"/>
                  </a:lnTo>
                  <a:close/>
                  <a:moveTo>
                    <a:pt x="12498" y="62789"/>
                  </a:moveTo>
                  <a:lnTo>
                    <a:pt x="12498" y="68725"/>
                  </a:lnTo>
                  <a:lnTo>
                    <a:pt x="6562" y="68725"/>
                  </a:lnTo>
                  <a:lnTo>
                    <a:pt x="6562" y="62789"/>
                  </a:lnTo>
                  <a:close/>
                  <a:moveTo>
                    <a:pt x="18745" y="62789"/>
                  </a:moveTo>
                  <a:lnTo>
                    <a:pt x="18745" y="68725"/>
                  </a:lnTo>
                  <a:lnTo>
                    <a:pt x="12810" y="68725"/>
                  </a:lnTo>
                  <a:lnTo>
                    <a:pt x="12810" y="62789"/>
                  </a:lnTo>
                  <a:close/>
                  <a:moveTo>
                    <a:pt x="24992" y="62789"/>
                  </a:moveTo>
                  <a:lnTo>
                    <a:pt x="24992" y="68725"/>
                  </a:lnTo>
                  <a:lnTo>
                    <a:pt x="19058" y="68725"/>
                  </a:lnTo>
                  <a:lnTo>
                    <a:pt x="19058" y="62789"/>
                  </a:lnTo>
                  <a:close/>
                  <a:moveTo>
                    <a:pt x="31242" y="62789"/>
                  </a:moveTo>
                  <a:lnTo>
                    <a:pt x="31242" y="68725"/>
                  </a:lnTo>
                  <a:lnTo>
                    <a:pt x="25305" y="68725"/>
                  </a:lnTo>
                  <a:lnTo>
                    <a:pt x="25305" y="62789"/>
                  </a:lnTo>
                  <a:close/>
                  <a:moveTo>
                    <a:pt x="37489" y="62789"/>
                  </a:moveTo>
                  <a:lnTo>
                    <a:pt x="37489" y="68725"/>
                  </a:lnTo>
                  <a:lnTo>
                    <a:pt x="31553" y="68725"/>
                  </a:lnTo>
                  <a:lnTo>
                    <a:pt x="31553" y="62789"/>
                  </a:lnTo>
                  <a:close/>
                  <a:moveTo>
                    <a:pt x="43737" y="62789"/>
                  </a:moveTo>
                  <a:lnTo>
                    <a:pt x="43737" y="68725"/>
                  </a:lnTo>
                  <a:lnTo>
                    <a:pt x="37802" y="68725"/>
                  </a:lnTo>
                  <a:lnTo>
                    <a:pt x="37802" y="62789"/>
                  </a:lnTo>
                  <a:close/>
                  <a:moveTo>
                    <a:pt x="49985" y="62789"/>
                  </a:moveTo>
                  <a:lnTo>
                    <a:pt x="49985" y="68725"/>
                  </a:lnTo>
                  <a:lnTo>
                    <a:pt x="44049" y="68725"/>
                  </a:lnTo>
                  <a:lnTo>
                    <a:pt x="44049" y="62789"/>
                  </a:lnTo>
                  <a:close/>
                  <a:moveTo>
                    <a:pt x="56232" y="62789"/>
                  </a:moveTo>
                  <a:lnTo>
                    <a:pt x="56232" y="68725"/>
                  </a:lnTo>
                  <a:lnTo>
                    <a:pt x="50296" y="68725"/>
                  </a:lnTo>
                  <a:lnTo>
                    <a:pt x="50296" y="62789"/>
                  </a:lnTo>
                  <a:close/>
                  <a:moveTo>
                    <a:pt x="62480" y="62789"/>
                  </a:moveTo>
                  <a:lnTo>
                    <a:pt x="62480" y="68725"/>
                  </a:lnTo>
                  <a:lnTo>
                    <a:pt x="56545" y="68725"/>
                  </a:lnTo>
                  <a:lnTo>
                    <a:pt x="56545" y="62789"/>
                  </a:lnTo>
                  <a:close/>
                  <a:moveTo>
                    <a:pt x="68727" y="62789"/>
                  </a:moveTo>
                  <a:lnTo>
                    <a:pt x="68727" y="68725"/>
                  </a:lnTo>
                  <a:lnTo>
                    <a:pt x="62792" y="68725"/>
                  </a:lnTo>
                  <a:lnTo>
                    <a:pt x="62792" y="62789"/>
                  </a:lnTo>
                  <a:close/>
                  <a:moveTo>
                    <a:pt x="74975" y="62789"/>
                  </a:moveTo>
                  <a:lnTo>
                    <a:pt x="74975" y="68725"/>
                  </a:lnTo>
                  <a:lnTo>
                    <a:pt x="69039" y="68725"/>
                  </a:lnTo>
                  <a:lnTo>
                    <a:pt x="69039" y="62789"/>
                  </a:lnTo>
                  <a:close/>
                  <a:moveTo>
                    <a:pt x="81223" y="62789"/>
                  </a:moveTo>
                  <a:lnTo>
                    <a:pt x="81223" y="68725"/>
                  </a:lnTo>
                  <a:lnTo>
                    <a:pt x="75286" y="68725"/>
                  </a:lnTo>
                  <a:lnTo>
                    <a:pt x="75286" y="62789"/>
                  </a:lnTo>
                  <a:close/>
                  <a:moveTo>
                    <a:pt x="87470" y="62789"/>
                  </a:moveTo>
                  <a:lnTo>
                    <a:pt x="87470" y="68725"/>
                  </a:lnTo>
                  <a:lnTo>
                    <a:pt x="81535" y="68725"/>
                  </a:lnTo>
                  <a:lnTo>
                    <a:pt x="81535" y="62789"/>
                  </a:lnTo>
                  <a:close/>
                  <a:moveTo>
                    <a:pt x="93718" y="62789"/>
                  </a:moveTo>
                  <a:lnTo>
                    <a:pt x="93718" y="68725"/>
                  </a:lnTo>
                  <a:lnTo>
                    <a:pt x="87784" y="68725"/>
                  </a:lnTo>
                  <a:lnTo>
                    <a:pt x="87784" y="62789"/>
                  </a:lnTo>
                  <a:close/>
                  <a:moveTo>
                    <a:pt x="99967" y="62789"/>
                  </a:moveTo>
                  <a:lnTo>
                    <a:pt x="99967" y="68725"/>
                  </a:lnTo>
                  <a:lnTo>
                    <a:pt x="94031" y="68725"/>
                  </a:lnTo>
                  <a:lnTo>
                    <a:pt x="94031" y="62789"/>
                  </a:lnTo>
                  <a:close/>
                  <a:moveTo>
                    <a:pt x="106214" y="62789"/>
                  </a:moveTo>
                  <a:lnTo>
                    <a:pt x="106214" y="68725"/>
                  </a:lnTo>
                  <a:lnTo>
                    <a:pt x="100278" y="68725"/>
                  </a:lnTo>
                  <a:lnTo>
                    <a:pt x="100278" y="62789"/>
                  </a:lnTo>
                  <a:close/>
                  <a:moveTo>
                    <a:pt x="112461" y="62789"/>
                  </a:moveTo>
                  <a:lnTo>
                    <a:pt x="112461" y="68725"/>
                  </a:lnTo>
                  <a:lnTo>
                    <a:pt x="106527" y="68725"/>
                  </a:lnTo>
                  <a:lnTo>
                    <a:pt x="106527" y="62789"/>
                  </a:lnTo>
                  <a:close/>
                  <a:moveTo>
                    <a:pt x="118710" y="62789"/>
                  </a:moveTo>
                  <a:lnTo>
                    <a:pt x="118710" y="68725"/>
                  </a:lnTo>
                  <a:lnTo>
                    <a:pt x="112774" y="68725"/>
                  </a:lnTo>
                  <a:lnTo>
                    <a:pt x="112774" y="62789"/>
                  </a:lnTo>
                  <a:close/>
                  <a:moveTo>
                    <a:pt x="124957" y="62789"/>
                  </a:moveTo>
                  <a:lnTo>
                    <a:pt x="124957" y="68725"/>
                  </a:lnTo>
                  <a:lnTo>
                    <a:pt x="119021" y="68725"/>
                  </a:lnTo>
                  <a:lnTo>
                    <a:pt x="119021" y="62789"/>
                  </a:lnTo>
                  <a:close/>
                  <a:moveTo>
                    <a:pt x="131204" y="62789"/>
                  </a:moveTo>
                  <a:lnTo>
                    <a:pt x="131204" y="68725"/>
                  </a:lnTo>
                  <a:lnTo>
                    <a:pt x="125270" y="68725"/>
                  </a:lnTo>
                  <a:lnTo>
                    <a:pt x="125270" y="62789"/>
                  </a:lnTo>
                  <a:close/>
                  <a:moveTo>
                    <a:pt x="137451" y="62789"/>
                  </a:moveTo>
                  <a:lnTo>
                    <a:pt x="137451" y="68725"/>
                  </a:lnTo>
                  <a:lnTo>
                    <a:pt x="131517" y="68725"/>
                  </a:lnTo>
                  <a:lnTo>
                    <a:pt x="131517" y="62789"/>
                  </a:lnTo>
                  <a:close/>
                  <a:moveTo>
                    <a:pt x="143702" y="62789"/>
                  </a:moveTo>
                  <a:lnTo>
                    <a:pt x="143702" y="68725"/>
                  </a:lnTo>
                  <a:lnTo>
                    <a:pt x="137766" y="68725"/>
                  </a:lnTo>
                  <a:lnTo>
                    <a:pt x="137766" y="62789"/>
                  </a:lnTo>
                  <a:close/>
                  <a:moveTo>
                    <a:pt x="149949" y="62789"/>
                  </a:moveTo>
                  <a:lnTo>
                    <a:pt x="149949" y="68725"/>
                  </a:lnTo>
                  <a:lnTo>
                    <a:pt x="144015" y="68725"/>
                  </a:lnTo>
                  <a:lnTo>
                    <a:pt x="144015" y="62789"/>
                  </a:lnTo>
                  <a:close/>
                  <a:moveTo>
                    <a:pt x="156196" y="62789"/>
                  </a:moveTo>
                  <a:lnTo>
                    <a:pt x="156196" y="68725"/>
                  </a:lnTo>
                  <a:lnTo>
                    <a:pt x="150262" y="68725"/>
                  </a:lnTo>
                  <a:lnTo>
                    <a:pt x="150262" y="62789"/>
                  </a:lnTo>
                  <a:close/>
                  <a:moveTo>
                    <a:pt x="162445" y="62789"/>
                  </a:moveTo>
                  <a:lnTo>
                    <a:pt x="162445" y="68725"/>
                  </a:lnTo>
                  <a:lnTo>
                    <a:pt x="156509" y="68725"/>
                  </a:lnTo>
                  <a:lnTo>
                    <a:pt x="156509" y="62789"/>
                  </a:lnTo>
                  <a:close/>
                  <a:moveTo>
                    <a:pt x="168692" y="62789"/>
                  </a:moveTo>
                  <a:lnTo>
                    <a:pt x="168692" y="68725"/>
                  </a:lnTo>
                  <a:lnTo>
                    <a:pt x="162756" y="68725"/>
                  </a:lnTo>
                  <a:lnTo>
                    <a:pt x="162756" y="62789"/>
                  </a:lnTo>
                  <a:close/>
                  <a:moveTo>
                    <a:pt x="174939" y="62789"/>
                  </a:moveTo>
                  <a:lnTo>
                    <a:pt x="174939" y="68725"/>
                  </a:lnTo>
                  <a:lnTo>
                    <a:pt x="169005" y="68725"/>
                  </a:lnTo>
                  <a:lnTo>
                    <a:pt x="169005" y="62789"/>
                  </a:lnTo>
                  <a:close/>
                  <a:moveTo>
                    <a:pt x="181186" y="62789"/>
                  </a:moveTo>
                  <a:lnTo>
                    <a:pt x="181186" y="68725"/>
                  </a:lnTo>
                  <a:lnTo>
                    <a:pt x="175252" y="68725"/>
                  </a:lnTo>
                  <a:lnTo>
                    <a:pt x="175252" y="62789"/>
                  </a:lnTo>
                  <a:close/>
                  <a:moveTo>
                    <a:pt x="187435" y="62789"/>
                  </a:moveTo>
                  <a:lnTo>
                    <a:pt x="187435" y="68725"/>
                  </a:lnTo>
                  <a:lnTo>
                    <a:pt x="181499" y="68725"/>
                  </a:lnTo>
                  <a:lnTo>
                    <a:pt x="181499" y="62789"/>
                  </a:lnTo>
                  <a:close/>
                  <a:moveTo>
                    <a:pt x="193684" y="62789"/>
                  </a:moveTo>
                  <a:lnTo>
                    <a:pt x="193684" y="68725"/>
                  </a:lnTo>
                  <a:lnTo>
                    <a:pt x="187749" y="68725"/>
                  </a:lnTo>
                  <a:lnTo>
                    <a:pt x="187749" y="62789"/>
                  </a:lnTo>
                  <a:close/>
                  <a:moveTo>
                    <a:pt x="199931" y="62789"/>
                  </a:moveTo>
                  <a:lnTo>
                    <a:pt x="199931" y="68725"/>
                  </a:lnTo>
                  <a:lnTo>
                    <a:pt x="193996" y="68725"/>
                  </a:lnTo>
                  <a:lnTo>
                    <a:pt x="193996" y="62789"/>
                  </a:lnTo>
                  <a:close/>
                  <a:moveTo>
                    <a:pt x="206180" y="62789"/>
                  </a:moveTo>
                  <a:lnTo>
                    <a:pt x="206180" y="68725"/>
                  </a:lnTo>
                  <a:lnTo>
                    <a:pt x="200244" y="68725"/>
                  </a:lnTo>
                  <a:lnTo>
                    <a:pt x="200244" y="62789"/>
                  </a:lnTo>
                  <a:close/>
                  <a:moveTo>
                    <a:pt x="212427" y="62789"/>
                  </a:moveTo>
                  <a:lnTo>
                    <a:pt x="212427" y="68725"/>
                  </a:lnTo>
                  <a:lnTo>
                    <a:pt x="206491" y="68725"/>
                  </a:lnTo>
                  <a:lnTo>
                    <a:pt x="206491" y="62789"/>
                  </a:lnTo>
                  <a:close/>
                  <a:moveTo>
                    <a:pt x="218674" y="62789"/>
                  </a:moveTo>
                  <a:lnTo>
                    <a:pt x="218674" y="68725"/>
                  </a:lnTo>
                  <a:lnTo>
                    <a:pt x="212739" y="68725"/>
                  </a:lnTo>
                  <a:lnTo>
                    <a:pt x="212739" y="62789"/>
                  </a:lnTo>
                  <a:close/>
                  <a:moveTo>
                    <a:pt x="224921" y="62789"/>
                  </a:moveTo>
                  <a:lnTo>
                    <a:pt x="224921" y="68725"/>
                  </a:lnTo>
                  <a:lnTo>
                    <a:pt x="218987" y="68725"/>
                  </a:lnTo>
                  <a:lnTo>
                    <a:pt x="218987" y="62789"/>
                  </a:lnTo>
                  <a:close/>
                  <a:moveTo>
                    <a:pt x="231170" y="62789"/>
                  </a:moveTo>
                  <a:lnTo>
                    <a:pt x="231170" y="68725"/>
                  </a:lnTo>
                  <a:lnTo>
                    <a:pt x="225234" y="68725"/>
                  </a:lnTo>
                  <a:lnTo>
                    <a:pt x="225234" y="62789"/>
                  </a:lnTo>
                  <a:close/>
                  <a:moveTo>
                    <a:pt x="237417" y="62789"/>
                  </a:moveTo>
                  <a:lnTo>
                    <a:pt x="237417" y="68725"/>
                  </a:lnTo>
                  <a:lnTo>
                    <a:pt x="231481" y="68725"/>
                  </a:lnTo>
                  <a:lnTo>
                    <a:pt x="231481" y="62789"/>
                  </a:lnTo>
                  <a:close/>
                  <a:moveTo>
                    <a:pt x="243664" y="62789"/>
                  </a:moveTo>
                  <a:lnTo>
                    <a:pt x="243664" y="68725"/>
                  </a:lnTo>
                  <a:lnTo>
                    <a:pt x="237729" y="68725"/>
                  </a:lnTo>
                  <a:lnTo>
                    <a:pt x="237729" y="62789"/>
                  </a:lnTo>
                  <a:close/>
                  <a:moveTo>
                    <a:pt x="249911" y="62789"/>
                  </a:moveTo>
                  <a:lnTo>
                    <a:pt x="249911" y="68725"/>
                  </a:lnTo>
                  <a:lnTo>
                    <a:pt x="243977" y="68725"/>
                  </a:lnTo>
                  <a:lnTo>
                    <a:pt x="243977" y="62789"/>
                  </a:lnTo>
                  <a:close/>
                  <a:moveTo>
                    <a:pt x="256161" y="62789"/>
                  </a:moveTo>
                  <a:lnTo>
                    <a:pt x="256161" y="68725"/>
                  </a:lnTo>
                  <a:lnTo>
                    <a:pt x="250225" y="68725"/>
                  </a:lnTo>
                  <a:lnTo>
                    <a:pt x="250225" y="62789"/>
                  </a:lnTo>
                  <a:close/>
                  <a:moveTo>
                    <a:pt x="262409" y="62789"/>
                  </a:moveTo>
                  <a:lnTo>
                    <a:pt x="262409" y="68725"/>
                  </a:lnTo>
                  <a:lnTo>
                    <a:pt x="256474" y="68725"/>
                  </a:lnTo>
                  <a:lnTo>
                    <a:pt x="256474" y="62789"/>
                  </a:lnTo>
                  <a:close/>
                  <a:moveTo>
                    <a:pt x="268656" y="62789"/>
                  </a:moveTo>
                  <a:lnTo>
                    <a:pt x="268656" y="68725"/>
                  </a:lnTo>
                  <a:lnTo>
                    <a:pt x="262721" y="68725"/>
                  </a:lnTo>
                  <a:lnTo>
                    <a:pt x="262721" y="62789"/>
                  </a:lnTo>
                  <a:close/>
                  <a:moveTo>
                    <a:pt x="274904" y="62789"/>
                  </a:moveTo>
                  <a:lnTo>
                    <a:pt x="274904" y="68725"/>
                  </a:lnTo>
                  <a:lnTo>
                    <a:pt x="268968" y="68725"/>
                  </a:lnTo>
                  <a:lnTo>
                    <a:pt x="268968" y="62789"/>
                  </a:lnTo>
                  <a:close/>
                  <a:moveTo>
                    <a:pt x="6251" y="69036"/>
                  </a:moveTo>
                  <a:lnTo>
                    <a:pt x="6251" y="74972"/>
                  </a:lnTo>
                  <a:lnTo>
                    <a:pt x="315" y="74972"/>
                  </a:lnTo>
                  <a:lnTo>
                    <a:pt x="315" y="69036"/>
                  </a:lnTo>
                  <a:close/>
                  <a:moveTo>
                    <a:pt x="12498" y="69036"/>
                  </a:moveTo>
                  <a:lnTo>
                    <a:pt x="12498" y="74972"/>
                  </a:lnTo>
                  <a:lnTo>
                    <a:pt x="6562" y="74972"/>
                  </a:lnTo>
                  <a:lnTo>
                    <a:pt x="6562" y="69036"/>
                  </a:lnTo>
                  <a:close/>
                  <a:moveTo>
                    <a:pt x="18745" y="69036"/>
                  </a:moveTo>
                  <a:lnTo>
                    <a:pt x="18745" y="74972"/>
                  </a:lnTo>
                  <a:lnTo>
                    <a:pt x="12810" y="74972"/>
                  </a:lnTo>
                  <a:lnTo>
                    <a:pt x="12810" y="69036"/>
                  </a:lnTo>
                  <a:close/>
                  <a:moveTo>
                    <a:pt x="24992" y="69036"/>
                  </a:moveTo>
                  <a:lnTo>
                    <a:pt x="24992" y="74972"/>
                  </a:lnTo>
                  <a:lnTo>
                    <a:pt x="19058" y="74972"/>
                  </a:lnTo>
                  <a:lnTo>
                    <a:pt x="19058" y="69036"/>
                  </a:lnTo>
                  <a:close/>
                  <a:moveTo>
                    <a:pt x="31242" y="69036"/>
                  </a:moveTo>
                  <a:lnTo>
                    <a:pt x="31242" y="74972"/>
                  </a:lnTo>
                  <a:lnTo>
                    <a:pt x="25305" y="74972"/>
                  </a:lnTo>
                  <a:lnTo>
                    <a:pt x="25305" y="69036"/>
                  </a:lnTo>
                  <a:close/>
                  <a:moveTo>
                    <a:pt x="37489" y="69036"/>
                  </a:moveTo>
                  <a:lnTo>
                    <a:pt x="37489" y="74972"/>
                  </a:lnTo>
                  <a:lnTo>
                    <a:pt x="31553" y="74972"/>
                  </a:lnTo>
                  <a:lnTo>
                    <a:pt x="31553" y="69036"/>
                  </a:lnTo>
                  <a:close/>
                  <a:moveTo>
                    <a:pt x="43737" y="69036"/>
                  </a:moveTo>
                  <a:lnTo>
                    <a:pt x="43737" y="74972"/>
                  </a:lnTo>
                  <a:lnTo>
                    <a:pt x="37802" y="74972"/>
                  </a:lnTo>
                  <a:lnTo>
                    <a:pt x="37802" y="69036"/>
                  </a:lnTo>
                  <a:close/>
                  <a:moveTo>
                    <a:pt x="49985" y="69036"/>
                  </a:moveTo>
                  <a:lnTo>
                    <a:pt x="49985" y="74972"/>
                  </a:lnTo>
                  <a:lnTo>
                    <a:pt x="44049" y="74972"/>
                  </a:lnTo>
                  <a:lnTo>
                    <a:pt x="44049" y="69036"/>
                  </a:lnTo>
                  <a:close/>
                  <a:moveTo>
                    <a:pt x="56232" y="69036"/>
                  </a:moveTo>
                  <a:lnTo>
                    <a:pt x="56232" y="74972"/>
                  </a:lnTo>
                  <a:lnTo>
                    <a:pt x="50296" y="74972"/>
                  </a:lnTo>
                  <a:lnTo>
                    <a:pt x="50296" y="69036"/>
                  </a:lnTo>
                  <a:close/>
                  <a:moveTo>
                    <a:pt x="62480" y="69036"/>
                  </a:moveTo>
                  <a:lnTo>
                    <a:pt x="62480" y="74972"/>
                  </a:lnTo>
                  <a:lnTo>
                    <a:pt x="56545" y="74972"/>
                  </a:lnTo>
                  <a:lnTo>
                    <a:pt x="56545" y="69036"/>
                  </a:lnTo>
                  <a:close/>
                  <a:moveTo>
                    <a:pt x="68727" y="69036"/>
                  </a:moveTo>
                  <a:lnTo>
                    <a:pt x="68727" y="74972"/>
                  </a:lnTo>
                  <a:lnTo>
                    <a:pt x="62792" y="74972"/>
                  </a:lnTo>
                  <a:lnTo>
                    <a:pt x="62792" y="69036"/>
                  </a:lnTo>
                  <a:close/>
                  <a:moveTo>
                    <a:pt x="74975" y="69036"/>
                  </a:moveTo>
                  <a:lnTo>
                    <a:pt x="74975" y="74972"/>
                  </a:lnTo>
                  <a:lnTo>
                    <a:pt x="69039" y="74972"/>
                  </a:lnTo>
                  <a:lnTo>
                    <a:pt x="69039" y="69036"/>
                  </a:lnTo>
                  <a:close/>
                  <a:moveTo>
                    <a:pt x="81223" y="69036"/>
                  </a:moveTo>
                  <a:lnTo>
                    <a:pt x="81223" y="74972"/>
                  </a:lnTo>
                  <a:lnTo>
                    <a:pt x="75286" y="74972"/>
                  </a:lnTo>
                  <a:lnTo>
                    <a:pt x="75286" y="69036"/>
                  </a:lnTo>
                  <a:close/>
                  <a:moveTo>
                    <a:pt x="87470" y="69036"/>
                  </a:moveTo>
                  <a:lnTo>
                    <a:pt x="87470" y="74972"/>
                  </a:lnTo>
                  <a:lnTo>
                    <a:pt x="81535" y="74972"/>
                  </a:lnTo>
                  <a:lnTo>
                    <a:pt x="81535" y="69036"/>
                  </a:lnTo>
                  <a:close/>
                  <a:moveTo>
                    <a:pt x="93718" y="69036"/>
                  </a:moveTo>
                  <a:lnTo>
                    <a:pt x="93718" y="74972"/>
                  </a:lnTo>
                  <a:lnTo>
                    <a:pt x="87784" y="74972"/>
                  </a:lnTo>
                  <a:lnTo>
                    <a:pt x="87784" y="69036"/>
                  </a:lnTo>
                  <a:close/>
                  <a:moveTo>
                    <a:pt x="99967" y="69036"/>
                  </a:moveTo>
                  <a:lnTo>
                    <a:pt x="99967" y="74972"/>
                  </a:lnTo>
                  <a:lnTo>
                    <a:pt x="94031" y="74972"/>
                  </a:lnTo>
                  <a:lnTo>
                    <a:pt x="94031" y="69036"/>
                  </a:lnTo>
                  <a:close/>
                  <a:moveTo>
                    <a:pt x="106214" y="69036"/>
                  </a:moveTo>
                  <a:lnTo>
                    <a:pt x="106214" y="74972"/>
                  </a:lnTo>
                  <a:lnTo>
                    <a:pt x="100278" y="74972"/>
                  </a:lnTo>
                  <a:lnTo>
                    <a:pt x="100278" y="69036"/>
                  </a:lnTo>
                  <a:close/>
                  <a:moveTo>
                    <a:pt x="112461" y="69036"/>
                  </a:moveTo>
                  <a:lnTo>
                    <a:pt x="112461" y="74972"/>
                  </a:lnTo>
                  <a:lnTo>
                    <a:pt x="106527" y="74972"/>
                  </a:lnTo>
                  <a:lnTo>
                    <a:pt x="106527" y="69036"/>
                  </a:lnTo>
                  <a:close/>
                  <a:moveTo>
                    <a:pt x="118710" y="69036"/>
                  </a:moveTo>
                  <a:lnTo>
                    <a:pt x="118710" y="74972"/>
                  </a:lnTo>
                  <a:lnTo>
                    <a:pt x="112774" y="74972"/>
                  </a:lnTo>
                  <a:lnTo>
                    <a:pt x="112774" y="69036"/>
                  </a:lnTo>
                  <a:close/>
                  <a:moveTo>
                    <a:pt x="124957" y="69036"/>
                  </a:moveTo>
                  <a:lnTo>
                    <a:pt x="124957" y="74972"/>
                  </a:lnTo>
                  <a:lnTo>
                    <a:pt x="119021" y="74972"/>
                  </a:lnTo>
                  <a:lnTo>
                    <a:pt x="119021" y="69036"/>
                  </a:lnTo>
                  <a:close/>
                  <a:moveTo>
                    <a:pt x="131204" y="69036"/>
                  </a:moveTo>
                  <a:lnTo>
                    <a:pt x="131204" y="74972"/>
                  </a:lnTo>
                  <a:lnTo>
                    <a:pt x="125270" y="74972"/>
                  </a:lnTo>
                  <a:lnTo>
                    <a:pt x="125270" y="69036"/>
                  </a:lnTo>
                  <a:close/>
                  <a:moveTo>
                    <a:pt x="137451" y="69036"/>
                  </a:moveTo>
                  <a:lnTo>
                    <a:pt x="137451" y="74972"/>
                  </a:lnTo>
                  <a:lnTo>
                    <a:pt x="131517" y="74972"/>
                  </a:lnTo>
                  <a:lnTo>
                    <a:pt x="131517" y="69036"/>
                  </a:lnTo>
                  <a:close/>
                  <a:moveTo>
                    <a:pt x="143702" y="69036"/>
                  </a:moveTo>
                  <a:lnTo>
                    <a:pt x="143702" y="74972"/>
                  </a:lnTo>
                  <a:lnTo>
                    <a:pt x="137766" y="74972"/>
                  </a:lnTo>
                  <a:lnTo>
                    <a:pt x="137766" y="69036"/>
                  </a:lnTo>
                  <a:close/>
                  <a:moveTo>
                    <a:pt x="149949" y="69036"/>
                  </a:moveTo>
                  <a:lnTo>
                    <a:pt x="149949" y="74972"/>
                  </a:lnTo>
                  <a:lnTo>
                    <a:pt x="144015" y="74972"/>
                  </a:lnTo>
                  <a:lnTo>
                    <a:pt x="144015" y="69036"/>
                  </a:lnTo>
                  <a:close/>
                  <a:moveTo>
                    <a:pt x="156196" y="69036"/>
                  </a:moveTo>
                  <a:lnTo>
                    <a:pt x="156196" y="74972"/>
                  </a:lnTo>
                  <a:lnTo>
                    <a:pt x="150262" y="74972"/>
                  </a:lnTo>
                  <a:lnTo>
                    <a:pt x="150262" y="69036"/>
                  </a:lnTo>
                  <a:close/>
                  <a:moveTo>
                    <a:pt x="162445" y="69036"/>
                  </a:moveTo>
                  <a:lnTo>
                    <a:pt x="162445" y="74972"/>
                  </a:lnTo>
                  <a:lnTo>
                    <a:pt x="156509" y="74972"/>
                  </a:lnTo>
                  <a:lnTo>
                    <a:pt x="156509" y="69036"/>
                  </a:lnTo>
                  <a:close/>
                  <a:moveTo>
                    <a:pt x="168692" y="69036"/>
                  </a:moveTo>
                  <a:lnTo>
                    <a:pt x="168692" y="74972"/>
                  </a:lnTo>
                  <a:lnTo>
                    <a:pt x="162756" y="74972"/>
                  </a:lnTo>
                  <a:lnTo>
                    <a:pt x="162756" y="69036"/>
                  </a:lnTo>
                  <a:close/>
                  <a:moveTo>
                    <a:pt x="174939" y="69036"/>
                  </a:moveTo>
                  <a:lnTo>
                    <a:pt x="174939" y="74972"/>
                  </a:lnTo>
                  <a:lnTo>
                    <a:pt x="169005" y="74972"/>
                  </a:lnTo>
                  <a:lnTo>
                    <a:pt x="169005" y="69036"/>
                  </a:lnTo>
                  <a:close/>
                  <a:moveTo>
                    <a:pt x="181186" y="69036"/>
                  </a:moveTo>
                  <a:lnTo>
                    <a:pt x="181186" y="74972"/>
                  </a:lnTo>
                  <a:lnTo>
                    <a:pt x="175252" y="74972"/>
                  </a:lnTo>
                  <a:lnTo>
                    <a:pt x="175252" y="69036"/>
                  </a:lnTo>
                  <a:close/>
                  <a:moveTo>
                    <a:pt x="187435" y="69036"/>
                  </a:moveTo>
                  <a:lnTo>
                    <a:pt x="187435" y="74972"/>
                  </a:lnTo>
                  <a:lnTo>
                    <a:pt x="181499" y="74972"/>
                  </a:lnTo>
                  <a:lnTo>
                    <a:pt x="181499" y="69036"/>
                  </a:lnTo>
                  <a:close/>
                  <a:moveTo>
                    <a:pt x="193684" y="69036"/>
                  </a:moveTo>
                  <a:lnTo>
                    <a:pt x="193684" y="74972"/>
                  </a:lnTo>
                  <a:lnTo>
                    <a:pt x="187749" y="74972"/>
                  </a:lnTo>
                  <a:lnTo>
                    <a:pt x="187749" y="69036"/>
                  </a:lnTo>
                  <a:close/>
                  <a:moveTo>
                    <a:pt x="199931" y="69036"/>
                  </a:moveTo>
                  <a:lnTo>
                    <a:pt x="199931" y="74972"/>
                  </a:lnTo>
                  <a:lnTo>
                    <a:pt x="193996" y="74972"/>
                  </a:lnTo>
                  <a:lnTo>
                    <a:pt x="193996" y="69036"/>
                  </a:lnTo>
                  <a:close/>
                  <a:moveTo>
                    <a:pt x="206180" y="69036"/>
                  </a:moveTo>
                  <a:lnTo>
                    <a:pt x="206180" y="74972"/>
                  </a:lnTo>
                  <a:lnTo>
                    <a:pt x="200244" y="74972"/>
                  </a:lnTo>
                  <a:lnTo>
                    <a:pt x="200244" y="69036"/>
                  </a:lnTo>
                  <a:close/>
                  <a:moveTo>
                    <a:pt x="212427" y="69036"/>
                  </a:moveTo>
                  <a:lnTo>
                    <a:pt x="212427" y="74972"/>
                  </a:lnTo>
                  <a:lnTo>
                    <a:pt x="206491" y="74972"/>
                  </a:lnTo>
                  <a:lnTo>
                    <a:pt x="206491" y="69036"/>
                  </a:lnTo>
                  <a:close/>
                  <a:moveTo>
                    <a:pt x="218674" y="69036"/>
                  </a:moveTo>
                  <a:lnTo>
                    <a:pt x="218674" y="74972"/>
                  </a:lnTo>
                  <a:lnTo>
                    <a:pt x="212739" y="74972"/>
                  </a:lnTo>
                  <a:lnTo>
                    <a:pt x="212739" y="69036"/>
                  </a:lnTo>
                  <a:close/>
                  <a:moveTo>
                    <a:pt x="224921" y="69036"/>
                  </a:moveTo>
                  <a:lnTo>
                    <a:pt x="224921" y="74972"/>
                  </a:lnTo>
                  <a:lnTo>
                    <a:pt x="218987" y="74972"/>
                  </a:lnTo>
                  <a:lnTo>
                    <a:pt x="218987" y="69036"/>
                  </a:lnTo>
                  <a:close/>
                  <a:moveTo>
                    <a:pt x="231170" y="69036"/>
                  </a:moveTo>
                  <a:lnTo>
                    <a:pt x="231170" y="74972"/>
                  </a:lnTo>
                  <a:lnTo>
                    <a:pt x="225234" y="74972"/>
                  </a:lnTo>
                  <a:lnTo>
                    <a:pt x="225234" y="69036"/>
                  </a:lnTo>
                  <a:close/>
                  <a:moveTo>
                    <a:pt x="237417" y="69036"/>
                  </a:moveTo>
                  <a:lnTo>
                    <a:pt x="237417" y="74972"/>
                  </a:lnTo>
                  <a:lnTo>
                    <a:pt x="231481" y="74972"/>
                  </a:lnTo>
                  <a:lnTo>
                    <a:pt x="231481" y="69036"/>
                  </a:lnTo>
                  <a:close/>
                  <a:moveTo>
                    <a:pt x="243664" y="69036"/>
                  </a:moveTo>
                  <a:lnTo>
                    <a:pt x="243664" y="74972"/>
                  </a:lnTo>
                  <a:lnTo>
                    <a:pt x="237729" y="74972"/>
                  </a:lnTo>
                  <a:lnTo>
                    <a:pt x="237729" y="69036"/>
                  </a:lnTo>
                  <a:close/>
                  <a:moveTo>
                    <a:pt x="249911" y="69036"/>
                  </a:moveTo>
                  <a:lnTo>
                    <a:pt x="249911" y="74972"/>
                  </a:lnTo>
                  <a:lnTo>
                    <a:pt x="243977" y="74972"/>
                  </a:lnTo>
                  <a:lnTo>
                    <a:pt x="243977" y="69036"/>
                  </a:lnTo>
                  <a:close/>
                  <a:moveTo>
                    <a:pt x="256161" y="69036"/>
                  </a:moveTo>
                  <a:lnTo>
                    <a:pt x="256161" y="74972"/>
                  </a:lnTo>
                  <a:lnTo>
                    <a:pt x="250225" y="74972"/>
                  </a:lnTo>
                  <a:lnTo>
                    <a:pt x="250225" y="69036"/>
                  </a:lnTo>
                  <a:close/>
                  <a:moveTo>
                    <a:pt x="262409" y="69036"/>
                  </a:moveTo>
                  <a:lnTo>
                    <a:pt x="262409" y="74972"/>
                  </a:lnTo>
                  <a:lnTo>
                    <a:pt x="256474" y="74972"/>
                  </a:lnTo>
                  <a:lnTo>
                    <a:pt x="256474" y="69036"/>
                  </a:lnTo>
                  <a:close/>
                  <a:moveTo>
                    <a:pt x="268656" y="69036"/>
                  </a:moveTo>
                  <a:lnTo>
                    <a:pt x="268656" y="74972"/>
                  </a:lnTo>
                  <a:lnTo>
                    <a:pt x="262721" y="74972"/>
                  </a:lnTo>
                  <a:lnTo>
                    <a:pt x="262721" y="69036"/>
                  </a:lnTo>
                  <a:close/>
                  <a:moveTo>
                    <a:pt x="274904" y="69036"/>
                  </a:moveTo>
                  <a:lnTo>
                    <a:pt x="274904" y="74972"/>
                  </a:lnTo>
                  <a:lnTo>
                    <a:pt x="268968" y="74972"/>
                  </a:lnTo>
                  <a:lnTo>
                    <a:pt x="268968" y="69036"/>
                  </a:lnTo>
                  <a:close/>
                  <a:moveTo>
                    <a:pt x="6251" y="75285"/>
                  </a:moveTo>
                  <a:lnTo>
                    <a:pt x="6251" y="81219"/>
                  </a:lnTo>
                  <a:lnTo>
                    <a:pt x="315" y="81219"/>
                  </a:lnTo>
                  <a:lnTo>
                    <a:pt x="315" y="75285"/>
                  </a:lnTo>
                  <a:close/>
                  <a:moveTo>
                    <a:pt x="12498" y="75285"/>
                  </a:moveTo>
                  <a:lnTo>
                    <a:pt x="12498" y="81219"/>
                  </a:lnTo>
                  <a:lnTo>
                    <a:pt x="6562" y="81219"/>
                  </a:lnTo>
                  <a:lnTo>
                    <a:pt x="6562" y="75285"/>
                  </a:lnTo>
                  <a:close/>
                  <a:moveTo>
                    <a:pt x="18745" y="75285"/>
                  </a:moveTo>
                  <a:lnTo>
                    <a:pt x="18745" y="81219"/>
                  </a:lnTo>
                  <a:lnTo>
                    <a:pt x="12810" y="81219"/>
                  </a:lnTo>
                  <a:lnTo>
                    <a:pt x="12810" y="75285"/>
                  </a:lnTo>
                  <a:close/>
                  <a:moveTo>
                    <a:pt x="24992" y="75285"/>
                  </a:moveTo>
                  <a:lnTo>
                    <a:pt x="24992" y="81219"/>
                  </a:lnTo>
                  <a:lnTo>
                    <a:pt x="19058" y="81219"/>
                  </a:lnTo>
                  <a:lnTo>
                    <a:pt x="19058" y="75285"/>
                  </a:lnTo>
                  <a:close/>
                  <a:moveTo>
                    <a:pt x="31242" y="75285"/>
                  </a:moveTo>
                  <a:lnTo>
                    <a:pt x="31242" y="81219"/>
                  </a:lnTo>
                  <a:lnTo>
                    <a:pt x="25305" y="81219"/>
                  </a:lnTo>
                  <a:lnTo>
                    <a:pt x="25305" y="75285"/>
                  </a:lnTo>
                  <a:close/>
                  <a:moveTo>
                    <a:pt x="37489" y="75285"/>
                  </a:moveTo>
                  <a:lnTo>
                    <a:pt x="37489" y="81219"/>
                  </a:lnTo>
                  <a:lnTo>
                    <a:pt x="31553" y="81219"/>
                  </a:lnTo>
                  <a:lnTo>
                    <a:pt x="31553" y="75285"/>
                  </a:lnTo>
                  <a:close/>
                  <a:moveTo>
                    <a:pt x="43737" y="75285"/>
                  </a:moveTo>
                  <a:lnTo>
                    <a:pt x="43737" y="81219"/>
                  </a:lnTo>
                  <a:lnTo>
                    <a:pt x="37802" y="81219"/>
                  </a:lnTo>
                  <a:lnTo>
                    <a:pt x="37802" y="75285"/>
                  </a:lnTo>
                  <a:close/>
                  <a:moveTo>
                    <a:pt x="49985" y="75285"/>
                  </a:moveTo>
                  <a:lnTo>
                    <a:pt x="49985" y="81219"/>
                  </a:lnTo>
                  <a:lnTo>
                    <a:pt x="44049" y="81219"/>
                  </a:lnTo>
                  <a:lnTo>
                    <a:pt x="44049" y="75285"/>
                  </a:lnTo>
                  <a:close/>
                  <a:moveTo>
                    <a:pt x="56232" y="75285"/>
                  </a:moveTo>
                  <a:lnTo>
                    <a:pt x="56232" y="81219"/>
                  </a:lnTo>
                  <a:lnTo>
                    <a:pt x="50296" y="81219"/>
                  </a:lnTo>
                  <a:lnTo>
                    <a:pt x="50296" y="75285"/>
                  </a:lnTo>
                  <a:close/>
                  <a:moveTo>
                    <a:pt x="62480" y="75285"/>
                  </a:moveTo>
                  <a:lnTo>
                    <a:pt x="62480" y="81219"/>
                  </a:lnTo>
                  <a:lnTo>
                    <a:pt x="56545" y="81219"/>
                  </a:lnTo>
                  <a:lnTo>
                    <a:pt x="56545" y="75285"/>
                  </a:lnTo>
                  <a:close/>
                  <a:moveTo>
                    <a:pt x="68727" y="75285"/>
                  </a:moveTo>
                  <a:lnTo>
                    <a:pt x="68727" y="81219"/>
                  </a:lnTo>
                  <a:lnTo>
                    <a:pt x="62792" y="81219"/>
                  </a:lnTo>
                  <a:lnTo>
                    <a:pt x="62792" y="75285"/>
                  </a:lnTo>
                  <a:close/>
                  <a:moveTo>
                    <a:pt x="74975" y="75285"/>
                  </a:moveTo>
                  <a:lnTo>
                    <a:pt x="74975" y="81219"/>
                  </a:lnTo>
                  <a:lnTo>
                    <a:pt x="69039" y="81219"/>
                  </a:lnTo>
                  <a:lnTo>
                    <a:pt x="69039" y="75285"/>
                  </a:lnTo>
                  <a:close/>
                  <a:moveTo>
                    <a:pt x="81223" y="75285"/>
                  </a:moveTo>
                  <a:lnTo>
                    <a:pt x="81223" y="81219"/>
                  </a:lnTo>
                  <a:lnTo>
                    <a:pt x="75286" y="81219"/>
                  </a:lnTo>
                  <a:lnTo>
                    <a:pt x="75286" y="75285"/>
                  </a:lnTo>
                  <a:close/>
                  <a:moveTo>
                    <a:pt x="87470" y="75285"/>
                  </a:moveTo>
                  <a:lnTo>
                    <a:pt x="87470" y="81219"/>
                  </a:lnTo>
                  <a:lnTo>
                    <a:pt x="81535" y="81219"/>
                  </a:lnTo>
                  <a:lnTo>
                    <a:pt x="81535" y="75285"/>
                  </a:lnTo>
                  <a:close/>
                  <a:moveTo>
                    <a:pt x="93718" y="75285"/>
                  </a:moveTo>
                  <a:lnTo>
                    <a:pt x="93718" y="81219"/>
                  </a:lnTo>
                  <a:lnTo>
                    <a:pt x="87784" y="81219"/>
                  </a:lnTo>
                  <a:lnTo>
                    <a:pt x="87784" y="75285"/>
                  </a:lnTo>
                  <a:close/>
                  <a:moveTo>
                    <a:pt x="99967" y="75285"/>
                  </a:moveTo>
                  <a:lnTo>
                    <a:pt x="99967" y="81219"/>
                  </a:lnTo>
                  <a:lnTo>
                    <a:pt x="94031" y="81219"/>
                  </a:lnTo>
                  <a:lnTo>
                    <a:pt x="94031" y="75285"/>
                  </a:lnTo>
                  <a:close/>
                  <a:moveTo>
                    <a:pt x="106214" y="75285"/>
                  </a:moveTo>
                  <a:lnTo>
                    <a:pt x="106214" y="81219"/>
                  </a:lnTo>
                  <a:lnTo>
                    <a:pt x="100278" y="81219"/>
                  </a:lnTo>
                  <a:lnTo>
                    <a:pt x="100278" y="75285"/>
                  </a:lnTo>
                  <a:close/>
                  <a:moveTo>
                    <a:pt x="112461" y="75285"/>
                  </a:moveTo>
                  <a:lnTo>
                    <a:pt x="112461" y="81219"/>
                  </a:lnTo>
                  <a:lnTo>
                    <a:pt x="106527" y="81219"/>
                  </a:lnTo>
                  <a:lnTo>
                    <a:pt x="106527" y="75285"/>
                  </a:lnTo>
                  <a:close/>
                  <a:moveTo>
                    <a:pt x="118710" y="75285"/>
                  </a:moveTo>
                  <a:lnTo>
                    <a:pt x="118710" y="81219"/>
                  </a:lnTo>
                  <a:lnTo>
                    <a:pt x="112774" y="81219"/>
                  </a:lnTo>
                  <a:lnTo>
                    <a:pt x="112774" y="75285"/>
                  </a:lnTo>
                  <a:close/>
                  <a:moveTo>
                    <a:pt x="124957" y="75285"/>
                  </a:moveTo>
                  <a:lnTo>
                    <a:pt x="124957" y="81219"/>
                  </a:lnTo>
                  <a:lnTo>
                    <a:pt x="119021" y="81219"/>
                  </a:lnTo>
                  <a:lnTo>
                    <a:pt x="119021" y="75285"/>
                  </a:lnTo>
                  <a:close/>
                  <a:moveTo>
                    <a:pt x="131204" y="75285"/>
                  </a:moveTo>
                  <a:lnTo>
                    <a:pt x="131204" y="81219"/>
                  </a:lnTo>
                  <a:lnTo>
                    <a:pt x="125270" y="81219"/>
                  </a:lnTo>
                  <a:lnTo>
                    <a:pt x="125270" y="75285"/>
                  </a:lnTo>
                  <a:close/>
                  <a:moveTo>
                    <a:pt x="137451" y="75285"/>
                  </a:moveTo>
                  <a:lnTo>
                    <a:pt x="137451" y="81219"/>
                  </a:lnTo>
                  <a:lnTo>
                    <a:pt x="131517" y="81219"/>
                  </a:lnTo>
                  <a:lnTo>
                    <a:pt x="131517" y="75285"/>
                  </a:lnTo>
                  <a:close/>
                  <a:moveTo>
                    <a:pt x="143702" y="75285"/>
                  </a:moveTo>
                  <a:lnTo>
                    <a:pt x="143702" y="81219"/>
                  </a:lnTo>
                  <a:lnTo>
                    <a:pt x="137766" y="81219"/>
                  </a:lnTo>
                  <a:lnTo>
                    <a:pt x="137766" y="75285"/>
                  </a:lnTo>
                  <a:close/>
                  <a:moveTo>
                    <a:pt x="149949" y="75285"/>
                  </a:moveTo>
                  <a:lnTo>
                    <a:pt x="149949" y="81219"/>
                  </a:lnTo>
                  <a:lnTo>
                    <a:pt x="144015" y="81219"/>
                  </a:lnTo>
                  <a:lnTo>
                    <a:pt x="144015" y="75285"/>
                  </a:lnTo>
                  <a:close/>
                  <a:moveTo>
                    <a:pt x="156196" y="75285"/>
                  </a:moveTo>
                  <a:lnTo>
                    <a:pt x="156196" y="81219"/>
                  </a:lnTo>
                  <a:lnTo>
                    <a:pt x="150262" y="81219"/>
                  </a:lnTo>
                  <a:lnTo>
                    <a:pt x="150262" y="75285"/>
                  </a:lnTo>
                  <a:close/>
                  <a:moveTo>
                    <a:pt x="162445" y="75285"/>
                  </a:moveTo>
                  <a:lnTo>
                    <a:pt x="162445" y="81219"/>
                  </a:lnTo>
                  <a:lnTo>
                    <a:pt x="156509" y="81219"/>
                  </a:lnTo>
                  <a:lnTo>
                    <a:pt x="156509" y="75285"/>
                  </a:lnTo>
                  <a:close/>
                  <a:moveTo>
                    <a:pt x="168692" y="75285"/>
                  </a:moveTo>
                  <a:lnTo>
                    <a:pt x="168692" y="81219"/>
                  </a:lnTo>
                  <a:lnTo>
                    <a:pt x="162756" y="81219"/>
                  </a:lnTo>
                  <a:lnTo>
                    <a:pt x="162756" y="75285"/>
                  </a:lnTo>
                  <a:close/>
                  <a:moveTo>
                    <a:pt x="174939" y="75285"/>
                  </a:moveTo>
                  <a:lnTo>
                    <a:pt x="174939" y="81219"/>
                  </a:lnTo>
                  <a:lnTo>
                    <a:pt x="169005" y="81219"/>
                  </a:lnTo>
                  <a:lnTo>
                    <a:pt x="169005" y="75285"/>
                  </a:lnTo>
                  <a:close/>
                  <a:moveTo>
                    <a:pt x="181186" y="75285"/>
                  </a:moveTo>
                  <a:lnTo>
                    <a:pt x="181186" y="81219"/>
                  </a:lnTo>
                  <a:lnTo>
                    <a:pt x="175252" y="81219"/>
                  </a:lnTo>
                  <a:lnTo>
                    <a:pt x="175252" y="75285"/>
                  </a:lnTo>
                  <a:close/>
                  <a:moveTo>
                    <a:pt x="187435" y="75285"/>
                  </a:moveTo>
                  <a:lnTo>
                    <a:pt x="187435" y="81219"/>
                  </a:lnTo>
                  <a:lnTo>
                    <a:pt x="181499" y="81219"/>
                  </a:lnTo>
                  <a:lnTo>
                    <a:pt x="181499" y="75285"/>
                  </a:lnTo>
                  <a:close/>
                  <a:moveTo>
                    <a:pt x="193684" y="75285"/>
                  </a:moveTo>
                  <a:lnTo>
                    <a:pt x="193684" y="81219"/>
                  </a:lnTo>
                  <a:lnTo>
                    <a:pt x="187749" y="81219"/>
                  </a:lnTo>
                  <a:lnTo>
                    <a:pt x="187749" y="75285"/>
                  </a:lnTo>
                  <a:close/>
                  <a:moveTo>
                    <a:pt x="199931" y="75285"/>
                  </a:moveTo>
                  <a:lnTo>
                    <a:pt x="199931" y="81219"/>
                  </a:lnTo>
                  <a:lnTo>
                    <a:pt x="193996" y="81219"/>
                  </a:lnTo>
                  <a:lnTo>
                    <a:pt x="193996" y="75285"/>
                  </a:lnTo>
                  <a:close/>
                  <a:moveTo>
                    <a:pt x="206180" y="75285"/>
                  </a:moveTo>
                  <a:lnTo>
                    <a:pt x="206180" y="81219"/>
                  </a:lnTo>
                  <a:lnTo>
                    <a:pt x="200244" y="81219"/>
                  </a:lnTo>
                  <a:lnTo>
                    <a:pt x="200244" y="75285"/>
                  </a:lnTo>
                  <a:close/>
                  <a:moveTo>
                    <a:pt x="212427" y="75285"/>
                  </a:moveTo>
                  <a:lnTo>
                    <a:pt x="212427" y="81219"/>
                  </a:lnTo>
                  <a:lnTo>
                    <a:pt x="206491" y="81219"/>
                  </a:lnTo>
                  <a:lnTo>
                    <a:pt x="206491" y="75285"/>
                  </a:lnTo>
                  <a:close/>
                  <a:moveTo>
                    <a:pt x="218674" y="75285"/>
                  </a:moveTo>
                  <a:lnTo>
                    <a:pt x="218674" y="81219"/>
                  </a:lnTo>
                  <a:lnTo>
                    <a:pt x="212739" y="81219"/>
                  </a:lnTo>
                  <a:lnTo>
                    <a:pt x="212739" y="75285"/>
                  </a:lnTo>
                  <a:close/>
                  <a:moveTo>
                    <a:pt x="224921" y="75285"/>
                  </a:moveTo>
                  <a:lnTo>
                    <a:pt x="224921" y="81219"/>
                  </a:lnTo>
                  <a:lnTo>
                    <a:pt x="218987" y="81219"/>
                  </a:lnTo>
                  <a:lnTo>
                    <a:pt x="218987" y="75285"/>
                  </a:lnTo>
                  <a:close/>
                  <a:moveTo>
                    <a:pt x="231170" y="75285"/>
                  </a:moveTo>
                  <a:lnTo>
                    <a:pt x="231170" y="81219"/>
                  </a:lnTo>
                  <a:lnTo>
                    <a:pt x="225234" y="81219"/>
                  </a:lnTo>
                  <a:lnTo>
                    <a:pt x="225234" y="75285"/>
                  </a:lnTo>
                  <a:close/>
                  <a:moveTo>
                    <a:pt x="237417" y="75285"/>
                  </a:moveTo>
                  <a:lnTo>
                    <a:pt x="237417" y="81219"/>
                  </a:lnTo>
                  <a:lnTo>
                    <a:pt x="231481" y="81219"/>
                  </a:lnTo>
                  <a:lnTo>
                    <a:pt x="231481" y="75285"/>
                  </a:lnTo>
                  <a:close/>
                  <a:moveTo>
                    <a:pt x="243664" y="75285"/>
                  </a:moveTo>
                  <a:lnTo>
                    <a:pt x="243664" y="81219"/>
                  </a:lnTo>
                  <a:lnTo>
                    <a:pt x="237729" y="81219"/>
                  </a:lnTo>
                  <a:lnTo>
                    <a:pt x="237729" y="75285"/>
                  </a:lnTo>
                  <a:close/>
                  <a:moveTo>
                    <a:pt x="249911" y="75285"/>
                  </a:moveTo>
                  <a:lnTo>
                    <a:pt x="249911" y="81219"/>
                  </a:lnTo>
                  <a:lnTo>
                    <a:pt x="243977" y="81219"/>
                  </a:lnTo>
                  <a:lnTo>
                    <a:pt x="243977" y="75285"/>
                  </a:lnTo>
                  <a:close/>
                  <a:moveTo>
                    <a:pt x="256161" y="75285"/>
                  </a:moveTo>
                  <a:lnTo>
                    <a:pt x="256161" y="81219"/>
                  </a:lnTo>
                  <a:lnTo>
                    <a:pt x="250225" y="81219"/>
                  </a:lnTo>
                  <a:lnTo>
                    <a:pt x="250225" y="75285"/>
                  </a:lnTo>
                  <a:close/>
                  <a:moveTo>
                    <a:pt x="262409" y="75285"/>
                  </a:moveTo>
                  <a:lnTo>
                    <a:pt x="262409" y="81219"/>
                  </a:lnTo>
                  <a:lnTo>
                    <a:pt x="256474" y="81219"/>
                  </a:lnTo>
                  <a:lnTo>
                    <a:pt x="256474" y="75285"/>
                  </a:lnTo>
                  <a:close/>
                  <a:moveTo>
                    <a:pt x="268656" y="75285"/>
                  </a:moveTo>
                  <a:lnTo>
                    <a:pt x="268656" y="81219"/>
                  </a:lnTo>
                  <a:lnTo>
                    <a:pt x="262721" y="81219"/>
                  </a:lnTo>
                  <a:lnTo>
                    <a:pt x="262721" y="75285"/>
                  </a:lnTo>
                  <a:close/>
                  <a:moveTo>
                    <a:pt x="274904" y="75285"/>
                  </a:moveTo>
                  <a:lnTo>
                    <a:pt x="274904" y="81219"/>
                  </a:lnTo>
                  <a:lnTo>
                    <a:pt x="268968" y="81219"/>
                  </a:lnTo>
                  <a:lnTo>
                    <a:pt x="268968" y="75285"/>
                  </a:lnTo>
                  <a:close/>
                  <a:moveTo>
                    <a:pt x="6251" y="81532"/>
                  </a:moveTo>
                  <a:lnTo>
                    <a:pt x="6251" y="87466"/>
                  </a:lnTo>
                  <a:lnTo>
                    <a:pt x="315" y="87466"/>
                  </a:lnTo>
                  <a:lnTo>
                    <a:pt x="315" y="81532"/>
                  </a:lnTo>
                  <a:close/>
                  <a:moveTo>
                    <a:pt x="12498" y="81532"/>
                  </a:moveTo>
                  <a:lnTo>
                    <a:pt x="12498" y="87466"/>
                  </a:lnTo>
                  <a:lnTo>
                    <a:pt x="6562" y="87466"/>
                  </a:lnTo>
                  <a:lnTo>
                    <a:pt x="6562" y="81532"/>
                  </a:lnTo>
                  <a:close/>
                  <a:moveTo>
                    <a:pt x="18745" y="81532"/>
                  </a:moveTo>
                  <a:lnTo>
                    <a:pt x="18745" y="87466"/>
                  </a:lnTo>
                  <a:lnTo>
                    <a:pt x="12810" y="87466"/>
                  </a:lnTo>
                  <a:lnTo>
                    <a:pt x="12810" y="81532"/>
                  </a:lnTo>
                  <a:close/>
                  <a:moveTo>
                    <a:pt x="24992" y="81532"/>
                  </a:moveTo>
                  <a:lnTo>
                    <a:pt x="24992" y="87466"/>
                  </a:lnTo>
                  <a:lnTo>
                    <a:pt x="19058" y="87466"/>
                  </a:lnTo>
                  <a:lnTo>
                    <a:pt x="19058" y="81532"/>
                  </a:lnTo>
                  <a:close/>
                  <a:moveTo>
                    <a:pt x="31242" y="81532"/>
                  </a:moveTo>
                  <a:lnTo>
                    <a:pt x="31242" y="87466"/>
                  </a:lnTo>
                  <a:lnTo>
                    <a:pt x="25305" y="87466"/>
                  </a:lnTo>
                  <a:lnTo>
                    <a:pt x="25305" y="81532"/>
                  </a:lnTo>
                  <a:close/>
                  <a:moveTo>
                    <a:pt x="37489" y="81532"/>
                  </a:moveTo>
                  <a:lnTo>
                    <a:pt x="37489" y="87466"/>
                  </a:lnTo>
                  <a:lnTo>
                    <a:pt x="31553" y="87466"/>
                  </a:lnTo>
                  <a:lnTo>
                    <a:pt x="31553" y="81532"/>
                  </a:lnTo>
                  <a:close/>
                  <a:moveTo>
                    <a:pt x="43737" y="81532"/>
                  </a:moveTo>
                  <a:lnTo>
                    <a:pt x="43737" y="87466"/>
                  </a:lnTo>
                  <a:lnTo>
                    <a:pt x="37802" y="87466"/>
                  </a:lnTo>
                  <a:lnTo>
                    <a:pt x="37802" y="81532"/>
                  </a:lnTo>
                  <a:close/>
                  <a:moveTo>
                    <a:pt x="49985" y="81532"/>
                  </a:moveTo>
                  <a:lnTo>
                    <a:pt x="49985" y="87466"/>
                  </a:lnTo>
                  <a:lnTo>
                    <a:pt x="44049" y="87466"/>
                  </a:lnTo>
                  <a:lnTo>
                    <a:pt x="44049" y="81532"/>
                  </a:lnTo>
                  <a:close/>
                  <a:moveTo>
                    <a:pt x="56232" y="81532"/>
                  </a:moveTo>
                  <a:lnTo>
                    <a:pt x="56232" y="87466"/>
                  </a:lnTo>
                  <a:lnTo>
                    <a:pt x="50296" y="87466"/>
                  </a:lnTo>
                  <a:lnTo>
                    <a:pt x="50296" y="81532"/>
                  </a:lnTo>
                  <a:close/>
                  <a:moveTo>
                    <a:pt x="62480" y="81532"/>
                  </a:moveTo>
                  <a:lnTo>
                    <a:pt x="62480" y="87466"/>
                  </a:lnTo>
                  <a:lnTo>
                    <a:pt x="56545" y="87466"/>
                  </a:lnTo>
                  <a:lnTo>
                    <a:pt x="56545" y="81532"/>
                  </a:lnTo>
                  <a:close/>
                  <a:moveTo>
                    <a:pt x="68727" y="81532"/>
                  </a:moveTo>
                  <a:lnTo>
                    <a:pt x="68727" y="87466"/>
                  </a:lnTo>
                  <a:lnTo>
                    <a:pt x="62792" y="87466"/>
                  </a:lnTo>
                  <a:lnTo>
                    <a:pt x="62792" y="81532"/>
                  </a:lnTo>
                  <a:close/>
                  <a:moveTo>
                    <a:pt x="74975" y="81532"/>
                  </a:moveTo>
                  <a:lnTo>
                    <a:pt x="74975" y="87466"/>
                  </a:lnTo>
                  <a:lnTo>
                    <a:pt x="69039" y="87466"/>
                  </a:lnTo>
                  <a:lnTo>
                    <a:pt x="69039" y="81532"/>
                  </a:lnTo>
                  <a:close/>
                  <a:moveTo>
                    <a:pt x="81223" y="81532"/>
                  </a:moveTo>
                  <a:lnTo>
                    <a:pt x="81223" y="87466"/>
                  </a:lnTo>
                  <a:lnTo>
                    <a:pt x="75286" y="87466"/>
                  </a:lnTo>
                  <a:lnTo>
                    <a:pt x="75286" y="81532"/>
                  </a:lnTo>
                  <a:close/>
                  <a:moveTo>
                    <a:pt x="87470" y="81532"/>
                  </a:moveTo>
                  <a:lnTo>
                    <a:pt x="87470" y="87466"/>
                  </a:lnTo>
                  <a:lnTo>
                    <a:pt x="81535" y="87466"/>
                  </a:lnTo>
                  <a:lnTo>
                    <a:pt x="81535" y="81532"/>
                  </a:lnTo>
                  <a:close/>
                  <a:moveTo>
                    <a:pt x="93718" y="81532"/>
                  </a:moveTo>
                  <a:lnTo>
                    <a:pt x="93718" y="87466"/>
                  </a:lnTo>
                  <a:lnTo>
                    <a:pt x="87784" y="87466"/>
                  </a:lnTo>
                  <a:lnTo>
                    <a:pt x="87784" y="81532"/>
                  </a:lnTo>
                  <a:close/>
                  <a:moveTo>
                    <a:pt x="99967" y="81532"/>
                  </a:moveTo>
                  <a:lnTo>
                    <a:pt x="99967" y="87466"/>
                  </a:lnTo>
                  <a:lnTo>
                    <a:pt x="94031" y="87466"/>
                  </a:lnTo>
                  <a:lnTo>
                    <a:pt x="94031" y="81532"/>
                  </a:lnTo>
                  <a:close/>
                  <a:moveTo>
                    <a:pt x="106214" y="81532"/>
                  </a:moveTo>
                  <a:lnTo>
                    <a:pt x="106214" y="87466"/>
                  </a:lnTo>
                  <a:lnTo>
                    <a:pt x="100278" y="87466"/>
                  </a:lnTo>
                  <a:lnTo>
                    <a:pt x="100278" y="81532"/>
                  </a:lnTo>
                  <a:close/>
                  <a:moveTo>
                    <a:pt x="112461" y="81532"/>
                  </a:moveTo>
                  <a:lnTo>
                    <a:pt x="112461" y="87466"/>
                  </a:lnTo>
                  <a:lnTo>
                    <a:pt x="106527" y="87466"/>
                  </a:lnTo>
                  <a:lnTo>
                    <a:pt x="106527" y="81532"/>
                  </a:lnTo>
                  <a:close/>
                  <a:moveTo>
                    <a:pt x="118710" y="81532"/>
                  </a:moveTo>
                  <a:lnTo>
                    <a:pt x="118710" y="87466"/>
                  </a:lnTo>
                  <a:lnTo>
                    <a:pt x="112774" y="87466"/>
                  </a:lnTo>
                  <a:lnTo>
                    <a:pt x="112774" y="81532"/>
                  </a:lnTo>
                  <a:close/>
                  <a:moveTo>
                    <a:pt x="124957" y="81532"/>
                  </a:moveTo>
                  <a:lnTo>
                    <a:pt x="124957" y="87466"/>
                  </a:lnTo>
                  <a:lnTo>
                    <a:pt x="119021" y="87466"/>
                  </a:lnTo>
                  <a:lnTo>
                    <a:pt x="119021" y="81532"/>
                  </a:lnTo>
                  <a:close/>
                  <a:moveTo>
                    <a:pt x="131204" y="81532"/>
                  </a:moveTo>
                  <a:lnTo>
                    <a:pt x="131204" y="87466"/>
                  </a:lnTo>
                  <a:lnTo>
                    <a:pt x="125270" y="87466"/>
                  </a:lnTo>
                  <a:lnTo>
                    <a:pt x="125270" y="81532"/>
                  </a:lnTo>
                  <a:close/>
                  <a:moveTo>
                    <a:pt x="137451" y="81532"/>
                  </a:moveTo>
                  <a:lnTo>
                    <a:pt x="137451" y="87466"/>
                  </a:lnTo>
                  <a:lnTo>
                    <a:pt x="131517" y="87466"/>
                  </a:lnTo>
                  <a:lnTo>
                    <a:pt x="131517" y="81532"/>
                  </a:lnTo>
                  <a:close/>
                  <a:moveTo>
                    <a:pt x="143702" y="81532"/>
                  </a:moveTo>
                  <a:lnTo>
                    <a:pt x="143702" y="87466"/>
                  </a:lnTo>
                  <a:lnTo>
                    <a:pt x="137766" y="87466"/>
                  </a:lnTo>
                  <a:lnTo>
                    <a:pt x="137766" y="81532"/>
                  </a:lnTo>
                  <a:close/>
                  <a:moveTo>
                    <a:pt x="149949" y="81532"/>
                  </a:moveTo>
                  <a:lnTo>
                    <a:pt x="149949" y="87466"/>
                  </a:lnTo>
                  <a:lnTo>
                    <a:pt x="144015" y="87466"/>
                  </a:lnTo>
                  <a:lnTo>
                    <a:pt x="144015" y="81532"/>
                  </a:lnTo>
                  <a:close/>
                  <a:moveTo>
                    <a:pt x="156196" y="81532"/>
                  </a:moveTo>
                  <a:lnTo>
                    <a:pt x="156196" y="87466"/>
                  </a:lnTo>
                  <a:lnTo>
                    <a:pt x="150262" y="87466"/>
                  </a:lnTo>
                  <a:lnTo>
                    <a:pt x="150262" y="81532"/>
                  </a:lnTo>
                  <a:close/>
                  <a:moveTo>
                    <a:pt x="162445" y="81532"/>
                  </a:moveTo>
                  <a:lnTo>
                    <a:pt x="162445" y="87466"/>
                  </a:lnTo>
                  <a:lnTo>
                    <a:pt x="156509" y="87466"/>
                  </a:lnTo>
                  <a:lnTo>
                    <a:pt x="156509" y="81532"/>
                  </a:lnTo>
                  <a:close/>
                  <a:moveTo>
                    <a:pt x="168692" y="81532"/>
                  </a:moveTo>
                  <a:lnTo>
                    <a:pt x="168692" y="87466"/>
                  </a:lnTo>
                  <a:lnTo>
                    <a:pt x="162756" y="87466"/>
                  </a:lnTo>
                  <a:lnTo>
                    <a:pt x="162756" y="81532"/>
                  </a:lnTo>
                  <a:close/>
                  <a:moveTo>
                    <a:pt x="174939" y="81532"/>
                  </a:moveTo>
                  <a:lnTo>
                    <a:pt x="174939" y="87466"/>
                  </a:lnTo>
                  <a:lnTo>
                    <a:pt x="169005" y="87466"/>
                  </a:lnTo>
                  <a:lnTo>
                    <a:pt x="169005" y="81532"/>
                  </a:lnTo>
                  <a:close/>
                  <a:moveTo>
                    <a:pt x="181186" y="81532"/>
                  </a:moveTo>
                  <a:lnTo>
                    <a:pt x="181186" y="87466"/>
                  </a:lnTo>
                  <a:lnTo>
                    <a:pt x="175252" y="87466"/>
                  </a:lnTo>
                  <a:lnTo>
                    <a:pt x="175252" y="81532"/>
                  </a:lnTo>
                  <a:close/>
                  <a:moveTo>
                    <a:pt x="187435" y="81532"/>
                  </a:moveTo>
                  <a:lnTo>
                    <a:pt x="187435" y="87466"/>
                  </a:lnTo>
                  <a:lnTo>
                    <a:pt x="181499" y="87466"/>
                  </a:lnTo>
                  <a:lnTo>
                    <a:pt x="181499" y="81532"/>
                  </a:lnTo>
                  <a:close/>
                  <a:moveTo>
                    <a:pt x="193684" y="81532"/>
                  </a:moveTo>
                  <a:lnTo>
                    <a:pt x="193684" y="87466"/>
                  </a:lnTo>
                  <a:lnTo>
                    <a:pt x="187749" y="87466"/>
                  </a:lnTo>
                  <a:lnTo>
                    <a:pt x="187749" y="81532"/>
                  </a:lnTo>
                  <a:close/>
                  <a:moveTo>
                    <a:pt x="199931" y="81532"/>
                  </a:moveTo>
                  <a:lnTo>
                    <a:pt x="199931" y="87466"/>
                  </a:lnTo>
                  <a:lnTo>
                    <a:pt x="193996" y="87466"/>
                  </a:lnTo>
                  <a:lnTo>
                    <a:pt x="193996" y="81532"/>
                  </a:lnTo>
                  <a:close/>
                  <a:moveTo>
                    <a:pt x="206180" y="81532"/>
                  </a:moveTo>
                  <a:lnTo>
                    <a:pt x="206180" y="87466"/>
                  </a:lnTo>
                  <a:lnTo>
                    <a:pt x="200244" y="87466"/>
                  </a:lnTo>
                  <a:lnTo>
                    <a:pt x="200244" y="81532"/>
                  </a:lnTo>
                  <a:close/>
                  <a:moveTo>
                    <a:pt x="212427" y="81532"/>
                  </a:moveTo>
                  <a:lnTo>
                    <a:pt x="212427" y="87466"/>
                  </a:lnTo>
                  <a:lnTo>
                    <a:pt x="206491" y="87466"/>
                  </a:lnTo>
                  <a:lnTo>
                    <a:pt x="206491" y="81532"/>
                  </a:lnTo>
                  <a:close/>
                  <a:moveTo>
                    <a:pt x="218674" y="81532"/>
                  </a:moveTo>
                  <a:lnTo>
                    <a:pt x="218674" y="87466"/>
                  </a:lnTo>
                  <a:lnTo>
                    <a:pt x="212739" y="87466"/>
                  </a:lnTo>
                  <a:lnTo>
                    <a:pt x="212739" y="81532"/>
                  </a:lnTo>
                  <a:close/>
                  <a:moveTo>
                    <a:pt x="224921" y="81532"/>
                  </a:moveTo>
                  <a:lnTo>
                    <a:pt x="224921" y="87466"/>
                  </a:lnTo>
                  <a:lnTo>
                    <a:pt x="218987" y="87466"/>
                  </a:lnTo>
                  <a:lnTo>
                    <a:pt x="218987" y="81532"/>
                  </a:lnTo>
                  <a:close/>
                  <a:moveTo>
                    <a:pt x="231170" y="81532"/>
                  </a:moveTo>
                  <a:lnTo>
                    <a:pt x="231170" y="87466"/>
                  </a:lnTo>
                  <a:lnTo>
                    <a:pt x="225234" y="87466"/>
                  </a:lnTo>
                  <a:lnTo>
                    <a:pt x="225234" y="81532"/>
                  </a:lnTo>
                  <a:close/>
                  <a:moveTo>
                    <a:pt x="237417" y="81532"/>
                  </a:moveTo>
                  <a:lnTo>
                    <a:pt x="237417" y="87466"/>
                  </a:lnTo>
                  <a:lnTo>
                    <a:pt x="231481" y="87466"/>
                  </a:lnTo>
                  <a:lnTo>
                    <a:pt x="231481" y="81532"/>
                  </a:lnTo>
                  <a:close/>
                  <a:moveTo>
                    <a:pt x="243664" y="81532"/>
                  </a:moveTo>
                  <a:lnTo>
                    <a:pt x="243664" y="87466"/>
                  </a:lnTo>
                  <a:lnTo>
                    <a:pt x="237729" y="87466"/>
                  </a:lnTo>
                  <a:lnTo>
                    <a:pt x="237729" y="81532"/>
                  </a:lnTo>
                  <a:close/>
                  <a:moveTo>
                    <a:pt x="249911" y="81532"/>
                  </a:moveTo>
                  <a:lnTo>
                    <a:pt x="249911" y="87466"/>
                  </a:lnTo>
                  <a:lnTo>
                    <a:pt x="243977" y="87466"/>
                  </a:lnTo>
                  <a:lnTo>
                    <a:pt x="243977" y="81532"/>
                  </a:lnTo>
                  <a:close/>
                  <a:moveTo>
                    <a:pt x="256161" y="81532"/>
                  </a:moveTo>
                  <a:lnTo>
                    <a:pt x="256161" y="87466"/>
                  </a:lnTo>
                  <a:lnTo>
                    <a:pt x="250225" y="87466"/>
                  </a:lnTo>
                  <a:lnTo>
                    <a:pt x="250225" y="81532"/>
                  </a:lnTo>
                  <a:close/>
                  <a:moveTo>
                    <a:pt x="262409" y="81532"/>
                  </a:moveTo>
                  <a:lnTo>
                    <a:pt x="262409" y="87466"/>
                  </a:lnTo>
                  <a:lnTo>
                    <a:pt x="256474" y="87466"/>
                  </a:lnTo>
                  <a:lnTo>
                    <a:pt x="256474" y="81532"/>
                  </a:lnTo>
                  <a:close/>
                  <a:moveTo>
                    <a:pt x="268656" y="81532"/>
                  </a:moveTo>
                  <a:lnTo>
                    <a:pt x="268656" y="87466"/>
                  </a:lnTo>
                  <a:lnTo>
                    <a:pt x="262721" y="87466"/>
                  </a:lnTo>
                  <a:lnTo>
                    <a:pt x="262721" y="81532"/>
                  </a:lnTo>
                  <a:close/>
                  <a:moveTo>
                    <a:pt x="274904" y="81532"/>
                  </a:moveTo>
                  <a:lnTo>
                    <a:pt x="274904" y="87466"/>
                  </a:lnTo>
                  <a:lnTo>
                    <a:pt x="268968" y="87466"/>
                  </a:lnTo>
                  <a:lnTo>
                    <a:pt x="268968" y="81532"/>
                  </a:lnTo>
                  <a:close/>
                  <a:moveTo>
                    <a:pt x="6251" y="87779"/>
                  </a:moveTo>
                  <a:lnTo>
                    <a:pt x="6251" y="93713"/>
                  </a:lnTo>
                  <a:lnTo>
                    <a:pt x="315" y="93713"/>
                  </a:lnTo>
                  <a:lnTo>
                    <a:pt x="315" y="87779"/>
                  </a:lnTo>
                  <a:close/>
                  <a:moveTo>
                    <a:pt x="12498" y="87779"/>
                  </a:moveTo>
                  <a:lnTo>
                    <a:pt x="12498" y="93713"/>
                  </a:lnTo>
                  <a:lnTo>
                    <a:pt x="6562" y="93713"/>
                  </a:lnTo>
                  <a:lnTo>
                    <a:pt x="6562" y="87779"/>
                  </a:lnTo>
                  <a:close/>
                  <a:moveTo>
                    <a:pt x="18745" y="87779"/>
                  </a:moveTo>
                  <a:lnTo>
                    <a:pt x="18745" y="93713"/>
                  </a:lnTo>
                  <a:lnTo>
                    <a:pt x="12810" y="93713"/>
                  </a:lnTo>
                  <a:lnTo>
                    <a:pt x="12810" y="87779"/>
                  </a:lnTo>
                  <a:close/>
                  <a:moveTo>
                    <a:pt x="24992" y="87779"/>
                  </a:moveTo>
                  <a:lnTo>
                    <a:pt x="24992" y="93713"/>
                  </a:lnTo>
                  <a:lnTo>
                    <a:pt x="19058" y="93713"/>
                  </a:lnTo>
                  <a:lnTo>
                    <a:pt x="19058" y="87779"/>
                  </a:lnTo>
                  <a:close/>
                  <a:moveTo>
                    <a:pt x="31242" y="87779"/>
                  </a:moveTo>
                  <a:lnTo>
                    <a:pt x="31242" y="93713"/>
                  </a:lnTo>
                  <a:lnTo>
                    <a:pt x="25305" y="93713"/>
                  </a:lnTo>
                  <a:lnTo>
                    <a:pt x="25305" y="87779"/>
                  </a:lnTo>
                  <a:close/>
                  <a:moveTo>
                    <a:pt x="37489" y="87779"/>
                  </a:moveTo>
                  <a:lnTo>
                    <a:pt x="37489" y="93713"/>
                  </a:lnTo>
                  <a:lnTo>
                    <a:pt x="31553" y="93713"/>
                  </a:lnTo>
                  <a:lnTo>
                    <a:pt x="31553" y="87779"/>
                  </a:lnTo>
                  <a:close/>
                  <a:moveTo>
                    <a:pt x="43737" y="87779"/>
                  </a:moveTo>
                  <a:lnTo>
                    <a:pt x="43737" y="93713"/>
                  </a:lnTo>
                  <a:lnTo>
                    <a:pt x="37802" y="93713"/>
                  </a:lnTo>
                  <a:lnTo>
                    <a:pt x="37802" y="87779"/>
                  </a:lnTo>
                  <a:close/>
                  <a:moveTo>
                    <a:pt x="49985" y="87779"/>
                  </a:moveTo>
                  <a:lnTo>
                    <a:pt x="49985" y="93713"/>
                  </a:lnTo>
                  <a:lnTo>
                    <a:pt x="44049" y="93713"/>
                  </a:lnTo>
                  <a:lnTo>
                    <a:pt x="44049" y="87779"/>
                  </a:lnTo>
                  <a:close/>
                  <a:moveTo>
                    <a:pt x="56232" y="87779"/>
                  </a:moveTo>
                  <a:lnTo>
                    <a:pt x="56232" y="93713"/>
                  </a:lnTo>
                  <a:lnTo>
                    <a:pt x="50296" y="93713"/>
                  </a:lnTo>
                  <a:lnTo>
                    <a:pt x="50296" y="87779"/>
                  </a:lnTo>
                  <a:close/>
                  <a:moveTo>
                    <a:pt x="62480" y="87779"/>
                  </a:moveTo>
                  <a:lnTo>
                    <a:pt x="62480" y="93713"/>
                  </a:lnTo>
                  <a:lnTo>
                    <a:pt x="56545" y="93713"/>
                  </a:lnTo>
                  <a:lnTo>
                    <a:pt x="56545" y="87779"/>
                  </a:lnTo>
                  <a:close/>
                  <a:moveTo>
                    <a:pt x="68727" y="87779"/>
                  </a:moveTo>
                  <a:lnTo>
                    <a:pt x="68727" y="93713"/>
                  </a:lnTo>
                  <a:lnTo>
                    <a:pt x="62792" y="93713"/>
                  </a:lnTo>
                  <a:lnTo>
                    <a:pt x="62792" y="87779"/>
                  </a:lnTo>
                  <a:close/>
                  <a:moveTo>
                    <a:pt x="74975" y="87779"/>
                  </a:moveTo>
                  <a:lnTo>
                    <a:pt x="74975" y="93713"/>
                  </a:lnTo>
                  <a:lnTo>
                    <a:pt x="69039" y="93713"/>
                  </a:lnTo>
                  <a:lnTo>
                    <a:pt x="69039" y="87779"/>
                  </a:lnTo>
                  <a:close/>
                  <a:moveTo>
                    <a:pt x="81223" y="87779"/>
                  </a:moveTo>
                  <a:lnTo>
                    <a:pt x="81223" y="93713"/>
                  </a:lnTo>
                  <a:lnTo>
                    <a:pt x="75286" y="93713"/>
                  </a:lnTo>
                  <a:lnTo>
                    <a:pt x="75286" y="87779"/>
                  </a:lnTo>
                  <a:close/>
                  <a:moveTo>
                    <a:pt x="87470" y="87779"/>
                  </a:moveTo>
                  <a:lnTo>
                    <a:pt x="87470" y="93713"/>
                  </a:lnTo>
                  <a:lnTo>
                    <a:pt x="81535" y="93713"/>
                  </a:lnTo>
                  <a:lnTo>
                    <a:pt x="81535" y="87779"/>
                  </a:lnTo>
                  <a:close/>
                  <a:moveTo>
                    <a:pt x="93718" y="87779"/>
                  </a:moveTo>
                  <a:lnTo>
                    <a:pt x="93718" y="93713"/>
                  </a:lnTo>
                  <a:lnTo>
                    <a:pt x="87784" y="93713"/>
                  </a:lnTo>
                  <a:lnTo>
                    <a:pt x="87784" y="87779"/>
                  </a:lnTo>
                  <a:close/>
                  <a:moveTo>
                    <a:pt x="162445" y="87779"/>
                  </a:moveTo>
                  <a:lnTo>
                    <a:pt x="162445" y="93713"/>
                  </a:lnTo>
                  <a:lnTo>
                    <a:pt x="156509" y="93713"/>
                  </a:lnTo>
                  <a:lnTo>
                    <a:pt x="156509" y="87779"/>
                  </a:lnTo>
                  <a:close/>
                  <a:moveTo>
                    <a:pt x="168692" y="87779"/>
                  </a:moveTo>
                  <a:lnTo>
                    <a:pt x="168692" y="93713"/>
                  </a:lnTo>
                  <a:lnTo>
                    <a:pt x="162756" y="93713"/>
                  </a:lnTo>
                  <a:lnTo>
                    <a:pt x="162756" y="87779"/>
                  </a:lnTo>
                  <a:close/>
                  <a:moveTo>
                    <a:pt x="174939" y="87779"/>
                  </a:moveTo>
                  <a:lnTo>
                    <a:pt x="174939" y="93713"/>
                  </a:lnTo>
                  <a:lnTo>
                    <a:pt x="169005" y="93713"/>
                  </a:lnTo>
                  <a:lnTo>
                    <a:pt x="169005" y="87779"/>
                  </a:lnTo>
                  <a:close/>
                  <a:moveTo>
                    <a:pt x="181186" y="87779"/>
                  </a:moveTo>
                  <a:lnTo>
                    <a:pt x="181186" y="93713"/>
                  </a:lnTo>
                  <a:lnTo>
                    <a:pt x="175252" y="93713"/>
                  </a:lnTo>
                  <a:lnTo>
                    <a:pt x="175252" y="87779"/>
                  </a:lnTo>
                  <a:close/>
                  <a:moveTo>
                    <a:pt x="187435" y="87779"/>
                  </a:moveTo>
                  <a:lnTo>
                    <a:pt x="187435" y="93713"/>
                  </a:lnTo>
                  <a:lnTo>
                    <a:pt x="181499" y="93713"/>
                  </a:lnTo>
                  <a:lnTo>
                    <a:pt x="181499" y="87779"/>
                  </a:lnTo>
                  <a:close/>
                  <a:moveTo>
                    <a:pt x="193684" y="87779"/>
                  </a:moveTo>
                  <a:lnTo>
                    <a:pt x="193684" y="93713"/>
                  </a:lnTo>
                  <a:lnTo>
                    <a:pt x="187749" y="93713"/>
                  </a:lnTo>
                  <a:lnTo>
                    <a:pt x="187749" y="87779"/>
                  </a:lnTo>
                  <a:close/>
                  <a:moveTo>
                    <a:pt x="199931" y="87779"/>
                  </a:moveTo>
                  <a:lnTo>
                    <a:pt x="199931" y="93713"/>
                  </a:lnTo>
                  <a:lnTo>
                    <a:pt x="193996" y="93713"/>
                  </a:lnTo>
                  <a:lnTo>
                    <a:pt x="193996" y="87779"/>
                  </a:lnTo>
                  <a:close/>
                  <a:moveTo>
                    <a:pt x="206180" y="87779"/>
                  </a:moveTo>
                  <a:lnTo>
                    <a:pt x="206180" y="93713"/>
                  </a:lnTo>
                  <a:lnTo>
                    <a:pt x="200244" y="93713"/>
                  </a:lnTo>
                  <a:lnTo>
                    <a:pt x="200244" y="87779"/>
                  </a:lnTo>
                  <a:close/>
                  <a:moveTo>
                    <a:pt x="212427" y="87779"/>
                  </a:moveTo>
                  <a:lnTo>
                    <a:pt x="212427" y="93713"/>
                  </a:lnTo>
                  <a:lnTo>
                    <a:pt x="206491" y="93713"/>
                  </a:lnTo>
                  <a:lnTo>
                    <a:pt x="206491" y="87779"/>
                  </a:lnTo>
                  <a:close/>
                  <a:moveTo>
                    <a:pt x="99967" y="87781"/>
                  </a:moveTo>
                  <a:lnTo>
                    <a:pt x="99967" y="93717"/>
                  </a:lnTo>
                  <a:lnTo>
                    <a:pt x="94031" y="93717"/>
                  </a:lnTo>
                  <a:lnTo>
                    <a:pt x="94031" y="87781"/>
                  </a:lnTo>
                  <a:close/>
                  <a:moveTo>
                    <a:pt x="106214" y="87781"/>
                  </a:moveTo>
                  <a:lnTo>
                    <a:pt x="106214" y="93717"/>
                  </a:lnTo>
                  <a:lnTo>
                    <a:pt x="100278" y="93717"/>
                  </a:lnTo>
                  <a:lnTo>
                    <a:pt x="100278" y="87781"/>
                  </a:lnTo>
                  <a:close/>
                  <a:moveTo>
                    <a:pt x="112461" y="87781"/>
                  </a:moveTo>
                  <a:lnTo>
                    <a:pt x="112461" y="93717"/>
                  </a:lnTo>
                  <a:lnTo>
                    <a:pt x="106527" y="93717"/>
                  </a:lnTo>
                  <a:lnTo>
                    <a:pt x="106527" y="87781"/>
                  </a:lnTo>
                  <a:close/>
                  <a:moveTo>
                    <a:pt x="118710" y="87781"/>
                  </a:moveTo>
                  <a:lnTo>
                    <a:pt x="118710" y="93717"/>
                  </a:lnTo>
                  <a:lnTo>
                    <a:pt x="112774" y="93717"/>
                  </a:lnTo>
                  <a:lnTo>
                    <a:pt x="112774" y="87781"/>
                  </a:lnTo>
                  <a:close/>
                  <a:moveTo>
                    <a:pt x="124957" y="87781"/>
                  </a:moveTo>
                  <a:lnTo>
                    <a:pt x="124957" y="93717"/>
                  </a:lnTo>
                  <a:lnTo>
                    <a:pt x="119021" y="93717"/>
                  </a:lnTo>
                  <a:lnTo>
                    <a:pt x="119021" y="87781"/>
                  </a:lnTo>
                  <a:close/>
                  <a:moveTo>
                    <a:pt x="131204" y="87781"/>
                  </a:moveTo>
                  <a:lnTo>
                    <a:pt x="131204" y="93717"/>
                  </a:lnTo>
                  <a:lnTo>
                    <a:pt x="125270" y="93717"/>
                  </a:lnTo>
                  <a:lnTo>
                    <a:pt x="125270" y="87781"/>
                  </a:lnTo>
                  <a:close/>
                  <a:moveTo>
                    <a:pt x="137451" y="87781"/>
                  </a:moveTo>
                  <a:lnTo>
                    <a:pt x="137451" y="93717"/>
                  </a:lnTo>
                  <a:lnTo>
                    <a:pt x="131517" y="93717"/>
                  </a:lnTo>
                  <a:lnTo>
                    <a:pt x="131517" y="87781"/>
                  </a:lnTo>
                  <a:close/>
                  <a:moveTo>
                    <a:pt x="143702" y="87781"/>
                  </a:moveTo>
                  <a:lnTo>
                    <a:pt x="143702" y="93717"/>
                  </a:lnTo>
                  <a:lnTo>
                    <a:pt x="137766" y="93717"/>
                  </a:lnTo>
                  <a:lnTo>
                    <a:pt x="137766" y="87781"/>
                  </a:lnTo>
                  <a:close/>
                  <a:moveTo>
                    <a:pt x="149949" y="87781"/>
                  </a:moveTo>
                  <a:lnTo>
                    <a:pt x="149949" y="93717"/>
                  </a:lnTo>
                  <a:lnTo>
                    <a:pt x="144015" y="93717"/>
                  </a:lnTo>
                  <a:lnTo>
                    <a:pt x="144015" y="87781"/>
                  </a:lnTo>
                  <a:close/>
                  <a:moveTo>
                    <a:pt x="156196" y="87781"/>
                  </a:moveTo>
                  <a:lnTo>
                    <a:pt x="156196" y="93717"/>
                  </a:lnTo>
                  <a:lnTo>
                    <a:pt x="150262" y="93717"/>
                  </a:lnTo>
                  <a:lnTo>
                    <a:pt x="150262" y="87781"/>
                  </a:lnTo>
                  <a:close/>
                  <a:moveTo>
                    <a:pt x="218674" y="87781"/>
                  </a:moveTo>
                  <a:lnTo>
                    <a:pt x="218674" y="93717"/>
                  </a:lnTo>
                  <a:lnTo>
                    <a:pt x="212739" y="93717"/>
                  </a:lnTo>
                  <a:lnTo>
                    <a:pt x="212739" y="87781"/>
                  </a:lnTo>
                  <a:close/>
                  <a:moveTo>
                    <a:pt x="224921" y="87781"/>
                  </a:moveTo>
                  <a:lnTo>
                    <a:pt x="224921" y="93717"/>
                  </a:lnTo>
                  <a:lnTo>
                    <a:pt x="218987" y="93717"/>
                  </a:lnTo>
                  <a:lnTo>
                    <a:pt x="218987" y="87781"/>
                  </a:lnTo>
                  <a:close/>
                  <a:moveTo>
                    <a:pt x="231170" y="87781"/>
                  </a:moveTo>
                  <a:lnTo>
                    <a:pt x="231170" y="93717"/>
                  </a:lnTo>
                  <a:lnTo>
                    <a:pt x="225234" y="93717"/>
                  </a:lnTo>
                  <a:lnTo>
                    <a:pt x="225234" y="87781"/>
                  </a:lnTo>
                  <a:close/>
                  <a:moveTo>
                    <a:pt x="237417" y="87781"/>
                  </a:moveTo>
                  <a:lnTo>
                    <a:pt x="237417" y="93717"/>
                  </a:lnTo>
                  <a:lnTo>
                    <a:pt x="231481" y="93717"/>
                  </a:lnTo>
                  <a:lnTo>
                    <a:pt x="231481" y="87781"/>
                  </a:lnTo>
                  <a:close/>
                  <a:moveTo>
                    <a:pt x="243664" y="87781"/>
                  </a:moveTo>
                  <a:lnTo>
                    <a:pt x="243664" y="93717"/>
                  </a:lnTo>
                  <a:lnTo>
                    <a:pt x="237729" y="93717"/>
                  </a:lnTo>
                  <a:lnTo>
                    <a:pt x="237729" y="87781"/>
                  </a:lnTo>
                  <a:close/>
                  <a:moveTo>
                    <a:pt x="249911" y="87781"/>
                  </a:moveTo>
                  <a:lnTo>
                    <a:pt x="249911" y="93717"/>
                  </a:lnTo>
                  <a:lnTo>
                    <a:pt x="243977" y="93717"/>
                  </a:lnTo>
                  <a:lnTo>
                    <a:pt x="243977" y="87781"/>
                  </a:lnTo>
                  <a:close/>
                  <a:moveTo>
                    <a:pt x="256161" y="87781"/>
                  </a:moveTo>
                  <a:lnTo>
                    <a:pt x="256161" y="93717"/>
                  </a:lnTo>
                  <a:lnTo>
                    <a:pt x="250225" y="93717"/>
                  </a:lnTo>
                  <a:lnTo>
                    <a:pt x="250225" y="87781"/>
                  </a:lnTo>
                  <a:close/>
                  <a:moveTo>
                    <a:pt x="262409" y="87781"/>
                  </a:moveTo>
                  <a:lnTo>
                    <a:pt x="262409" y="93717"/>
                  </a:lnTo>
                  <a:lnTo>
                    <a:pt x="256474" y="93717"/>
                  </a:lnTo>
                  <a:lnTo>
                    <a:pt x="256474" y="87781"/>
                  </a:lnTo>
                  <a:close/>
                  <a:moveTo>
                    <a:pt x="268656" y="87781"/>
                  </a:moveTo>
                  <a:lnTo>
                    <a:pt x="268656" y="93717"/>
                  </a:lnTo>
                  <a:lnTo>
                    <a:pt x="262721" y="93717"/>
                  </a:lnTo>
                  <a:lnTo>
                    <a:pt x="262721" y="87781"/>
                  </a:lnTo>
                  <a:close/>
                  <a:moveTo>
                    <a:pt x="274904" y="87781"/>
                  </a:moveTo>
                  <a:lnTo>
                    <a:pt x="274904" y="93717"/>
                  </a:lnTo>
                  <a:lnTo>
                    <a:pt x="268968" y="93717"/>
                  </a:lnTo>
                  <a:lnTo>
                    <a:pt x="268968" y="87781"/>
                  </a:lnTo>
                  <a:close/>
                  <a:moveTo>
                    <a:pt x="6251" y="94028"/>
                  </a:moveTo>
                  <a:lnTo>
                    <a:pt x="6251" y="99964"/>
                  </a:lnTo>
                  <a:lnTo>
                    <a:pt x="315" y="99964"/>
                  </a:lnTo>
                  <a:lnTo>
                    <a:pt x="315" y="94028"/>
                  </a:lnTo>
                  <a:close/>
                  <a:moveTo>
                    <a:pt x="12498" y="94028"/>
                  </a:moveTo>
                  <a:lnTo>
                    <a:pt x="12498" y="99964"/>
                  </a:lnTo>
                  <a:lnTo>
                    <a:pt x="6562" y="99964"/>
                  </a:lnTo>
                  <a:lnTo>
                    <a:pt x="6562" y="94028"/>
                  </a:lnTo>
                  <a:close/>
                  <a:moveTo>
                    <a:pt x="18745" y="94028"/>
                  </a:moveTo>
                  <a:lnTo>
                    <a:pt x="18745" y="99964"/>
                  </a:lnTo>
                  <a:lnTo>
                    <a:pt x="12810" y="99964"/>
                  </a:lnTo>
                  <a:lnTo>
                    <a:pt x="12810" y="94028"/>
                  </a:lnTo>
                  <a:close/>
                  <a:moveTo>
                    <a:pt x="24992" y="94028"/>
                  </a:moveTo>
                  <a:lnTo>
                    <a:pt x="24992" y="99964"/>
                  </a:lnTo>
                  <a:lnTo>
                    <a:pt x="19058" y="99964"/>
                  </a:lnTo>
                  <a:lnTo>
                    <a:pt x="19058" y="94028"/>
                  </a:lnTo>
                  <a:close/>
                  <a:moveTo>
                    <a:pt x="31242" y="94028"/>
                  </a:moveTo>
                  <a:lnTo>
                    <a:pt x="31242" y="99964"/>
                  </a:lnTo>
                  <a:lnTo>
                    <a:pt x="25305" y="99964"/>
                  </a:lnTo>
                  <a:lnTo>
                    <a:pt x="25305" y="94028"/>
                  </a:lnTo>
                  <a:close/>
                  <a:moveTo>
                    <a:pt x="37489" y="94028"/>
                  </a:moveTo>
                  <a:lnTo>
                    <a:pt x="37489" y="99964"/>
                  </a:lnTo>
                  <a:lnTo>
                    <a:pt x="31553" y="99964"/>
                  </a:lnTo>
                  <a:lnTo>
                    <a:pt x="31553" y="94028"/>
                  </a:lnTo>
                  <a:close/>
                  <a:moveTo>
                    <a:pt x="43737" y="94028"/>
                  </a:moveTo>
                  <a:lnTo>
                    <a:pt x="43737" y="99964"/>
                  </a:lnTo>
                  <a:lnTo>
                    <a:pt x="37802" y="99964"/>
                  </a:lnTo>
                  <a:lnTo>
                    <a:pt x="37802" y="94028"/>
                  </a:lnTo>
                  <a:close/>
                  <a:moveTo>
                    <a:pt x="49985" y="94028"/>
                  </a:moveTo>
                  <a:lnTo>
                    <a:pt x="49985" y="99964"/>
                  </a:lnTo>
                  <a:lnTo>
                    <a:pt x="44049" y="99964"/>
                  </a:lnTo>
                  <a:lnTo>
                    <a:pt x="44049" y="94028"/>
                  </a:lnTo>
                  <a:close/>
                  <a:moveTo>
                    <a:pt x="56232" y="94028"/>
                  </a:moveTo>
                  <a:lnTo>
                    <a:pt x="56232" y="99964"/>
                  </a:lnTo>
                  <a:lnTo>
                    <a:pt x="50296" y="99964"/>
                  </a:lnTo>
                  <a:lnTo>
                    <a:pt x="50296" y="94028"/>
                  </a:lnTo>
                  <a:close/>
                  <a:moveTo>
                    <a:pt x="62480" y="94028"/>
                  </a:moveTo>
                  <a:lnTo>
                    <a:pt x="62480" y="99964"/>
                  </a:lnTo>
                  <a:lnTo>
                    <a:pt x="56545" y="99964"/>
                  </a:lnTo>
                  <a:lnTo>
                    <a:pt x="56545" y="94028"/>
                  </a:lnTo>
                  <a:close/>
                  <a:moveTo>
                    <a:pt x="68727" y="94028"/>
                  </a:moveTo>
                  <a:lnTo>
                    <a:pt x="68727" y="99964"/>
                  </a:lnTo>
                  <a:lnTo>
                    <a:pt x="62792" y="99964"/>
                  </a:lnTo>
                  <a:lnTo>
                    <a:pt x="62792" y="94028"/>
                  </a:lnTo>
                  <a:close/>
                  <a:moveTo>
                    <a:pt x="74975" y="94028"/>
                  </a:moveTo>
                  <a:lnTo>
                    <a:pt x="74975" y="99964"/>
                  </a:lnTo>
                  <a:lnTo>
                    <a:pt x="69039" y="99964"/>
                  </a:lnTo>
                  <a:lnTo>
                    <a:pt x="69039" y="94028"/>
                  </a:lnTo>
                  <a:close/>
                  <a:moveTo>
                    <a:pt x="81223" y="94028"/>
                  </a:moveTo>
                  <a:lnTo>
                    <a:pt x="81223" y="99964"/>
                  </a:lnTo>
                  <a:lnTo>
                    <a:pt x="75286" y="99964"/>
                  </a:lnTo>
                  <a:lnTo>
                    <a:pt x="75286" y="94028"/>
                  </a:lnTo>
                  <a:close/>
                  <a:moveTo>
                    <a:pt x="87470" y="94028"/>
                  </a:moveTo>
                  <a:lnTo>
                    <a:pt x="87470" y="99964"/>
                  </a:lnTo>
                  <a:lnTo>
                    <a:pt x="81535" y="99964"/>
                  </a:lnTo>
                  <a:lnTo>
                    <a:pt x="81535" y="94028"/>
                  </a:lnTo>
                  <a:close/>
                  <a:moveTo>
                    <a:pt x="93718" y="94028"/>
                  </a:moveTo>
                  <a:lnTo>
                    <a:pt x="93718" y="99964"/>
                  </a:lnTo>
                  <a:lnTo>
                    <a:pt x="87784" y="99964"/>
                  </a:lnTo>
                  <a:lnTo>
                    <a:pt x="87784" y="94028"/>
                  </a:lnTo>
                  <a:close/>
                  <a:moveTo>
                    <a:pt x="99967" y="94028"/>
                  </a:moveTo>
                  <a:lnTo>
                    <a:pt x="99967" y="99964"/>
                  </a:lnTo>
                  <a:lnTo>
                    <a:pt x="94031" y="99964"/>
                  </a:lnTo>
                  <a:lnTo>
                    <a:pt x="94031" y="94028"/>
                  </a:lnTo>
                  <a:close/>
                  <a:moveTo>
                    <a:pt x="106214" y="94029"/>
                  </a:moveTo>
                  <a:lnTo>
                    <a:pt x="106214" y="99964"/>
                  </a:lnTo>
                  <a:lnTo>
                    <a:pt x="100278" y="99964"/>
                  </a:lnTo>
                  <a:lnTo>
                    <a:pt x="100278" y="94029"/>
                  </a:lnTo>
                  <a:close/>
                  <a:moveTo>
                    <a:pt x="112461" y="94029"/>
                  </a:moveTo>
                  <a:lnTo>
                    <a:pt x="112461" y="99964"/>
                  </a:lnTo>
                  <a:lnTo>
                    <a:pt x="106527" y="99964"/>
                  </a:lnTo>
                  <a:lnTo>
                    <a:pt x="106527" y="94029"/>
                  </a:lnTo>
                  <a:close/>
                  <a:moveTo>
                    <a:pt x="118710" y="94029"/>
                  </a:moveTo>
                  <a:lnTo>
                    <a:pt x="118710" y="99964"/>
                  </a:lnTo>
                  <a:lnTo>
                    <a:pt x="112774" y="99964"/>
                  </a:lnTo>
                  <a:lnTo>
                    <a:pt x="112774" y="94029"/>
                  </a:lnTo>
                  <a:close/>
                  <a:moveTo>
                    <a:pt x="124957" y="94029"/>
                  </a:moveTo>
                  <a:lnTo>
                    <a:pt x="124957" y="99964"/>
                  </a:lnTo>
                  <a:lnTo>
                    <a:pt x="119021" y="99964"/>
                  </a:lnTo>
                  <a:lnTo>
                    <a:pt x="119021" y="94029"/>
                  </a:lnTo>
                  <a:close/>
                  <a:moveTo>
                    <a:pt x="131204" y="94029"/>
                  </a:moveTo>
                  <a:lnTo>
                    <a:pt x="131204" y="99964"/>
                  </a:lnTo>
                  <a:lnTo>
                    <a:pt x="125270" y="99964"/>
                  </a:lnTo>
                  <a:lnTo>
                    <a:pt x="125270" y="94029"/>
                  </a:lnTo>
                  <a:close/>
                  <a:moveTo>
                    <a:pt x="137451" y="94029"/>
                  </a:moveTo>
                  <a:lnTo>
                    <a:pt x="137451" y="99964"/>
                  </a:lnTo>
                  <a:lnTo>
                    <a:pt x="131517" y="99964"/>
                  </a:lnTo>
                  <a:lnTo>
                    <a:pt x="131517" y="94029"/>
                  </a:lnTo>
                  <a:close/>
                  <a:moveTo>
                    <a:pt x="143702" y="94029"/>
                  </a:moveTo>
                  <a:lnTo>
                    <a:pt x="143702" y="99964"/>
                  </a:lnTo>
                  <a:lnTo>
                    <a:pt x="137766" y="99964"/>
                  </a:lnTo>
                  <a:lnTo>
                    <a:pt x="137766" y="94029"/>
                  </a:lnTo>
                  <a:close/>
                  <a:moveTo>
                    <a:pt x="149949" y="94029"/>
                  </a:moveTo>
                  <a:lnTo>
                    <a:pt x="149949" y="99964"/>
                  </a:lnTo>
                  <a:lnTo>
                    <a:pt x="144015" y="99964"/>
                  </a:lnTo>
                  <a:lnTo>
                    <a:pt x="144015" y="94029"/>
                  </a:lnTo>
                  <a:close/>
                  <a:moveTo>
                    <a:pt x="156196" y="94029"/>
                  </a:moveTo>
                  <a:lnTo>
                    <a:pt x="156196" y="99964"/>
                  </a:lnTo>
                  <a:lnTo>
                    <a:pt x="150262" y="99964"/>
                  </a:lnTo>
                  <a:lnTo>
                    <a:pt x="150262" y="94029"/>
                  </a:lnTo>
                  <a:close/>
                  <a:moveTo>
                    <a:pt x="162445" y="94028"/>
                  </a:moveTo>
                  <a:lnTo>
                    <a:pt x="162445" y="99964"/>
                  </a:lnTo>
                  <a:lnTo>
                    <a:pt x="156509" y="99964"/>
                  </a:lnTo>
                  <a:lnTo>
                    <a:pt x="156509" y="94028"/>
                  </a:lnTo>
                  <a:close/>
                  <a:moveTo>
                    <a:pt x="168692" y="94028"/>
                  </a:moveTo>
                  <a:lnTo>
                    <a:pt x="168692" y="99964"/>
                  </a:lnTo>
                  <a:lnTo>
                    <a:pt x="162756" y="99964"/>
                  </a:lnTo>
                  <a:lnTo>
                    <a:pt x="162756" y="94028"/>
                  </a:lnTo>
                  <a:close/>
                  <a:moveTo>
                    <a:pt x="174939" y="94028"/>
                  </a:moveTo>
                  <a:lnTo>
                    <a:pt x="174939" y="99964"/>
                  </a:lnTo>
                  <a:lnTo>
                    <a:pt x="169005" y="99964"/>
                  </a:lnTo>
                  <a:lnTo>
                    <a:pt x="169005" y="94028"/>
                  </a:lnTo>
                  <a:close/>
                  <a:moveTo>
                    <a:pt x="181186" y="94028"/>
                  </a:moveTo>
                  <a:lnTo>
                    <a:pt x="181186" y="99964"/>
                  </a:lnTo>
                  <a:lnTo>
                    <a:pt x="175252" y="99964"/>
                  </a:lnTo>
                  <a:lnTo>
                    <a:pt x="175252" y="94028"/>
                  </a:lnTo>
                  <a:close/>
                  <a:moveTo>
                    <a:pt x="187435" y="94028"/>
                  </a:moveTo>
                  <a:lnTo>
                    <a:pt x="187435" y="99964"/>
                  </a:lnTo>
                  <a:lnTo>
                    <a:pt x="181499" y="99964"/>
                  </a:lnTo>
                  <a:lnTo>
                    <a:pt x="181499" y="94028"/>
                  </a:lnTo>
                  <a:close/>
                  <a:moveTo>
                    <a:pt x="193684" y="94028"/>
                  </a:moveTo>
                  <a:lnTo>
                    <a:pt x="193684" y="99964"/>
                  </a:lnTo>
                  <a:lnTo>
                    <a:pt x="187749" y="99964"/>
                  </a:lnTo>
                  <a:lnTo>
                    <a:pt x="187749" y="94028"/>
                  </a:lnTo>
                  <a:close/>
                  <a:moveTo>
                    <a:pt x="199931" y="94028"/>
                  </a:moveTo>
                  <a:lnTo>
                    <a:pt x="199931" y="99964"/>
                  </a:lnTo>
                  <a:lnTo>
                    <a:pt x="193996" y="99964"/>
                  </a:lnTo>
                  <a:lnTo>
                    <a:pt x="193996" y="94028"/>
                  </a:lnTo>
                  <a:close/>
                  <a:moveTo>
                    <a:pt x="206180" y="94028"/>
                  </a:moveTo>
                  <a:lnTo>
                    <a:pt x="206180" y="99964"/>
                  </a:lnTo>
                  <a:lnTo>
                    <a:pt x="200244" y="99964"/>
                  </a:lnTo>
                  <a:lnTo>
                    <a:pt x="200244" y="94028"/>
                  </a:lnTo>
                  <a:close/>
                  <a:moveTo>
                    <a:pt x="212427" y="94028"/>
                  </a:moveTo>
                  <a:lnTo>
                    <a:pt x="212427" y="99964"/>
                  </a:lnTo>
                  <a:lnTo>
                    <a:pt x="206491" y="99964"/>
                  </a:lnTo>
                  <a:lnTo>
                    <a:pt x="206491" y="94028"/>
                  </a:lnTo>
                  <a:close/>
                  <a:moveTo>
                    <a:pt x="218674" y="94028"/>
                  </a:moveTo>
                  <a:lnTo>
                    <a:pt x="218674" y="99964"/>
                  </a:lnTo>
                  <a:lnTo>
                    <a:pt x="212739" y="99964"/>
                  </a:lnTo>
                  <a:lnTo>
                    <a:pt x="212739" y="94028"/>
                  </a:lnTo>
                  <a:close/>
                  <a:moveTo>
                    <a:pt x="224921" y="94029"/>
                  </a:moveTo>
                  <a:lnTo>
                    <a:pt x="224921" y="99964"/>
                  </a:lnTo>
                  <a:lnTo>
                    <a:pt x="218987" y="99964"/>
                  </a:lnTo>
                  <a:lnTo>
                    <a:pt x="218987" y="94029"/>
                  </a:lnTo>
                  <a:close/>
                  <a:moveTo>
                    <a:pt x="231170" y="94029"/>
                  </a:moveTo>
                  <a:lnTo>
                    <a:pt x="231170" y="99964"/>
                  </a:lnTo>
                  <a:lnTo>
                    <a:pt x="225234" y="99964"/>
                  </a:lnTo>
                  <a:lnTo>
                    <a:pt x="225234" y="94029"/>
                  </a:lnTo>
                  <a:close/>
                  <a:moveTo>
                    <a:pt x="237417" y="94029"/>
                  </a:moveTo>
                  <a:lnTo>
                    <a:pt x="237417" y="99964"/>
                  </a:lnTo>
                  <a:lnTo>
                    <a:pt x="231481" y="99964"/>
                  </a:lnTo>
                  <a:lnTo>
                    <a:pt x="231481" y="94029"/>
                  </a:lnTo>
                  <a:close/>
                  <a:moveTo>
                    <a:pt x="243664" y="94029"/>
                  </a:moveTo>
                  <a:lnTo>
                    <a:pt x="243664" y="99964"/>
                  </a:lnTo>
                  <a:lnTo>
                    <a:pt x="237729" y="99964"/>
                  </a:lnTo>
                  <a:lnTo>
                    <a:pt x="237729" y="94029"/>
                  </a:lnTo>
                  <a:close/>
                  <a:moveTo>
                    <a:pt x="249911" y="94029"/>
                  </a:moveTo>
                  <a:lnTo>
                    <a:pt x="249911" y="99964"/>
                  </a:lnTo>
                  <a:lnTo>
                    <a:pt x="243977" y="99964"/>
                  </a:lnTo>
                  <a:lnTo>
                    <a:pt x="243977" y="94029"/>
                  </a:lnTo>
                  <a:close/>
                  <a:moveTo>
                    <a:pt x="256161" y="94029"/>
                  </a:moveTo>
                  <a:lnTo>
                    <a:pt x="256161" y="99964"/>
                  </a:lnTo>
                  <a:lnTo>
                    <a:pt x="250225" y="99964"/>
                  </a:lnTo>
                  <a:lnTo>
                    <a:pt x="250225" y="94029"/>
                  </a:lnTo>
                  <a:close/>
                  <a:moveTo>
                    <a:pt x="262409" y="94029"/>
                  </a:moveTo>
                  <a:lnTo>
                    <a:pt x="262409" y="99964"/>
                  </a:lnTo>
                  <a:lnTo>
                    <a:pt x="256474" y="99964"/>
                  </a:lnTo>
                  <a:lnTo>
                    <a:pt x="256474" y="94029"/>
                  </a:lnTo>
                  <a:close/>
                  <a:moveTo>
                    <a:pt x="268656" y="94029"/>
                  </a:moveTo>
                  <a:lnTo>
                    <a:pt x="268656" y="99964"/>
                  </a:lnTo>
                  <a:lnTo>
                    <a:pt x="262721" y="99964"/>
                  </a:lnTo>
                  <a:lnTo>
                    <a:pt x="262721" y="94029"/>
                  </a:lnTo>
                  <a:close/>
                  <a:moveTo>
                    <a:pt x="274904" y="94029"/>
                  </a:moveTo>
                  <a:lnTo>
                    <a:pt x="274904" y="99964"/>
                  </a:lnTo>
                  <a:lnTo>
                    <a:pt x="268968" y="99964"/>
                  </a:lnTo>
                  <a:lnTo>
                    <a:pt x="268968" y="94029"/>
                  </a:lnTo>
                  <a:close/>
                  <a:moveTo>
                    <a:pt x="6251" y="100276"/>
                  </a:moveTo>
                  <a:lnTo>
                    <a:pt x="6251" y="106211"/>
                  </a:lnTo>
                  <a:lnTo>
                    <a:pt x="315" y="106211"/>
                  </a:lnTo>
                  <a:lnTo>
                    <a:pt x="315" y="100276"/>
                  </a:lnTo>
                  <a:close/>
                  <a:moveTo>
                    <a:pt x="12498" y="100276"/>
                  </a:moveTo>
                  <a:lnTo>
                    <a:pt x="12498" y="106211"/>
                  </a:lnTo>
                  <a:lnTo>
                    <a:pt x="6562" y="106211"/>
                  </a:lnTo>
                  <a:lnTo>
                    <a:pt x="6562" y="100276"/>
                  </a:lnTo>
                  <a:close/>
                  <a:moveTo>
                    <a:pt x="18745" y="100276"/>
                  </a:moveTo>
                  <a:lnTo>
                    <a:pt x="18745" y="106211"/>
                  </a:lnTo>
                  <a:lnTo>
                    <a:pt x="12810" y="106211"/>
                  </a:lnTo>
                  <a:lnTo>
                    <a:pt x="12810" y="100276"/>
                  </a:lnTo>
                  <a:close/>
                  <a:moveTo>
                    <a:pt x="24992" y="100276"/>
                  </a:moveTo>
                  <a:lnTo>
                    <a:pt x="24992" y="106211"/>
                  </a:lnTo>
                  <a:lnTo>
                    <a:pt x="19058" y="106211"/>
                  </a:lnTo>
                  <a:lnTo>
                    <a:pt x="19058" y="100276"/>
                  </a:lnTo>
                  <a:close/>
                  <a:moveTo>
                    <a:pt x="31242" y="100276"/>
                  </a:moveTo>
                  <a:lnTo>
                    <a:pt x="31242" y="106211"/>
                  </a:lnTo>
                  <a:lnTo>
                    <a:pt x="25305" y="106211"/>
                  </a:lnTo>
                  <a:lnTo>
                    <a:pt x="25305" y="100276"/>
                  </a:lnTo>
                  <a:close/>
                  <a:moveTo>
                    <a:pt x="37489" y="100276"/>
                  </a:moveTo>
                  <a:lnTo>
                    <a:pt x="37489" y="106211"/>
                  </a:lnTo>
                  <a:lnTo>
                    <a:pt x="31553" y="106211"/>
                  </a:lnTo>
                  <a:lnTo>
                    <a:pt x="31553" y="100276"/>
                  </a:lnTo>
                  <a:close/>
                  <a:moveTo>
                    <a:pt x="43737" y="100276"/>
                  </a:moveTo>
                  <a:lnTo>
                    <a:pt x="43737" y="106211"/>
                  </a:lnTo>
                  <a:lnTo>
                    <a:pt x="37802" y="106211"/>
                  </a:lnTo>
                  <a:lnTo>
                    <a:pt x="37802" y="100276"/>
                  </a:lnTo>
                  <a:close/>
                  <a:moveTo>
                    <a:pt x="49985" y="100276"/>
                  </a:moveTo>
                  <a:lnTo>
                    <a:pt x="49985" y="106211"/>
                  </a:lnTo>
                  <a:lnTo>
                    <a:pt x="44049" y="106211"/>
                  </a:lnTo>
                  <a:lnTo>
                    <a:pt x="44049" y="100276"/>
                  </a:lnTo>
                  <a:close/>
                  <a:moveTo>
                    <a:pt x="56232" y="100276"/>
                  </a:moveTo>
                  <a:lnTo>
                    <a:pt x="56232" y="106211"/>
                  </a:lnTo>
                  <a:lnTo>
                    <a:pt x="50296" y="106211"/>
                  </a:lnTo>
                  <a:lnTo>
                    <a:pt x="50296" y="100276"/>
                  </a:lnTo>
                  <a:close/>
                  <a:moveTo>
                    <a:pt x="62480" y="100276"/>
                  </a:moveTo>
                  <a:lnTo>
                    <a:pt x="62480" y="106211"/>
                  </a:lnTo>
                  <a:lnTo>
                    <a:pt x="56545" y="106211"/>
                  </a:lnTo>
                  <a:lnTo>
                    <a:pt x="56545" y="100276"/>
                  </a:lnTo>
                  <a:close/>
                  <a:moveTo>
                    <a:pt x="68727" y="100276"/>
                  </a:moveTo>
                  <a:lnTo>
                    <a:pt x="68727" y="106211"/>
                  </a:lnTo>
                  <a:lnTo>
                    <a:pt x="62792" y="106211"/>
                  </a:lnTo>
                  <a:lnTo>
                    <a:pt x="62792" y="100276"/>
                  </a:lnTo>
                  <a:close/>
                  <a:moveTo>
                    <a:pt x="74975" y="100276"/>
                  </a:moveTo>
                  <a:lnTo>
                    <a:pt x="74975" y="106211"/>
                  </a:lnTo>
                  <a:lnTo>
                    <a:pt x="69039" y="106211"/>
                  </a:lnTo>
                  <a:lnTo>
                    <a:pt x="69039" y="100276"/>
                  </a:lnTo>
                  <a:close/>
                  <a:moveTo>
                    <a:pt x="81223" y="100276"/>
                  </a:moveTo>
                  <a:lnTo>
                    <a:pt x="81223" y="106211"/>
                  </a:lnTo>
                  <a:lnTo>
                    <a:pt x="75286" y="106211"/>
                  </a:lnTo>
                  <a:lnTo>
                    <a:pt x="75286" y="100276"/>
                  </a:lnTo>
                  <a:close/>
                  <a:moveTo>
                    <a:pt x="87470" y="100276"/>
                  </a:moveTo>
                  <a:lnTo>
                    <a:pt x="87470" y="106211"/>
                  </a:lnTo>
                  <a:lnTo>
                    <a:pt x="81535" y="106211"/>
                  </a:lnTo>
                  <a:lnTo>
                    <a:pt x="81535" y="100276"/>
                  </a:lnTo>
                  <a:close/>
                  <a:moveTo>
                    <a:pt x="93718" y="100276"/>
                  </a:moveTo>
                  <a:lnTo>
                    <a:pt x="93718" y="106211"/>
                  </a:lnTo>
                  <a:lnTo>
                    <a:pt x="87784" y="106211"/>
                  </a:lnTo>
                  <a:lnTo>
                    <a:pt x="87784" y="100276"/>
                  </a:lnTo>
                  <a:close/>
                  <a:moveTo>
                    <a:pt x="99967" y="100276"/>
                  </a:moveTo>
                  <a:lnTo>
                    <a:pt x="99967" y="106211"/>
                  </a:lnTo>
                  <a:lnTo>
                    <a:pt x="94031" y="106211"/>
                  </a:lnTo>
                  <a:lnTo>
                    <a:pt x="94031" y="100276"/>
                  </a:lnTo>
                  <a:close/>
                  <a:moveTo>
                    <a:pt x="106214" y="100276"/>
                  </a:moveTo>
                  <a:lnTo>
                    <a:pt x="106214" y="106211"/>
                  </a:lnTo>
                  <a:lnTo>
                    <a:pt x="100278" y="106211"/>
                  </a:lnTo>
                  <a:lnTo>
                    <a:pt x="100278" y="100276"/>
                  </a:lnTo>
                  <a:close/>
                  <a:moveTo>
                    <a:pt x="112461" y="100276"/>
                  </a:moveTo>
                  <a:lnTo>
                    <a:pt x="112461" y="106211"/>
                  </a:lnTo>
                  <a:lnTo>
                    <a:pt x="106527" y="106211"/>
                  </a:lnTo>
                  <a:lnTo>
                    <a:pt x="106527" y="100276"/>
                  </a:lnTo>
                  <a:close/>
                  <a:moveTo>
                    <a:pt x="118710" y="100276"/>
                  </a:moveTo>
                  <a:lnTo>
                    <a:pt x="118710" y="106211"/>
                  </a:lnTo>
                  <a:lnTo>
                    <a:pt x="112774" y="106211"/>
                  </a:lnTo>
                  <a:lnTo>
                    <a:pt x="112774" y="100276"/>
                  </a:lnTo>
                  <a:close/>
                  <a:moveTo>
                    <a:pt x="124957" y="100276"/>
                  </a:moveTo>
                  <a:lnTo>
                    <a:pt x="124957" y="106211"/>
                  </a:lnTo>
                  <a:lnTo>
                    <a:pt x="119021" y="106211"/>
                  </a:lnTo>
                  <a:lnTo>
                    <a:pt x="119021" y="100276"/>
                  </a:lnTo>
                  <a:close/>
                  <a:moveTo>
                    <a:pt x="131204" y="100276"/>
                  </a:moveTo>
                  <a:lnTo>
                    <a:pt x="131204" y="106211"/>
                  </a:lnTo>
                  <a:lnTo>
                    <a:pt x="125270" y="106211"/>
                  </a:lnTo>
                  <a:lnTo>
                    <a:pt x="125270" y="100276"/>
                  </a:lnTo>
                  <a:close/>
                  <a:moveTo>
                    <a:pt x="137451" y="100276"/>
                  </a:moveTo>
                  <a:lnTo>
                    <a:pt x="137451" y="106211"/>
                  </a:lnTo>
                  <a:lnTo>
                    <a:pt x="131517" y="106211"/>
                  </a:lnTo>
                  <a:lnTo>
                    <a:pt x="131517" y="100276"/>
                  </a:lnTo>
                  <a:close/>
                  <a:moveTo>
                    <a:pt x="143702" y="100276"/>
                  </a:moveTo>
                  <a:lnTo>
                    <a:pt x="143702" y="106211"/>
                  </a:lnTo>
                  <a:lnTo>
                    <a:pt x="137766" y="106211"/>
                  </a:lnTo>
                  <a:lnTo>
                    <a:pt x="137766" y="100276"/>
                  </a:lnTo>
                  <a:close/>
                  <a:moveTo>
                    <a:pt x="149949" y="100276"/>
                  </a:moveTo>
                  <a:lnTo>
                    <a:pt x="149949" y="106211"/>
                  </a:lnTo>
                  <a:lnTo>
                    <a:pt x="144015" y="106211"/>
                  </a:lnTo>
                  <a:lnTo>
                    <a:pt x="144015" y="100276"/>
                  </a:lnTo>
                  <a:close/>
                  <a:moveTo>
                    <a:pt x="156196" y="100276"/>
                  </a:moveTo>
                  <a:lnTo>
                    <a:pt x="156196" y="106211"/>
                  </a:lnTo>
                  <a:lnTo>
                    <a:pt x="150262" y="106211"/>
                  </a:lnTo>
                  <a:lnTo>
                    <a:pt x="150262" y="100276"/>
                  </a:lnTo>
                  <a:close/>
                  <a:moveTo>
                    <a:pt x="162445" y="100276"/>
                  </a:moveTo>
                  <a:lnTo>
                    <a:pt x="162445" y="106211"/>
                  </a:lnTo>
                  <a:lnTo>
                    <a:pt x="156509" y="106211"/>
                  </a:lnTo>
                  <a:lnTo>
                    <a:pt x="156509" y="100276"/>
                  </a:lnTo>
                  <a:close/>
                  <a:moveTo>
                    <a:pt x="168692" y="100276"/>
                  </a:moveTo>
                  <a:lnTo>
                    <a:pt x="168692" y="106211"/>
                  </a:lnTo>
                  <a:lnTo>
                    <a:pt x="162756" y="106211"/>
                  </a:lnTo>
                  <a:lnTo>
                    <a:pt x="162756" y="100276"/>
                  </a:lnTo>
                  <a:close/>
                  <a:moveTo>
                    <a:pt x="174939" y="100276"/>
                  </a:moveTo>
                  <a:lnTo>
                    <a:pt x="174939" y="106211"/>
                  </a:lnTo>
                  <a:lnTo>
                    <a:pt x="169005" y="106211"/>
                  </a:lnTo>
                  <a:lnTo>
                    <a:pt x="169005" y="100276"/>
                  </a:lnTo>
                  <a:close/>
                  <a:moveTo>
                    <a:pt x="181186" y="100276"/>
                  </a:moveTo>
                  <a:lnTo>
                    <a:pt x="181186" y="106211"/>
                  </a:lnTo>
                  <a:lnTo>
                    <a:pt x="175252" y="106211"/>
                  </a:lnTo>
                  <a:lnTo>
                    <a:pt x="175252" y="100276"/>
                  </a:lnTo>
                  <a:close/>
                  <a:moveTo>
                    <a:pt x="187435" y="100276"/>
                  </a:moveTo>
                  <a:lnTo>
                    <a:pt x="187435" y="106211"/>
                  </a:lnTo>
                  <a:lnTo>
                    <a:pt x="181499" y="106211"/>
                  </a:lnTo>
                  <a:lnTo>
                    <a:pt x="181499" y="100276"/>
                  </a:lnTo>
                  <a:close/>
                  <a:moveTo>
                    <a:pt x="193684" y="100276"/>
                  </a:moveTo>
                  <a:lnTo>
                    <a:pt x="193684" y="106211"/>
                  </a:lnTo>
                  <a:lnTo>
                    <a:pt x="187749" y="106211"/>
                  </a:lnTo>
                  <a:lnTo>
                    <a:pt x="187749" y="100276"/>
                  </a:lnTo>
                  <a:close/>
                  <a:moveTo>
                    <a:pt x="199931" y="100276"/>
                  </a:moveTo>
                  <a:lnTo>
                    <a:pt x="199931" y="106211"/>
                  </a:lnTo>
                  <a:lnTo>
                    <a:pt x="193996" y="106211"/>
                  </a:lnTo>
                  <a:lnTo>
                    <a:pt x="193996" y="100276"/>
                  </a:lnTo>
                  <a:close/>
                  <a:moveTo>
                    <a:pt x="206180" y="100276"/>
                  </a:moveTo>
                  <a:lnTo>
                    <a:pt x="206180" y="106211"/>
                  </a:lnTo>
                  <a:lnTo>
                    <a:pt x="200244" y="106211"/>
                  </a:lnTo>
                  <a:lnTo>
                    <a:pt x="200244" y="100276"/>
                  </a:lnTo>
                  <a:close/>
                  <a:moveTo>
                    <a:pt x="212427" y="100276"/>
                  </a:moveTo>
                  <a:lnTo>
                    <a:pt x="212427" y="106211"/>
                  </a:lnTo>
                  <a:lnTo>
                    <a:pt x="206491" y="106211"/>
                  </a:lnTo>
                  <a:lnTo>
                    <a:pt x="206491" y="100276"/>
                  </a:lnTo>
                  <a:close/>
                  <a:moveTo>
                    <a:pt x="218674" y="100276"/>
                  </a:moveTo>
                  <a:lnTo>
                    <a:pt x="218674" y="106211"/>
                  </a:lnTo>
                  <a:lnTo>
                    <a:pt x="212739" y="106211"/>
                  </a:lnTo>
                  <a:lnTo>
                    <a:pt x="212739" y="100276"/>
                  </a:lnTo>
                  <a:close/>
                  <a:moveTo>
                    <a:pt x="224921" y="100276"/>
                  </a:moveTo>
                  <a:lnTo>
                    <a:pt x="224921" y="106211"/>
                  </a:lnTo>
                  <a:lnTo>
                    <a:pt x="218987" y="106211"/>
                  </a:lnTo>
                  <a:lnTo>
                    <a:pt x="218987" y="100276"/>
                  </a:lnTo>
                  <a:close/>
                  <a:moveTo>
                    <a:pt x="231170" y="100276"/>
                  </a:moveTo>
                  <a:lnTo>
                    <a:pt x="231170" y="106211"/>
                  </a:lnTo>
                  <a:lnTo>
                    <a:pt x="225234" y="106211"/>
                  </a:lnTo>
                  <a:lnTo>
                    <a:pt x="225234" y="100276"/>
                  </a:lnTo>
                  <a:close/>
                  <a:moveTo>
                    <a:pt x="237417" y="100276"/>
                  </a:moveTo>
                  <a:lnTo>
                    <a:pt x="237417" y="106211"/>
                  </a:lnTo>
                  <a:lnTo>
                    <a:pt x="231481" y="106211"/>
                  </a:lnTo>
                  <a:lnTo>
                    <a:pt x="231481" y="100276"/>
                  </a:lnTo>
                  <a:close/>
                  <a:moveTo>
                    <a:pt x="243664" y="100276"/>
                  </a:moveTo>
                  <a:lnTo>
                    <a:pt x="243664" y="106211"/>
                  </a:lnTo>
                  <a:lnTo>
                    <a:pt x="237729" y="106211"/>
                  </a:lnTo>
                  <a:lnTo>
                    <a:pt x="237729" y="100276"/>
                  </a:lnTo>
                  <a:close/>
                  <a:moveTo>
                    <a:pt x="249911" y="100276"/>
                  </a:moveTo>
                  <a:lnTo>
                    <a:pt x="249911" y="106211"/>
                  </a:lnTo>
                  <a:lnTo>
                    <a:pt x="243977" y="106211"/>
                  </a:lnTo>
                  <a:lnTo>
                    <a:pt x="243977" y="100276"/>
                  </a:lnTo>
                  <a:close/>
                  <a:moveTo>
                    <a:pt x="256161" y="100276"/>
                  </a:moveTo>
                  <a:lnTo>
                    <a:pt x="256161" y="106211"/>
                  </a:lnTo>
                  <a:lnTo>
                    <a:pt x="250225" y="106211"/>
                  </a:lnTo>
                  <a:lnTo>
                    <a:pt x="250225" y="100276"/>
                  </a:lnTo>
                  <a:close/>
                  <a:moveTo>
                    <a:pt x="262409" y="100276"/>
                  </a:moveTo>
                  <a:lnTo>
                    <a:pt x="262409" y="106211"/>
                  </a:lnTo>
                  <a:lnTo>
                    <a:pt x="256474" y="106211"/>
                  </a:lnTo>
                  <a:lnTo>
                    <a:pt x="256474" y="100276"/>
                  </a:lnTo>
                  <a:close/>
                  <a:moveTo>
                    <a:pt x="268656" y="100276"/>
                  </a:moveTo>
                  <a:lnTo>
                    <a:pt x="268656" y="106211"/>
                  </a:lnTo>
                  <a:lnTo>
                    <a:pt x="262721" y="106211"/>
                  </a:lnTo>
                  <a:lnTo>
                    <a:pt x="262721" y="100276"/>
                  </a:lnTo>
                  <a:close/>
                  <a:moveTo>
                    <a:pt x="274904" y="100276"/>
                  </a:moveTo>
                  <a:lnTo>
                    <a:pt x="274904" y="106211"/>
                  </a:lnTo>
                  <a:lnTo>
                    <a:pt x="268968" y="106211"/>
                  </a:lnTo>
                  <a:lnTo>
                    <a:pt x="268968" y="100276"/>
                  </a:lnTo>
                  <a:close/>
                  <a:moveTo>
                    <a:pt x="6251" y="106523"/>
                  </a:moveTo>
                  <a:lnTo>
                    <a:pt x="6251" y="112460"/>
                  </a:lnTo>
                  <a:lnTo>
                    <a:pt x="315" y="112460"/>
                  </a:lnTo>
                  <a:lnTo>
                    <a:pt x="315" y="106523"/>
                  </a:lnTo>
                  <a:close/>
                  <a:moveTo>
                    <a:pt x="12498" y="106523"/>
                  </a:moveTo>
                  <a:lnTo>
                    <a:pt x="12498" y="112460"/>
                  </a:lnTo>
                  <a:lnTo>
                    <a:pt x="6562" y="112460"/>
                  </a:lnTo>
                  <a:lnTo>
                    <a:pt x="6562" y="106523"/>
                  </a:lnTo>
                  <a:close/>
                  <a:moveTo>
                    <a:pt x="18745" y="106523"/>
                  </a:moveTo>
                  <a:lnTo>
                    <a:pt x="18745" y="112460"/>
                  </a:lnTo>
                  <a:lnTo>
                    <a:pt x="12810" y="112460"/>
                  </a:lnTo>
                  <a:lnTo>
                    <a:pt x="12810" y="106523"/>
                  </a:lnTo>
                  <a:close/>
                  <a:moveTo>
                    <a:pt x="24992" y="106523"/>
                  </a:moveTo>
                  <a:lnTo>
                    <a:pt x="24992" y="112460"/>
                  </a:lnTo>
                  <a:lnTo>
                    <a:pt x="19058" y="112460"/>
                  </a:lnTo>
                  <a:lnTo>
                    <a:pt x="19058" y="106523"/>
                  </a:lnTo>
                  <a:close/>
                  <a:moveTo>
                    <a:pt x="31242" y="106523"/>
                  </a:moveTo>
                  <a:lnTo>
                    <a:pt x="31242" y="112460"/>
                  </a:lnTo>
                  <a:lnTo>
                    <a:pt x="25305" y="112460"/>
                  </a:lnTo>
                  <a:lnTo>
                    <a:pt x="25305" y="106523"/>
                  </a:lnTo>
                  <a:close/>
                  <a:moveTo>
                    <a:pt x="37489" y="106523"/>
                  </a:moveTo>
                  <a:lnTo>
                    <a:pt x="37489" y="112460"/>
                  </a:lnTo>
                  <a:lnTo>
                    <a:pt x="31553" y="112460"/>
                  </a:lnTo>
                  <a:lnTo>
                    <a:pt x="31553" y="106523"/>
                  </a:lnTo>
                  <a:close/>
                  <a:moveTo>
                    <a:pt x="43737" y="106523"/>
                  </a:moveTo>
                  <a:lnTo>
                    <a:pt x="43737" y="112460"/>
                  </a:lnTo>
                  <a:lnTo>
                    <a:pt x="37802" y="112460"/>
                  </a:lnTo>
                  <a:lnTo>
                    <a:pt x="37802" y="106523"/>
                  </a:lnTo>
                  <a:close/>
                  <a:moveTo>
                    <a:pt x="49985" y="106523"/>
                  </a:moveTo>
                  <a:lnTo>
                    <a:pt x="49985" y="112460"/>
                  </a:lnTo>
                  <a:lnTo>
                    <a:pt x="44049" y="112460"/>
                  </a:lnTo>
                  <a:lnTo>
                    <a:pt x="44049" y="106523"/>
                  </a:lnTo>
                  <a:close/>
                  <a:moveTo>
                    <a:pt x="56232" y="106523"/>
                  </a:moveTo>
                  <a:lnTo>
                    <a:pt x="56232" y="112460"/>
                  </a:lnTo>
                  <a:lnTo>
                    <a:pt x="50296" y="112460"/>
                  </a:lnTo>
                  <a:lnTo>
                    <a:pt x="50296" y="106523"/>
                  </a:lnTo>
                  <a:close/>
                  <a:moveTo>
                    <a:pt x="62480" y="106523"/>
                  </a:moveTo>
                  <a:lnTo>
                    <a:pt x="62480" y="112460"/>
                  </a:lnTo>
                  <a:lnTo>
                    <a:pt x="56545" y="112460"/>
                  </a:lnTo>
                  <a:lnTo>
                    <a:pt x="56545" y="106523"/>
                  </a:lnTo>
                  <a:close/>
                  <a:moveTo>
                    <a:pt x="68727" y="106523"/>
                  </a:moveTo>
                  <a:lnTo>
                    <a:pt x="68727" y="112460"/>
                  </a:lnTo>
                  <a:lnTo>
                    <a:pt x="62792" y="112460"/>
                  </a:lnTo>
                  <a:lnTo>
                    <a:pt x="62792" y="106523"/>
                  </a:lnTo>
                  <a:close/>
                  <a:moveTo>
                    <a:pt x="74975" y="106523"/>
                  </a:moveTo>
                  <a:lnTo>
                    <a:pt x="74975" y="112460"/>
                  </a:lnTo>
                  <a:lnTo>
                    <a:pt x="69039" y="112460"/>
                  </a:lnTo>
                  <a:lnTo>
                    <a:pt x="69039" y="106523"/>
                  </a:lnTo>
                  <a:close/>
                  <a:moveTo>
                    <a:pt x="81223" y="106523"/>
                  </a:moveTo>
                  <a:lnTo>
                    <a:pt x="81223" y="112460"/>
                  </a:lnTo>
                  <a:lnTo>
                    <a:pt x="75286" y="112460"/>
                  </a:lnTo>
                  <a:lnTo>
                    <a:pt x="75286" y="106523"/>
                  </a:lnTo>
                  <a:close/>
                  <a:moveTo>
                    <a:pt x="87470" y="106523"/>
                  </a:moveTo>
                  <a:lnTo>
                    <a:pt x="87470" y="112460"/>
                  </a:lnTo>
                  <a:lnTo>
                    <a:pt x="81535" y="112460"/>
                  </a:lnTo>
                  <a:lnTo>
                    <a:pt x="81535" y="106523"/>
                  </a:lnTo>
                  <a:close/>
                  <a:moveTo>
                    <a:pt x="93718" y="106523"/>
                  </a:moveTo>
                  <a:lnTo>
                    <a:pt x="93718" y="112460"/>
                  </a:lnTo>
                  <a:lnTo>
                    <a:pt x="87784" y="112460"/>
                  </a:lnTo>
                  <a:lnTo>
                    <a:pt x="87784" y="106523"/>
                  </a:lnTo>
                  <a:close/>
                  <a:moveTo>
                    <a:pt x="99967" y="106523"/>
                  </a:moveTo>
                  <a:lnTo>
                    <a:pt x="99967" y="112460"/>
                  </a:lnTo>
                  <a:lnTo>
                    <a:pt x="94031" y="112460"/>
                  </a:lnTo>
                  <a:lnTo>
                    <a:pt x="94031" y="106523"/>
                  </a:lnTo>
                  <a:close/>
                  <a:moveTo>
                    <a:pt x="106214" y="106523"/>
                  </a:moveTo>
                  <a:lnTo>
                    <a:pt x="106214" y="112460"/>
                  </a:lnTo>
                  <a:lnTo>
                    <a:pt x="100278" y="112460"/>
                  </a:lnTo>
                  <a:lnTo>
                    <a:pt x="100278" y="106523"/>
                  </a:lnTo>
                  <a:close/>
                  <a:moveTo>
                    <a:pt x="112461" y="106523"/>
                  </a:moveTo>
                  <a:lnTo>
                    <a:pt x="112461" y="112460"/>
                  </a:lnTo>
                  <a:lnTo>
                    <a:pt x="106527" y="112460"/>
                  </a:lnTo>
                  <a:lnTo>
                    <a:pt x="106527" y="106523"/>
                  </a:lnTo>
                  <a:close/>
                  <a:moveTo>
                    <a:pt x="118710" y="106523"/>
                  </a:moveTo>
                  <a:lnTo>
                    <a:pt x="118710" y="112460"/>
                  </a:lnTo>
                  <a:lnTo>
                    <a:pt x="112774" y="112460"/>
                  </a:lnTo>
                  <a:lnTo>
                    <a:pt x="112774" y="106523"/>
                  </a:lnTo>
                  <a:close/>
                  <a:moveTo>
                    <a:pt x="124957" y="106523"/>
                  </a:moveTo>
                  <a:lnTo>
                    <a:pt x="124957" y="112460"/>
                  </a:lnTo>
                  <a:lnTo>
                    <a:pt x="119021" y="112460"/>
                  </a:lnTo>
                  <a:lnTo>
                    <a:pt x="119021" y="106523"/>
                  </a:lnTo>
                  <a:close/>
                  <a:moveTo>
                    <a:pt x="131204" y="106523"/>
                  </a:moveTo>
                  <a:lnTo>
                    <a:pt x="131204" y="112460"/>
                  </a:lnTo>
                  <a:lnTo>
                    <a:pt x="125270" y="112460"/>
                  </a:lnTo>
                  <a:lnTo>
                    <a:pt x="125270" y="106523"/>
                  </a:lnTo>
                  <a:close/>
                  <a:moveTo>
                    <a:pt x="137451" y="106523"/>
                  </a:moveTo>
                  <a:lnTo>
                    <a:pt x="137451" y="112460"/>
                  </a:lnTo>
                  <a:lnTo>
                    <a:pt x="131517" y="112460"/>
                  </a:lnTo>
                  <a:lnTo>
                    <a:pt x="131517" y="106523"/>
                  </a:lnTo>
                  <a:close/>
                  <a:moveTo>
                    <a:pt x="143702" y="106523"/>
                  </a:moveTo>
                  <a:lnTo>
                    <a:pt x="143702" y="112460"/>
                  </a:lnTo>
                  <a:lnTo>
                    <a:pt x="137766" y="112460"/>
                  </a:lnTo>
                  <a:lnTo>
                    <a:pt x="137766" y="106523"/>
                  </a:lnTo>
                  <a:close/>
                  <a:moveTo>
                    <a:pt x="149949" y="106523"/>
                  </a:moveTo>
                  <a:lnTo>
                    <a:pt x="149949" y="112460"/>
                  </a:lnTo>
                  <a:lnTo>
                    <a:pt x="144015" y="112460"/>
                  </a:lnTo>
                  <a:lnTo>
                    <a:pt x="144015" y="106523"/>
                  </a:lnTo>
                  <a:close/>
                  <a:moveTo>
                    <a:pt x="156196" y="106523"/>
                  </a:moveTo>
                  <a:lnTo>
                    <a:pt x="156196" y="112460"/>
                  </a:lnTo>
                  <a:lnTo>
                    <a:pt x="150262" y="112460"/>
                  </a:lnTo>
                  <a:lnTo>
                    <a:pt x="150262" y="106523"/>
                  </a:lnTo>
                  <a:close/>
                  <a:moveTo>
                    <a:pt x="162445" y="106523"/>
                  </a:moveTo>
                  <a:lnTo>
                    <a:pt x="162445" y="112460"/>
                  </a:lnTo>
                  <a:lnTo>
                    <a:pt x="156509" y="112460"/>
                  </a:lnTo>
                  <a:lnTo>
                    <a:pt x="156509" y="106523"/>
                  </a:lnTo>
                  <a:close/>
                  <a:moveTo>
                    <a:pt x="168692" y="106523"/>
                  </a:moveTo>
                  <a:lnTo>
                    <a:pt x="168692" y="112460"/>
                  </a:lnTo>
                  <a:lnTo>
                    <a:pt x="162756" y="112460"/>
                  </a:lnTo>
                  <a:lnTo>
                    <a:pt x="162756" y="106523"/>
                  </a:lnTo>
                  <a:close/>
                  <a:moveTo>
                    <a:pt x="174939" y="106523"/>
                  </a:moveTo>
                  <a:lnTo>
                    <a:pt x="174939" y="112460"/>
                  </a:lnTo>
                  <a:lnTo>
                    <a:pt x="169005" y="112460"/>
                  </a:lnTo>
                  <a:lnTo>
                    <a:pt x="169005" y="106523"/>
                  </a:lnTo>
                  <a:close/>
                  <a:moveTo>
                    <a:pt x="181186" y="106523"/>
                  </a:moveTo>
                  <a:lnTo>
                    <a:pt x="181186" y="112460"/>
                  </a:lnTo>
                  <a:lnTo>
                    <a:pt x="175252" y="112460"/>
                  </a:lnTo>
                  <a:lnTo>
                    <a:pt x="175252" y="106523"/>
                  </a:lnTo>
                  <a:close/>
                  <a:moveTo>
                    <a:pt x="187435" y="106523"/>
                  </a:moveTo>
                  <a:lnTo>
                    <a:pt x="187435" y="112460"/>
                  </a:lnTo>
                  <a:lnTo>
                    <a:pt x="181499" y="112460"/>
                  </a:lnTo>
                  <a:lnTo>
                    <a:pt x="181499" y="106523"/>
                  </a:lnTo>
                  <a:close/>
                  <a:moveTo>
                    <a:pt x="193684" y="106523"/>
                  </a:moveTo>
                  <a:lnTo>
                    <a:pt x="193684" y="112460"/>
                  </a:lnTo>
                  <a:lnTo>
                    <a:pt x="187749" y="112460"/>
                  </a:lnTo>
                  <a:lnTo>
                    <a:pt x="187749" y="106523"/>
                  </a:lnTo>
                  <a:close/>
                  <a:moveTo>
                    <a:pt x="199931" y="106523"/>
                  </a:moveTo>
                  <a:lnTo>
                    <a:pt x="199931" y="112460"/>
                  </a:lnTo>
                  <a:lnTo>
                    <a:pt x="193996" y="112460"/>
                  </a:lnTo>
                  <a:lnTo>
                    <a:pt x="193996" y="106523"/>
                  </a:lnTo>
                  <a:close/>
                  <a:moveTo>
                    <a:pt x="206180" y="106523"/>
                  </a:moveTo>
                  <a:lnTo>
                    <a:pt x="206180" y="112460"/>
                  </a:lnTo>
                  <a:lnTo>
                    <a:pt x="200244" y="112460"/>
                  </a:lnTo>
                  <a:lnTo>
                    <a:pt x="200244" y="106523"/>
                  </a:lnTo>
                  <a:close/>
                  <a:moveTo>
                    <a:pt x="212427" y="106523"/>
                  </a:moveTo>
                  <a:lnTo>
                    <a:pt x="212427" y="112460"/>
                  </a:lnTo>
                  <a:lnTo>
                    <a:pt x="206491" y="112460"/>
                  </a:lnTo>
                  <a:lnTo>
                    <a:pt x="206491" y="106523"/>
                  </a:lnTo>
                  <a:close/>
                  <a:moveTo>
                    <a:pt x="218674" y="106523"/>
                  </a:moveTo>
                  <a:lnTo>
                    <a:pt x="218674" y="112460"/>
                  </a:lnTo>
                  <a:lnTo>
                    <a:pt x="212739" y="112460"/>
                  </a:lnTo>
                  <a:lnTo>
                    <a:pt x="212739" y="106523"/>
                  </a:lnTo>
                  <a:close/>
                  <a:moveTo>
                    <a:pt x="224921" y="106523"/>
                  </a:moveTo>
                  <a:lnTo>
                    <a:pt x="224921" y="112460"/>
                  </a:lnTo>
                  <a:lnTo>
                    <a:pt x="218987" y="112460"/>
                  </a:lnTo>
                  <a:lnTo>
                    <a:pt x="218987" y="106523"/>
                  </a:lnTo>
                  <a:close/>
                  <a:moveTo>
                    <a:pt x="231170" y="106523"/>
                  </a:moveTo>
                  <a:lnTo>
                    <a:pt x="231170" y="112460"/>
                  </a:lnTo>
                  <a:lnTo>
                    <a:pt x="225234" y="112460"/>
                  </a:lnTo>
                  <a:lnTo>
                    <a:pt x="225234" y="106523"/>
                  </a:lnTo>
                  <a:close/>
                  <a:moveTo>
                    <a:pt x="237417" y="106523"/>
                  </a:moveTo>
                  <a:lnTo>
                    <a:pt x="237417" y="112460"/>
                  </a:lnTo>
                  <a:lnTo>
                    <a:pt x="231481" y="112460"/>
                  </a:lnTo>
                  <a:lnTo>
                    <a:pt x="231481" y="106523"/>
                  </a:lnTo>
                  <a:close/>
                  <a:moveTo>
                    <a:pt x="243664" y="106523"/>
                  </a:moveTo>
                  <a:lnTo>
                    <a:pt x="243664" y="112460"/>
                  </a:lnTo>
                  <a:lnTo>
                    <a:pt x="237729" y="112460"/>
                  </a:lnTo>
                  <a:lnTo>
                    <a:pt x="237729" y="106523"/>
                  </a:lnTo>
                  <a:close/>
                  <a:moveTo>
                    <a:pt x="249911" y="106523"/>
                  </a:moveTo>
                  <a:lnTo>
                    <a:pt x="249911" y="112460"/>
                  </a:lnTo>
                  <a:lnTo>
                    <a:pt x="243977" y="112460"/>
                  </a:lnTo>
                  <a:lnTo>
                    <a:pt x="243977" y="106523"/>
                  </a:lnTo>
                  <a:close/>
                  <a:moveTo>
                    <a:pt x="256161" y="106523"/>
                  </a:moveTo>
                  <a:lnTo>
                    <a:pt x="256161" y="112460"/>
                  </a:lnTo>
                  <a:lnTo>
                    <a:pt x="250225" y="112460"/>
                  </a:lnTo>
                  <a:lnTo>
                    <a:pt x="250225" y="106523"/>
                  </a:lnTo>
                  <a:close/>
                  <a:moveTo>
                    <a:pt x="262409" y="106523"/>
                  </a:moveTo>
                  <a:lnTo>
                    <a:pt x="262409" y="112460"/>
                  </a:lnTo>
                  <a:lnTo>
                    <a:pt x="256474" y="112460"/>
                  </a:lnTo>
                  <a:lnTo>
                    <a:pt x="256474" y="106523"/>
                  </a:lnTo>
                  <a:close/>
                  <a:moveTo>
                    <a:pt x="268656" y="106523"/>
                  </a:moveTo>
                  <a:lnTo>
                    <a:pt x="268656" y="112460"/>
                  </a:lnTo>
                  <a:lnTo>
                    <a:pt x="262721" y="112460"/>
                  </a:lnTo>
                  <a:lnTo>
                    <a:pt x="262721" y="106523"/>
                  </a:lnTo>
                  <a:close/>
                  <a:moveTo>
                    <a:pt x="274904" y="106523"/>
                  </a:moveTo>
                  <a:lnTo>
                    <a:pt x="274904" y="112460"/>
                  </a:lnTo>
                  <a:lnTo>
                    <a:pt x="268968" y="112460"/>
                  </a:lnTo>
                  <a:lnTo>
                    <a:pt x="268968" y="106523"/>
                  </a:lnTo>
                  <a:close/>
                  <a:moveTo>
                    <a:pt x="6251" y="112771"/>
                  </a:moveTo>
                  <a:lnTo>
                    <a:pt x="6251" y="118707"/>
                  </a:lnTo>
                  <a:lnTo>
                    <a:pt x="315" y="118707"/>
                  </a:lnTo>
                  <a:lnTo>
                    <a:pt x="315" y="112771"/>
                  </a:lnTo>
                  <a:close/>
                  <a:moveTo>
                    <a:pt x="12498" y="112771"/>
                  </a:moveTo>
                  <a:lnTo>
                    <a:pt x="12498" y="118707"/>
                  </a:lnTo>
                  <a:lnTo>
                    <a:pt x="6562" y="118707"/>
                  </a:lnTo>
                  <a:lnTo>
                    <a:pt x="6562" y="112771"/>
                  </a:lnTo>
                  <a:close/>
                  <a:moveTo>
                    <a:pt x="18745" y="112771"/>
                  </a:moveTo>
                  <a:lnTo>
                    <a:pt x="18745" y="118707"/>
                  </a:lnTo>
                  <a:lnTo>
                    <a:pt x="12810" y="118707"/>
                  </a:lnTo>
                  <a:lnTo>
                    <a:pt x="12810" y="112771"/>
                  </a:lnTo>
                  <a:close/>
                  <a:moveTo>
                    <a:pt x="24992" y="112771"/>
                  </a:moveTo>
                  <a:lnTo>
                    <a:pt x="24992" y="118707"/>
                  </a:lnTo>
                  <a:lnTo>
                    <a:pt x="19058" y="118707"/>
                  </a:lnTo>
                  <a:lnTo>
                    <a:pt x="19058" y="112771"/>
                  </a:lnTo>
                  <a:close/>
                  <a:moveTo>
                    <a:pt x="31242" y="112771"/>
                  </a:moveTo>
                  <a:lnTo>
                    <a:pt x="31242" y="118707"/>
                  </a:lnTo>
                  <a:lnTo>
                    <a:pt x="25305" y="118707"/>
                  </a:lnTo>
                  <a:lnTo>
                    <a:pt x="25305" y="112771"/>
                  </a:lnTo>
                  <a:close/>
                  <a:moveTo>
                    <a:pt x="37489" y="112771"/>
                  </a:moveTo>
                  <a:lnTo>
                    <a:pt x="37489" y="118707"/>
                  </a:lnTo>
                  <a:lnTo>
                    <a:pt x="31553" y="118707"/>
                  </a:lnTo>
                  <a:lnTo>
                    <a:pt x="31553" y="112771"/>
                  </a:lnTo>
                  <a:close/>
                  <a:moveTo>
                    <a:pt x="43737" y="112771"/>
                  </a:moveTo>
                  <a:lnTo>
                    <a:pt x="43737" y="118707"/>
                  </a:lnTo>
                  <a:lnTo>
                    <a:pt x="37802" y="118707"/>
                  </a:lnTo>
                  <a:lnTo>
                    <a:pt x="37802" y="112771"/>
                  </a:lnTo>
                  <a:close/>
                  <a:moveTo>
                    <a:pt x="49985" y="112771"/>
                  </a:moveTo>
                  <a:lnTo>
                    <a:pt x="49985" y="118707"/>
                  </a:lnTo>
                  <a:lnTo>
                    <a:pt x="44049" y="118707"/>
                  </a:lnTo>
                  <a:lnTo>
                    <a:pt x="44049" y="112771"/>
                  </a:lnTo>
                  <a:close/>
                  <a:moveTo>
                    <a:pt x="56232" y="112771"/>
                  </a:moveTo>
                  <a:lnTo>
                    <a:pt x="56232" y="118707"/>
                  </a:lnTo>
                  <a:lnTo>
                    <a:pt x="50296" y="118707"/>
                  </a:lnTo>
                  <a:lnTo>
                    <a:pt x="50296" y="112771"/>
                  </a:lnTo>
                  <a:close/>
                  <a:moveTo>
                    <a:pt x="62480" y="112771"/>
                  </a:moveTo>
                  <a:lnTo>
                    <a:pt x="62480" y="118707"/>
                  </a:lnTo>
                  <a:lnTo>
                    <a:pt x="56545" y="118707"/>
                  </a:lnTo>
                  <a:lnTo>
                    <a:pt x="56545" y="112771"/>
                  </a:lnTo>
                  <a:close/>
                  <a:moveTo>
                    <a:pt x="68727" y="112771"/>
                  </a:moveTo>
                  <a:lnTo>
                    <a:pt x="68727" y="118707"/>
                  </a:lnTo>
                  <a:lnTo>
                    <a:pt x="62792" y="118707"/>
                  </a:lnTo>
                  <a:lnTo>
                    <a:pt x="62792" y="112771"/>
                  </a:lnTo>
                  <a:close/>
                  <a:moveTo>
                    <a:pt x="74975" y="112771"/>
                  </a:moveTo>
                  <a:lnTo>
                    <a:pt x="74975" y="118707"/>
                  </a:lnTo>
                  <a:lnTo>
                    <a:pt x="69039" y="118707"/>
                  </a:lnTo>
                  <a:lnTo>
                    <a:pt x="69039" y="112771"/>
                  </a:lnTo>
                  <a:close/>
                  <a:moveTo>
                    <a:pt x="81223" y="112771"/>
                  </a:moveTo>
                  <a:lnTo>
                    <a:pt x="81223" y="118707"/>
                  </a:lnTo>
                  <a:lnTo>
                    <a:pt x="75286" y="118707"/>
                  </a:lnTo>
                  <a:lnTo>
                    <a:pt x="75286" y="112771"/>
                  </a:lnTo>
                  <a:close/>
                  <a:moveTo>
                    <a:pt x="87470" y="112771"/>
                  </a:moveTo>
                  <a:lnTo>
                    <a:pt x="87470" y="118707"/>
                  </a:lnTo>
                  <a:lnTo>
                    <a:pt x="81535" y="118707"/>
                  </a:lnTo>
                  <a:lnTo>
                    <a:pt x="81535" y="112771"/>
                  </a:lnTo>
                  <a:close/>
                  <a:moveTo>
                    <a:pt x="93718" y="112771"/>
                  </a:moveTo>
                  <a:lnTo>
                    <a:pt x="93718" y="118707"/>
                  </a:lnTo>
                  <a:lnTo>
                    <a:pt x="87784" y="118707"/>
                  </a:lnTo>
                  <a:lnTo>
                    <a:pt x="87784" y="112771"/>
                  </a:lnTo>
                  <a:close/>
                  <a:moveTo>
                    <a:pt x="99967" y="112771"/>
                  </a:moveTo>
                  <a:lnTo>
                    <a:pt x="99967" y="118707"/>
                  </a:lnTo>
                  <a:lnTo>
                    <a:pt x="94031" y="118707"/>
                  </a:lnTo>
                  <a:lnTo>
                    <a:pt x="94031" y="112771"/>
                  </a:lnTo>
                  <a:close/>
                  <a:moveTo>
                    <a:pt x="106214" y="112771"/>
                  </a:moveTo>
                  <a:lnTo>
                    <a:pt x="106214" y="118707"/>
                  </a:lnTo>
                  <a:lnTo>
                    <a:pt x="100278" y="118707"/>
                  </a:lnTo>
                  <a:lnTo>
                    <a:pt x="100278" y="112771"/>
                  </a:lnTo>
                  <a:close/>
                  <a:moveTo>
                    <a:pt x="112461" y="112771"/>
                  </a:moveTo>
                  <a:lnTo>
                    <a:pt x="112461" y="118707"/>
                  </a:lnTo>
                  <a:lnTo>
                    <a:pt x="106527" y="118707"/>
                  </a:lnTo>
                  <a:lnTo>
                    <a:pt x="106527" y="112771"/>
                  </a:lnTo>
                  <a:close/>
                  <a:moveTo>
                    <a:pt x="118710" y="112771"/>
                  </a:moveTo>
                  <a:lnTo>
                    <a:pt x="118710" y="118707"/>
                  </a:lnTo>
                  <a:lnTo>
                    <a:pt x="112774" y="118707"/>
                  </a:lnTo>
                  <a:lnTo>
                    <a:pt x="112774" y="112771"/>
                  </a:lnTo>
                  <a:close/>
                  <a:moveTo>
                    <a:pt x="124957" y="112771"/>
                  </a:moveTo>
                  <a:lnTo>
                    <a:pt x="124957" y="118707"/>
                  </a:lnTo>
                  <a:lnTo>
                    <a:pt x="119021" y="118707"/>
                  </a:lnTo>
                  <a:lnTo>
                    <a:pt x="119021" y="112771"/>
                  </a:lnTo>
                  <a:close/>
                  <a:moveTo>
                    <a:pt x="131204" y="112771"/>
                  </a:moveTo>
                  <a:lnTo>
                    <a:pt x="131204" y="118707"/>
                  </a:lnTo>
                  <a:lnTo>
                    <a:pt x="125270" y="118707"/>
                  </a:lnTo>
                  <a:lnTo>
                    <a:pt x="125270" y="112771"/>
                  </a:lnTo>
                  <a:close/>
                  <a:moveTo>
                    <a:pt x="137451" y="112771"/>
                  </a:moveTo>
                  <a:lnTo>
                    <a:pt x="137451" y="118707"/>
                  </a:lnTo>
                  <a:lnTo>
                    <a:pt x="131517" y="118707"/>
                  </a:lnTo>
                  <a:lnTo>
                    <a:pt x="131517" y="112771"/>
                  </a:lnTo>
                  <a:close/>
                  <a:moveTo>
                    <a:pt x="143702" y="112771"/>
                  </a:moveTo>
                  <a:lnTo>
                    <a:pt x="143702" y="118707"/>
                  </a:lnTo>
                  <a:lnTo>
                    <a:pt x="137766" y="118707"/>
                  </a:lnTo>
                  <a:lnTo>
                    <a:pt x="137766" y="112771"/>
                  </a:lnTo>
                  <a:close/>
                  <a:moveTo>
                    <a:pt x="149949" y="112771"/>
                  </a:moveTo>
                  <a:lnTo>
                    <a:pt x="149949" y="118707"/>
                  </a:lnTo>
                  <a:lnTo>
                    <a:pt x="144015" y="118707"/>
                  </a:lnTo>
                  <a:lnTo>
                    <a:pt x="144015" y="112771"/>
                  </a:lnTo>
                  <a:close/>
                  <a:moveTo>
                    <a:pt x="156196" y="112771"/>
                  </a:moveTo>
                  <a:lnTo>
                    <a:pt x="156196" y="118707"/>
                  </a:lnTo>
                  <a:lnTo>
                    <a:pt x="150262" y="118707"/>
                  </a:lnTo>
                  <a:lnTo>
                    <a:pt x="150262" y="112771"/>
                  </a:lnTo>
                  <a:close/>
                  <a:moveTo>
                    <a:pt x="162445" y="112771"/>
                  </a:moveTo>
                  <a:lnTo>
                    <a:pt x="162445" y="118707"/>
                  </a:lnTo>
                  <a:lnTo>
                    <a:pt x="156509" y="118707"/>
                  </a:lnTo>
                  <a:lnTo>
                    <a:pt x="156509" y="112771"/>
                  </a:lnTo>
                  <a:close/>
                  <a:moveTo>
                    <a:pt x="168692" y="112771"/>
                  </a:moveTo>
                  <a:lnTo>
                    <a:pt x="168692" y="118707"/>
                  </a:lnTo>
                  <a:lnTo>
                    <a:pt x="162756" y="118707"/>
                  </a:lnTo>
                  <a:lnTo>
                    <a:pt x="162756" y="112771"/>
                  </a:lnTo>
                  <a:close/>
                  <a:moveTo>
                    <a:pt x="174939" y="112771"/>
                  </a:moveTo>
                  <a:lnTo>
                    <a:pt x="174939" y="118707"/>
                  </a:lnTo>
                  <a:lnTo>
                    <a:pt x="169005" y="118707"/>
                  </a:lnTo>
                  <a:lnTo>
                    <a:pt x="169005" y="112771"/>
                  </a:lnTo>
                  <a:close/>
                  <a:moveTo>
                    <a:pt x="181186" y="112771"/>
                  </a:moveTo>
                  <a:lnTo>
                    <a:pt x="181186" y="118707"/>
                  </a:lnTo>
                  <a:lnTo>
                    <a:pt x="175252" y="118707"/>
                  </a:lnTo>
                  <a:lnTo>
                    <a:pt x="175252" y="112771"/>
                  </a:lnTo>
                  <a:close/>
                  <a:moveTo>
                    <a:pt x="187435" y="112771"/>
                  </a:moveTo>
                  <a:lnTo>
                    <a:pt x="187435" y="118707"/>
                  </a:lnTo>
                  <a:lnTo>
                    <a:pt x="181499" y="118707"/>
                  </a:lnTo>
                  <a:lnTo>
                    <a:pt x="181499" y="112771"/>
                  </a:lnTo>
                  <a:close/>
                  <a:moveTo>
                    <a:pt x="193684" y="112771"/>
                  </a:moveTo>
                  <a:lnTo>
                    <a:pt x="193684" y="118707"/>
                  </a:lnTo>
                  <a:lnTo>
                    <a:pt x="187749" y="118707"/>
                  </a:lnTo>
                  <a:lnTo>
                    <a:pt x="187749" y="112771"/>
                  </a:lnTo>
                  <a:close/>
                  <a:moveTo>
                    <a:pt x="199931" y="112771"/>
                  </a:moveTo>
                  <a:lnTo>
                    <a:pt x="199931" y="118707"/>
                  </a:lnTo>
                  <a:lnTo>
                    <a:pt x="193996" y="118707"/>
                  </a:lnTo>
                  <a:lnTo>
                    <a:pt x="193996" y="112771"/>
                  </a:lnTo>
                  <a:close/>
                  <a:moveTo>
                    <a:pt x="206180" y="112771"/>
                  </a:moveTo>
                  <a:lnTo>
                    <a:pt x="206180" y="118707"/>
                  </a:lnTo>
                  <a:lnTo>
                    <a:pt x="200244" y="118707"/>
                  </a:lnTo>
                  <a:lnTo>
                    <a:pt x="200244" y="112771"/>
                  </a:lnTo>
                  <a:close/>
                  <a:moveTo>
                    <a:pt x="212427" y="112771"/>
                  </a:moveTo>
                  <a:lnTo>
                    <a:pt x="212427" y="118707"/>
                  </a:lnTo>
                  <a:lnTo>
                    <a:pt x="206491" y="118707"/>
                  </a:lnTo>
                  <a:lnTo>
                    <a:pt x="206491" y="112771"/>
                  </a:lnTo>
                  <a:close/>
                  <a:moveTo>
                    <a:pt x="218674" y="112771"/>
                  </a:moveTo>
                  <a:lnTo>
                    <a:pt x="218674" y="118707"/>
                  </a:lnTo>
                  <a:lnTo>
                    <a:pt x="212739" y="118707"/>
                  </a:lnTo>
                  <a:lnTo>
                    <a:pt x="212739" y="112771"/>
                  </a:lnTo>
                  <a:close/>
                  <a:moveTo>
                    <a:pt x="224921" y="112771"/>
                  </a:moveTo>
                  <a:lnTo>
                    <a:pt x="224921" y="118707"/>
                  </a:lnTo>
                  <a:lnTo>
                    <a:pt x="218987" y="118707"/>
                  </a:lnTo>
                  <a:lnTo>
                    <a:pt x="218987" y="112771"/>
                  </a:lnTo>
                  <a:close/>
                  <a:moveTo>
                    <a:pt x="231170" y="112771"/>
                  </a:moveTo>
                  <a:lnTo>
                    <a:pt x="231170" y="118707"/>
                  </a:lnTo>
                  <a:lnTo>
                    <a:pt x="225234" y="118707"/>
                  </a:lnTo>
                  <a:lnTo>
                    <a:pt x="225234" y="112771"/>
                  </a:lnTo>
                  <a:close/>
                  <a:moveTo>
                    <a:pt x="237417" y="112771"/>
                  </a:moveTo>
                  <a:lnTo>
                    <a:pt x="237417" y="118707"/>
                  </a:lnTo>
                  <a:lnTo>
                    <a:pt x="231481" y="118707"/>
                  </a:lnTo>
                  <a:lnTo>
                    <a:pt x="231481" y="112771"/>
                  </a:lnTo>
                  <a:close/>
                  <a:moveTo>
                    <a:pt x="243664" y="112771"/>
                  </a:moveTo>
                  <a:lnTo>
                    <a:pt x="243664" y="118707"/>
                  </a:lnTo>
                  <a:lnTo>
                    <a:pt x="237729" y="118707"/>
                  </a:lnTo>
                  <a:lnTo>
                    <a:pt x="237729" y="112771"/>
                  </a:lnTo>
                  <a:close/>
                  <a:moveTo>
                    <a:pt x="249911" y="112771"/>
                  </a:moveTo>
                  <a:lnTo>
                    <a:pt x="249911" y="118707"/>
                  </a:lnTo>
                  <a:lnTo>
                    <a:pt x="243977" y="118707"/>
                  </a:lnTo>
                  <a:lnTo>
                    <a:pt x="243977" y="112771"/>
                  </a:lnTo>
                  <a:close/>
                  <a:moveTo>
                    <a:pt x="256161" y="112771"/>
                  </a:moveTo>
                  <a:lnTo>
                    <a:pt x="256161" y="118707"/>
                  </a:lnTo>
                  <a:lnTo>
                    <a:pt x="250225" y="118707"/>
                  </a:lnTo>
                  <a:lnTo>
                    <a:pt x="250225" y="112771"/>
                  </a:lnTo>
                  <a:close/>
                  <a:moveTo>
                    <a:pt x="262409" y="112771"/>
                  </a:moveTo>
                  <a:lnTo>
                    <a:pt x="262409" y="118707"/>
                  </a:lnTo>
                  <a:lnTo>
                    <a:pt x="256474" y="118707"/>
                  </a:lnTo>
                  <a:lnTo>
                    <a:pt x="256474" y="112771"/>
                  </a:lnTo>
                  <a:close/>
                  <a:moveTo>
                    <a:pt x="268656" y="112771"/>
                  </a:moveTo>
                  <a:lnTo>
                    <a:pt x="268656" y="118707"/>
                  </a:lnTo>
                  <a:lnTo>
                    <a:pt x="262721" y="118707"/>
                  </a:lnTo>
                  <a:lnTo>
                    <a:pt x="262721" y="112771"/>
                  </a:lnTo>
                  <a:close/>
                  <a:moveTo>
                    <a:pt x="274904" y="112771"/>
                  </a:moveTo>
                  <a:lnTo>
                    <a:pt x="274904" y="118707"/>
                  </a:lnTo>
                  <a:lnTo>
                    <a:pt x="268968" y="118707"/>
                  </a:lnTo>
                  <a:lnTo>
                    <a:pt x="268968" y="112771"/>
                  </a:lnTo>
                  <a:close/>
                  <a:moveTo>
                    <a:pt x="6251" y="119019"/>
                  </a:moveTo>
                  <a:lnTo>
                    <a:pt x="6251" y="124954"/>
                  </a:lnTo>
                  <a:lnTo>
                    <a:pt x="315" y="124954"/>
                  </a:lnTo>
                  <a:lnTo>
                    <a:pt x="315" y="119019"/>
                  </a:lnTo>
                  <a:close/>
                  <a:moveTo>
                    <a:pt x="12498" y="119019"/>
                  </a:moveTo>
                  <a:lnTo>
                    <a:pt x="12498" y="124954"/>
                  </a:lnTo>
                  <a:lnTo>
                    <a:pt x="6562" y="124954"/>
                  </a:lnTo>
                  <a:lnTo>
                    <a:pt x="6562" y="119019"/>
                  </a:lnTo>
                  <a:close/>
                  <a:moveTo>
                    <a:pt x="18745" y="119019"/>
                  </a:moveTo>
                  <a:lnTo>
                    <a:pt x="18745" y="124954"/>
                  </a:lnTo>
                  <a:lnTo>
                    <a:pt x="12810" y="124954"/>
                  </a:lnTo>
                  <a:lnTo>
                    <a:pt x="12810" y="119019"/>
                  </a:lnTo>
                  <a:close/>
                  <a:moveTo>
                    <a:pt x="24992" y="119019"/>
                  </a:moveTo>
                  <a:lnTo>
                    <a:pt x="24992" y="124954"/>
                  </a:lnTo>
                  <a:lnTo>
                    <a:pt x="19058" y="124954"/>
                  </a:lnTo>
                  <a:lnTo>
                    <a:pt x="19058" y="119019"/>
                  </a:lnTo>
                  <a:close/>
                  <a:moveTo>
                    <a:pt x="31242" y="119019"/>
                  </a:moveTo>
                  <a:lnTo>
                    <a:pt x="31242" y="124954"/>
                  </a:lnTo>
                  <a:lnTo>
                    <a:pt x="25305" y="124954"/>
                  </a:lnTo>
                  <a:lnTo>
                    <a:pt x="25305" y="119019"/>
                  </a:lnTo>
                  <a:close/>
                  <a:moveTo>
                    <a:pt x="37489" y="119019"/>
                  </a:moveTo>
                  <a:lnTo>
                    <a:pt x="37489" y="124954"/>
                  </a:lnTo>
                  <a:lnTo>
                    <a:pt x="31553" y="124954"/>
                  </a:lnTo>
                  <a:lnTo>
                    <a:pt x="31553" y="119019"/>
                  </a:lnTo>
                  <a:close/>
                  <a:moveTo>
                    <a:pt x="43737" y="119019"/>
                  </a:moveTo>
                  <a:lnTo>
                    <a:pt x="43737" y="124954"/>
                  </a:lnTo>
                  <a:lnTo>
                    <a:pt x="37802" y="124954"/>
                  </a:lnTo>
                  <a:lnTo>
                    <a:pt x="37802" y="119019"/>
                  </a:lnTo>
                  <a:close/>
                  <a:moveTo>
                    <a:pt x="49985" y="119019"/>
                  </a:moveTo>
                  <a:lnTo>
                    <a:pt x="49985" y="124954"/>
                  </a:lnTo>
                  <a:lnTo>
                    <a:pt x="44049" y="124954"/>
                  </a:lnTo>
                  <a:lnTo>
                    <a:pt x="44049" y="119019"/>
                  </a:lnTo>
                  <a:close/>
                  <a:moveTo>
                    <a:pt x="56232" y="119019"/>
                  </a:moveTo>
                  <a:lnTo>
                    <a:pt x="56232" y="124954"/>
                  </a:lnTo>
                  <a:lnTo>
                    <a:pt x="50296" y="124954"/>
                  </a:lnTo>
                  <a:lnTo>
                    <a:pt x="50296" y="119019"/>
                  </a:lnTo>
                  <a:close/>
                  <a:moveTo>
                    <a:pt x="62480" y="119019"/>
                  </a:moveTo>
                  <a:lnTo>
                    <a:pt x="62480" y="124954"/>
                  </a:lnTo>
                  <a:lnTo>
                    <a:pt x="56545" y="124954"/>
                  </a:lnTo>
                  <a:lnTo>
                    <a:pt x="56545" y="119019"/>
                  </a:lnTo>
                  <a:close/>
                  <a:moveTo>
                    <a:pt x="68727" y="119019"/>
                  </a:moveTo>
                  <a:lnTo>
                    <a:pt x="68727" y="124954"/>
                  </a:lnTo>
                  <a:lnTo>
                    <a:pt x="62792" y="124954"/>
                  </a:lnTo>
                  <a:lnTo>
                    <a:pt x="62792" y="119019"/>
                  </a:lnTo>
                  <a:close/>
                  <a:moveTo>
                    <a:pt x="74975" y="119019"/>
                  </a:moveTo>
                  <a:lnTo>
                    <a:pt x="74975" y="124954"/>
                  </a:lnTo>
                  <a:lnTo>
                    <a:pt x="69039" y="124954"/>
                  </a:lnTo>
                  <a:lnTo>
                    <a:pt x="69039" y="119019"/>
                  </a:lnTo>
                  <a:close/>
                  <a:moveTo>
                    <a:pt x="81223" y="119019"/>
                  </a:moveTo>
                  <a:lnTo>
                    <a:pt x="81223" y="124954"/>
                  </a:lnTo>
                  <a:lnTo>
                    <a:pt x="75286" y="124954"/>
                  </a:lnTo>
                  <a:lnTo>
                    <a:pt x="75286" y="119019"/>
                  </a:lnTo>
                  <a:close/>
                  <a:moveTo>
                    <a:pt x="87470" y="119019"/>
                  </a:moveTo>
                  <a:lnTo>
                    <a:pt x="87470" y="124954"/>
                  </a:lnTo>
                  <a:lnTo>
                    <a:pt x="81535" y="124954"/>
                  </a:lnTo>
                  <a:lnTo>
                    <a:pt x="81535" y="119019"/>
                  </a:lnTo>
                  <a:close/>
                  <a:moveTo>
                    <a:pt x="93718" y="119019"/>
                  </a:moveTo>
                  <a:lnTo>
                    <a:pt x="93718" y="124954"/>
                  </a:lnTo>
                  <a:lnTo>
                    <a:pt x="87784" y="124954"/>
                  </a:lnTo>
                  <a:lnTo>
                    <a:pt x="87784" y="119019"/>
                  </a:lnTo>
                  <a:close/>
                  <a:moveTo>
                    <a:pt x="99967" y="119019"/>
                  </a:moveTo>
                  <a:lnTo>
                    <a:pt x="99967" y="124954"/>
                  </a:lnTo>
                  <a:lnTo>
                    <a:pt x="94031" y="124954"/>
                  </a:lnTo>
                  <a:lnTo>
                    <a:pt x="94031" y="119019"/>
                  </a:lnTo>
                  <a:close/>
                  <a:moveTo>
                    <a:pt x="106214" y="119019"/>
                  </a:moveTo>
                  <a:lnTo>
                    <a:pt x="106214" y="124954"/>
                  </a:lnTo>
                  <a:lnTo>
                    <a:pt x="100278" y="124954"/>
                  </a:lnTo>
                  <a:lnTo>
                    <a:pt x="100278" y="119019"/>
                  </a:lnTo>
                  <a:close/>
                  <a:moveTo>
                    <a:pt x="112461" y="119019"/>
                  </a:moveTo>
                  <a:lnTo>
                    <a:pt x="112461" y="124954"/>
                  </a:lnTo>
                  <a:lnTo>
                    <a:pt x="106527" y="124954"/>
                  </a:lnTo>
                  <a:lnTo>
                    <a:pt x="106527" y="119019"/>
                  </a:lnTo>
                  <a:close/>
                  <a:moveTo>
                    <a:pt x="118710" y="119019"/>
                  </a:moveTo>
                  <a:lnTo>
                    <a:pt x="118710" y="124954"/>
                  </a:lnTo>
                  <a:lnTo>
                    <a:pt x="112774" y="124954"/>
                  </a:lnTo>
                  <a:lnTo>
                    <a:pt x="112774" y="119019"/>
                  </a:lnTo>
                  <a:close/>
                  <a:moveTo>
                    <a:pt x="124957" y="119019"/>
                  </a:moveTo>
                  <a:lnTo>
                    <a:pt x="124957" y="124954"/>
                  </a:lnTo>
                  <a:lnTo>
                    <a:pt x="119021" y="124954"/>
                  </a:lnTo>
                  <a:lnTo>
                    <a:pt x="119021" y="119019"/>
                  </a:lnTo>
                  <a:close/>
                  <a:moveTo>
                    <a:pt x="131204" y="119019"/>
                  </a:moveTo>
                  <a:lnTo>
                    <a:pt x="131204" y="124954"/>
                  </a:lnTo>
                  <a:lnTo>
                    <a:pt x="125270" y="124954"/>
                  </a:lnTo>
                  <a:lnTo>
                    <a:pt x="125270" y="119019"/>
                  </a:lnTo>
                  <a:close/>
                  <a:moveTo>
                    <a:pt x="137451" y="119019"/>
                  </a:moveTo>
                  <a:lnTo>
                    <a:pt x="137451" y="124954"/>
                  </a:lnTo>
                  <a:lnTo>
                    <a:pt x="131517" y="124954"/>
                  </a:lnTo>
                  <a:lnTo>
                    <a:pt x="131517" y="119019"/>
                  </a:lnTo>
                  <a:close/>
                  <a:moveTo>
                    <a:pt x="143702" y="119019"/>
                  </a:moveTo>
                  <a:lnTo>
                    <a:pt x="143702" y="124954"/>
                  </a:lnTo>
                  <a:lnTo>
                    <a:pt x="137766" y="124954"/>
                  </a:lnTo>
                  <a:lnTo>
                    <a:pt x="137766" y="119019"/>
                  </a:lnTo>
                  <a:close/>
                  <a:moveTo>
                    <a:pt x="149949" y="119019"/>
                  </a:moveTo>
                  <a:lnTo>
                    <a:pt x="149949" y="124954"/>
                  </a:lnTo>
                  <a:lnTo>
                    <a:pt x="144015" y="124954"/>
                  </a:lnTo>
                  <a:lnTo>
                    <a:pt x="144015" y="119019"/>
                  </a:lnTo>
                  <a:close/>
                  <a:moveTo>
                    <a:pt x="156196" y="119019"/>
                  </a:moveTo>
                  <a:lnTo>
                    <a:pt x="156196" y="124954"/>
                  </a:lnTo>
                  <a:lnTo>
                    <a:pt x="150262" y="124954"/>
                  </a:lnTo>
                  <a:lnTo>
                    <a:pt x="150262" y="119019"/>
                  </a:lnTo>
                  <a:close/>
                  <a:moveTo>
                    <a:pt x="162445" y="119019"/>
                  </a:moveTo>
                  <a:lnTo>
                    <a:pt x="162445" y="124954"/>
                  </a:lnTo>
                  <a:lnTo>
                    <a:pt x="156509" y="124954"/>
                  </a:lnTo>
                  <a:lnTo>
                    <a:pt x="156509" y="119019"/>
                  </a:lnTo>
                  <a:close/>
                  <a:moveTo>
                    <a:pt x="168692" y="119019"/>
                  </a:moveTo>
                  <a:lnTo>
                    <a:pt x="168692" y="124954"/>
                  </a:lnTo>
                  <a:lnTo>
                    <a:pt x="162756" y="124954"/>
                  </a:lnTo>
                  <a:lnTo>
                    <a:pt x="162756" y="119019"/>
                  </a:lnTo>
                  <a:close/>
                  <a:moveTo>
                    <a:pt x="174939" y="119019"/>
                  </a:moveTo>
                  <a:lnTo>
                    <a:pt x="174939" y="124954"/>
                  </a:lnTo>
                  <a:lnTo>
                    <a:pt x="169005" y="124954"/>
                  </a:lnTo>
                  <a:lnTo>
                    <a:pt x="169005" y="119019"/>
                  </a:lnTo>
                  <a:close/>
                  <a:moveTo>
                    <a:pt x="181186" y="119019"/>
                  </a:moveTo>
                  <a:lnTo>
                    <a:pt x="181186" y="124954"/>
                  </a:lnTo>
                  <a:lnTo>
                    <a:pt x="175252" y="124954"/>
                  </a:lnTo>
                  <a:lnTo>
                    <a:pt x="175252" y="119019"/>
                  </a:lnTo>
                  <a:close/>
                  <a:moveTo>
                    <a:pt x="187435" y="119019"/>
                  </a:moveTo>
                  <a:lnTo>
                    <a:pt x="187435" y="124954"/>
                  </a:lnTo>
                  <a:lnTo>
                    <a:pt x="181499" y="124954"/>
                  </a:lnTo>
                  <a:lnTo>
                    <a:pt x="181499" y="119019"/>
                  </a:lnTo>
                  <a:close/>
                  <a:moveTo>
                    <a:pt x="193684" y="119019"/>
                  </a:moveTo>
                  <a:lnTo>
                    <a:pt x="193684" y="124954"/>
                  </a:lnTo>
                  <a:lnTo>
                    <a:pt x="187749" y="124954"/>
                  </a:lnTo>
                  <a:lnTo>
                    <a:pt x="187749" y="119019"/>
                  </a:lnTo>
                  <a:close/>
                  <a:moveTo>
                    <a:pt x="199931" y="119019"/>
                  </a:moveTo>
                  <a:lnTo>
                    <a:pt x="199931" y="124954"/>
                  </a:lnTo>
                  <a:lnTo>
                    <a:pt x="193996" y="124954"/>
                  </a:lnTo>
                  <a:lnTo>
                    <a:pt x="193996" y="119019"/>
                  </a:lnTo>
                  <a:close/>
                  <a:moveTo>
                    <a:pt x="206180" y="119019"/>
                  </a:moveTo>
                  <a:lnTo>
                    <a:pt x="206180" y="124954"/>
                  </a:lnTo>
                  <a:lnTo>
                    <a:pt x="200244" y="124954"/>
                  </a:lnTo>
                  <a:lnTo>
                    <a:pt x="200244" y="119019"/>
                  </a:lnTo>
                  <a:close/>
                  <a:moveTo>
                    <a:pt x="212427" y="119019"/>
                  </a:moveTo>
                  <a:lnTo>
                    <a:pt x="212427" y="124954"/>
                  </a:lnTo>
                  <a:lnTo>
                    <a:pt x="206491" y="124954"/>
                  </a:lnTo>
                  <a:lnTo>
                    <a:pt x="206491" y="119019"/>
                  </a:lnTo>
                  <a:close/>
                  <a:moveTo>
                    <a:pt x="218674" y="119019"/>
                  </a:moveTo>
                  <a:lnTo>
                    <a:pt x="218674" y="124954"/>
                  </a:lnTo>
                  <a:lnTo>
                    <a:pt x="212739" y="124954"/>
                  </a:lnTo>
                  <a:lnTo>
                    <a:pt x="212739" y="119019"/>
                  </a:lnTo>
                  <a:close/>
                  <a:moveTo>
                    <a:pt x="224921" y="119019"/>
                  </a:moveTo>
                  <a:lnTo>
                    <a:pt x="224921" y="124954"/>
                  </a:lnTo>
                  <a:lnTo>
                    <a:pt x="218987" y="124954"/>
                  </a:lnTo>
                  <a:lnTo>
                    <a:pt x="218987" y="119019"/>
                  </a:lnTo>
                  <a:close/>
                  <a:moveTo>
                    <a:pt x="231170" y="119019"/>
                  </a:moveTo>
                  <a:lnTo>
                    <a:pt x="231170" y="124954"/>
                  </a:lnTo>
                  <a:lnTo>
                    <a:pt x="225234" y="124954"/>
                  </a:lnTo>
                  <a:lnTo>
                    <a:pt x="225234" y="119019"/>
                  </a:lnTo>
                  <a:close/>
                  <a:moveTo>
                    <a:pt x="237417" y="119019"/>
                  </a:moveTo>
                  <a:lnTo>
                    <a:pt x="237417" y="124954"/>
                  </a:lnTo>
                  <a:lnTo>
                    <a:pt x="231481" y="124954"/>
                  </a:lnTo>
                  <a:lnTo>
                    <a:pt x="231481" y="119019"/>
                  </a:lnTo>
                  <a:close/>
                  <a:moveTo>
                    <a:pt x="243664" y="119019"/>
                  </a:moveTo>
                  <a:lnTo>
                    <a:pt x="243664" y="124954"/>
                  </a:lnTo>
                  <a:lnTo>
                    <a:pt x="237729" y="124954"/>
                  </a:lnTo>
                  <a:lnTo>
                    <a:pt x="237729" y="119019"/>
                  </a:lnTo>
                  <a:close/>
                  <a:moveTo>
                    <a:pt x="249911" y="119019"/>
                  </a:moveTo>
                  <a:lnTo>
                    <a:pt x="249911" y="124954"/>
                  </a:lnTo>
                  <a:lnTo>
                    <a:pt x="243977" y="124954"/>
                  </a:lnTo>
                  <a:lnTo>
                    <a:pt x="243977" y="119019"/>
                  </a:lnTo>
                  <a:close/>
                  <a:moveTo>
                    <a:pt x="256161" y="119019"/>
                  </a:moveTo>
                  <a:lnTo>
                    <a:pt x="256161" y="124954"/>
                  </a:lnTo>
                  <a:lnTo>
                    <a:pt x="250225" y="124954"/>
                  </a:lnTo>
                  <a:lnTo>
                    <a:pt x="250225" y="119019"/>
                  </a:lnTo>
                  <a:close/>
                  <a:moveTo>
                    <a:pt x="262409" y="119019"/>
                  </a:moveTo>
                  <a:lnTo>
                    <a:pt x="262409" y="124954"/>
                  </a:lnTo>
                  <a:lnTo>
                    <a:pt x="256474" y="124954"/>
                  </a:lnTo>
                  <a:lnTo>
                    <a:pt x="256474" y="119019"/>
                  </a:lnTo>
                  <a:close/>
                  <a:moveTo>
                    <a:pt x="268656" y="119019"/>
                  </a:moveTo>
                  <a:lnTo>
                    <a:pt x="268656" y="124954"/>
                  </a:lnTo>
                  <a:lnTo>
                    <a:pt x="262721" y="124954"/>
                  </a:lnTo>
                  <a:lnTo>
                    <a:pt x="262721" y="119019"/>
                  </a:lnTo>
                  <a:close/>
                  <a:moveTo>
                    <a:pt x="274904" y="119019"/>
                  </a:moveTo>
                  <a:lnTo>
                    <a:pt x="274904" y="124954"/>
                  </a:lnTo>
                  <a:lnTo>
                    <a:pt x="268968" y="124954"/>
                  </a:lnTo>
                  <a:lnTo>
                    <a:pt x="268968" y="119019"/>
                  </a:lnTo>
                  <a:close/>
                  <a:moveTo>
                    <a:pt x="6251" y="125266"/>
                  </a:moveTo>
                  <a:lnTo>
                    <a:pt x="6251" y="131201"/>
                  </a:lnTo>
                  <a:lnTo>
                    <a:pt x="315" y="131201"/>
                  </a:lnTo>
                  <a:lnTo>
                    <a:pt x="315" y="125266"/>
                  </a:lnTo>
                  <a:close/>
                  <a:moveTo>
                    <a:pt x="12498" y="125266"/>
                  </a:moveTo>
                  <a:lnTo>
                    <a:pt x="12498" y="131201"/>
                  </a:lnTo>
                  <a:lnTo>
                    <a:pt x="6562" y="131201"/>
                  </a:lnTo>
                  <a:lnTo>
                    <a:pt x="6562" y="125266"/>
                  </a:lnTo>
                  <a:close/>
                  <a:moveTo>
                    <a:pt x="18745" y="125266"/>
                  </a:moveTo>
                  <a:lnTo>
                    <a:pt x="18745" y="131201"/>
                  </a:lnTo>
                  <a:lnTo>
                    <a:pt x="12810" y="131201"/>
                  </a:lnTo>
                  <a:lnTo>
                    <a:pt x="12810" y="125266"/>
                  </a:lnTo>
                  <a:close/>
                  <a:moveTo>
                    <a:pt x="24992" y="125266"/>
                  </a:moveTo>
                  <a:lnTo>
                    <a:pt x="24992" y="131201"/>
                  </a:lnTo>
                  <a:lnTo>
                    <a:pt x="19058" y="131201"/>
                  </a:lnTo>
                  <a:lnTo>
                    <a:pt x="19058" y="125266"/>
                  </a:lnTo>
                  <a:close/>
                  <a:moveTo>
                    <a:pt x="31242" y="125266"/>
                  </a:moveTo>
                  <a:lnTo>
                    <a:pt x="31242" y="131201"/>
                  </a:lnTo>
                  <a:lnTo>
                    <a:pt x="25305" y="131201"/>
                  </a:lnTo>
                  <a:lnTo>
                    <a:pt x="25305" y="125266"/>
                  </a:lnTo>
                  <a:close/>
                  <a:moveTo>
                    <a:pt x="37489" y="125266"/>
                  </a:moveTo>
                  <a:lnTo>
                    <a:pt x="37489" y="131201"/>
                  </a:lnTo>
                  <a:lnTo>
                    <a:pt x="31553" y="131201"/>
                  </a:lnTo>
                  <a:lnTo>
                    <a:pt x="31553" y="125266"/>
                  </a:lnTo>
                  <a:close/>
                  <a:moveTo>
                    <a:pt x="43737" y="125266"/>
                  </a:moveTo>
                  <a:lnTo>
                    <a:pt x="43737" y="131201"/>
                  </a:lnTo>
                  <a:lnTo>
                    <a:pt x="37802" y="131201"/>
                  </a:lnTo>
                  <a:lnTo>
                    <a:pt x="37802" y="125266"/>
                  </a:lnTo>
                  <a:close/>
                  <a:moveTo>
                    <a:pt x="49985" y="125266"/>
                  </a:moveTo>
                  <a:lnTo>
                    <a:pt x="49985" y="131201"/>
                  </a:lnTo>
                  <a:lnTo>
                    <a:pt x="44049" y="131201"/>
                  </a:lnTo>
                  <a:lnTo>
                    <a:pt x="44049" y="125266"/>
                  </a:lnTo>
                  <a:close/>
                  <a:moveTo>
                    <a:pt x="56232" y="125266"/>
                  </a:moveTo>
                  <a:lnTo>
                    <a:pt x="56232" y="131201"/>
                  </a:lnTo>
                  <a:lnTo>
                    <a:pt x="50296" y="131201"/>
                  </a:lnTo>
                  <a:lnTo>
                    <a:pt x="50296" y="125266"/>
                  </a:lnTo>
                  <a:close/>
                  <a:moveTo>
                    <a:pt x="62480" y="125266"/>
                  </a:moveTo>
                  <a:lnTo>
                    <a:pt x="62480" y="131201"/>
                  </a:lnTo>
                  <a:lnTo>
                    <a:pt x="56545" y="131201"/>
                  </a:lnTo>
                  <a:lnTo>
                    <a:pt x="56545" y="125266"/>
                  </a:lnTo>
                  <a:close/>
                  <a:moveTo>
                    <a:pt x="68727" y="125266"/>
                  </a:moveTo>
                  <a:lnTo>
                    <a:pt x="68727" y="131201"/>
                  </a:lnTo>
                  <a:lnTo>
                    <a:pt x="62792" y="131201"/>
                  </a:lnTo>
                  <a:lnTo>
                    <a:pt x="62792" y="125266"/>
                  </a:lnTo>
                  <a:close/>
                  <a:moveTo>
                    <a:pt x="74975" y="125266"/>
                  </a:moveTo>
                  <a:lnTo>
                    <a:pt x="74975" y="131201"/>
                  </a:lnTo>
                  <a:lnTo>
                    <a:pt x="69039" y="131201"/>
                  </a:lnTo>
                  <a:lnTo>
                    <a:pt x="69039" y="125266"/>
                  </a:lnTo>
                  <a:close/>
                  <a:moveTo>
                    <a:pt x="81223" y="125266"/>
                  </a:moveTo>
                  <a:lnTo>
                    <a:pt x="81223" y="131201"/>
                  </a:lnTo>
                  <a:lnTo>
                    <a:pt x="75286" y="131201"/>
                  </a:lnTo>
                  <a:lnTo>
                    <a:pt x="75286" y="125266"/>
                  </a:lnTo>
                  <a:close/>
                  <a:moveTo>
                    <a:pt x="87470" y="125266"/>
                  </a:moveTo>
                  <a:lnTo>
                    <a:pt x="87470" y="131201"/>
                  </a:lnTo>
                  <a:lnTo>
                    <a:pt x="81535" y="131201"/>
                  </a:lnTo>
                  <a:lnTo>
                    <a:pt x="81535" y="125266"/>
                  </a:lnTo>
                  <a:close/>
                  <a:moveTo>
                    <a:pt x="93718" y="125266"/>
                  </a:moveTo>
                  <a:lnTo>
                    <a:pt x="93718" y="131201"/>
                  </a:lnTo>
                  <a:lnTo>
                    <a:pt x="87784" y="131201"/>
                  </a:lnTo>
                  <a:lnTo>
                    <a:pt x="87784" y="125266"/>
                  </a:lnTo>
                  <a:close/>
                  <a:moveTo>
                    <a:pt x="99967" y="125266"/>
                  </a:moveTo>
                  <a:lnTo>
                    <a:pt x="99967" y="131201"/>
                  </a:lnTo>
                  <a:lnTo>
                    <a:pt x="94031" y="131201"/>
                  </a:lnTo>
                  <a:lnTo>
                    <a:pt x="94031" y="125266"/>
                  </a:lnTo>
                  <a:close/>
                  <a:moveTo>
                    <a:pt x="106214" y="125266"/>
                  </a:moveTo>
                  <a:lnTo>
                    <a:pt x="106214" y="131201"/>
                  </a:lnTo>
                  <a:lnTo>
                    <a:pt x="100278" y="131201"/>
                  </a:lnTo>
                  <a:lnTo>
                    <a:pt x="100278" y="125266"/>
                  </a:lnTo>
                  <a:close/>
                  <a:moveTo>
                    <a:pt x="112461" y="125266"/>
                  </a:moveTo>
                  <a:lnTo>
                    <a:pt x="112461" y="131201"/>
                  </a:lnTo>
                  <a:lnTo>
                    <a:pt x="106527" y="131201"/>
                  </a:lnTo>
                  <a:lnTo>
                    <a:pt x="106527" y="125266"/>
                  </a:lnTo>
                  <a:close/>
                  <a:moveTo>
                    <a:pt x="118710" y="125266"/>
                  </a:moveTo>
                  <a:lnTo>
                    <a:pt x="118710" y="131201"/>
                  </a:lnTo>
                  <a:lnTo>
                    <a:pt x="112774" y="131201"/>
                  </a:lnTo>
                  <a:lnTo>
                    <a:pt x="112774" y="125266"/>
                  </a:lnTo>
                  <a:close/>
                  <a:moveTo>
                    <a:pt x="124957" y="125266"/>
                  </a:moveTo>
                  <a:lnTo>
                    <a:pt x="124957" y="131201"/>
                  </a:lnTo>
                  <a:lnTo>
                    <a:pt x="119021" y="131201"/>
                  </a:lnTo>
                  <a:lnTo>
                    <a:pt x="119021" y="125266"/>
                  </a:lnTo>
                  <a:close/>
                  <a:moveTo>
                    <a:pt x="131204" y="125266"/>
                  </a:moveTo>
                  <a:lnTo>
                    <a:pt x="131204" y="131201"/>
                  </a:lnTo>
                  <a:lnTo>
                    <a:pt x="125270" y="131201"/>
                  </a:lnTo>
                  <a:lnTo>
                    <a:pt x="125270" y="125266"/>
                  </a:lnTo>
                  <a:close/>
                  <a:moveTo>
                    <a:pt x="137451" y="125266"/>
                  </a:moveTo>
                  <a:lnTo>
                    <a:pt x="137451" y="131201"/>
                  </a:lnTo>
                  <a:lnTo>
                    <a:pt x="131517" y="131201"/>
                  </a:lnTo>
                  <a:lnTo>
                    <a:pt x="131517" y="125266"/>
                  </a:lnTo>
                  <a:close/>
                  <a:moveTo>
                    <a:pt x="143702" y="125266"/>
                  </a:moveTo>
                  <a:lnTo>
                    <a:pt x="143702" y="131201"/>
                  </a:lnTo>
                  <a:lnTo>
                    <a:pt x="137766" y="131201"/>
                  </a:lnTo>
                  <a:lnTo>
                    <a:pt x="137766" y="125266"/>
                  </a:lnTo>
                  <a:close/>
                  <a:moveTo>
                    <a:pt x="149949" y="125266"/>
                  </a:moveTo>
                  <a:lnTo>
                    <a:pt x="149949" y="131201"/>
                  </a:lnTo>
                  <a:lnTo>
                    <a:pt x="144015" y="131201"/>
                  </a:lnTo>
                  <a:lnTo>
                    <a:pt x="144015" y="125266"/>
                  </a:lnTo>
                  <a:close/>
                  <a:moveTo>
                    <a:pt x="156196" y="125266"/>
                  </a:moveTo>
                  <a:lnTo>
                    <a:pt x="156196" y="131201"/>
                  </a:lnTo>
                  <a:lnTo>
                    <a:pt x="150262" y="131201"/>
                  </a:lnTo>
                  <a:lnTo>
                    <a:pt x="150262" y="125266"/>
                  </a:lnTo>
                  <a:close/>
                  <a:moveTo>
                    <a:pt x="162445" y="125266"/>
                  </a:moveTo>
                  <a:lnTo>
                    <a:pt x="162445" y="131201"/>
                  </a:lnTo>
                  <a:lnTo>
                    <a:pt x="156509" y="131201"/>
                  </a:lnTo>
                  <a:lnTo>
                    <a:pt x="156509" y="125266"/>
                  </a:lnTo>
                  <a:close/>
                  <a:moveTo>
                    <a:pt x="168692" y="125266"/>
                  </a:moveTo>
                  <a:lnTo>
                    <a:pt x="168692" y="131201"/>
                  </a:lnTo>
                  <a:lnTo>
                    <a:pt x="162756" y="131201"/>
                  </a:lnTo>
                  <a:lnTo>
                    <a:pt x="162756" y="125266"/>
                  </a:lnTo>
                  <a:close/>
                  <a:moveTo>
                    <a:pt x="174939" y="125266"/>
                  </a:moveTo>
                  <a:lnTo>
                    <a:pt x="174939" y="131201"/>
                  </a:lnTo>
                  <a:lnTo>
                    <a:pt x="169005" y="131201"/>
                  </a:lnTo>
                  <a:lnTo>
                    <a:pt x="169005" y="125266"/>
                  </a:lnTo>
                  <a:close/>
                  <a:moveTo>
                    <a:pt x="181186" y="125266"/>
                  </a:moveTo>
                  <a:lnTo>
                    <a:pt x="181186" y="131201"/>
                  </a:lnTo>
                  <a:lnTo>
                    <a:pt x="175252" y="131201"/>
                  </a:lnTo>
                  <a:lnTo>
                    <a:pt x="175252" y="125266"/>
                  </a:lnTo>
                  <a:close/>
                  <a:moveTo>
                    <a:pt x="187435" y="125266"/>
                  </a:moveTo>
                  <a:lnTo>
                    <a:pt x="187435" y="131201"/>
                  </a:lnTo>
                  <a:lnTo>
                    <a:pt x="181499" y="131201"/>
                  </a:lnTo>
                  <a:lnTo>
                    <a:pt x="181499" y="125266"/>
                  </a:lnTo>
                  <a:close/>
                  <a:moveTo>
                    <a:pt x="193682" y="125266"/>
                  </a:moveTo>
                  <a:lnTo>
                    <a:pt x="193682" y="131201"/>
                  </a:lnTo>
                  <a:lnTo>
                    <a:pt x="187746" y="131201"/>
                  </a:lnTo>
                  <a:lnTo>
                    <a:pt x="187746" y="125266"/>
                  </a:lnTo>
                  <a:close/>
                  <a:moveTo>
                    <a:pt x="199931" y="125266"/>
                  </a:moveTo>
                  <a:lnTo>
                    <a:pt x="199931" y="131201"/>
                  </a:lnTo>
                  <a:lnTo>
                    <a:pt x="193996" y="131201"/>
                  </a:lnTo>
                  <a:lnTo>
                    <a:pt x="193996" y="125266"/>
                  </a:lnTo>
                  <a:close/>
                  <a:moveTo>
                    <a:pt x="206180" y="125266"/>
                  </a:moveTo>
                  <a:lnTo>
                    <a:pt x="206180" y="131201"/>
                  </a:lnTo>
                  <a:lnTo>
                    <a:pt x="200244" y="131201"/>
                  </a:lnTo>
                  <a:lnTo>
                    <a:pt x="200244" y="125266"/>
                  </a:lnTo>
                  <a:close/>
                  <a:moveTo>
                    <a:pt x="212427" y="125266"/>
                  </a:moveTo>
                  <a:lnTo>
                    <a:pt x="212427" y="131201"/>
                  </a:lnTo>
                  <a:lnTo>
                    <a:pt x="206491" y="131201"/>
                  </a:lnTo>
                  <a:lnTo>
                    <a:pt x="206491" y="125266"/>
                  </a:lnTo>
                  <a:close/>
                  <a:moveTo>
                    <a:pt x="218674" y="125266"/>
                  </a:moveTo>
                  <a:lnTo>
                    <a:pt x="218674" y="131201"/>
                  </a:lnTo>
                  <a:lnTo>
                    <a:pt x="212739" y="131201"/>
                  </a:lnTo>
                  <a:lnTo>
                    <a:pt x="212739" y="125266"/>
                  </a:lnTo>
                  <a:close/>
                  <a:moveTo>
                    <a:pt x="224921" y="125266"/>
                  </a:moveTo>
                  <a:lnTo>
                    <a:pt x="224921" y="131201"/>
                  </a:lnTo>
                  <a:lnTo>
                    <a:pt x="218987" y="131201"/>
                  </a:lnTo>
                  <a:lnTo>
                    <a:pt x="218987" y="125266"/>
                  </a:lnTo>
                  <a:close/>
                  <a:moveTo>
                    <a:pt x="231170" y="125266"/>
                  </a:moveTo>
                  <a:lnTo>
                    <a:pt x="231170" y="131201"/>
                  </a:lnTo>
                  <a:lnTo>
                    <a:pt x="225234" y="131201"/>
                  </a:lnTo>
                  <a:lnTo>
                    <a:pt x="225234" y="125266"/>
                  </a:lnTo>
                  <a:close/>
                  <a:moveTo>
                    <a:pt x="237417" y="125266"/>
                  </a:moveTo>
                  <a:lnTo>
                    <a:pt x="237417" y="131201"/>
                  </a:lnTo>
                  <a:lnTo>
                    <a:pt x="231481" y="131201"/>
                  </a:lnTo>
                  <a:lnTo>
                    <a:pt x="231481" y="125266"/>
                  </a:lnTo>
                  <a:close/>
                  <a:moveTo>
                    <a:pt x="243664" y="125266"/>
                  </a:moveTo>
                  <a:lnTo>
                    <a:pt x="243664" y="131201"/>
                  </a:lnTo>
                  <a:lnTo>
                    <a:pt x="237729" y="131201"/>
                  </a:lnTo>
                  <a:lnTo>
                    <a:pt x="237729" y="125266"/>
                  </a:lnTo>
                  <a:close/>
                  <a:moveTo>
                    <a:pt x="249911" y="125266"/>
                  </a:moveTo>
                  <a:lnTo>
                    <a:pt x="249911" y="131201"/>
                  </a:lnTo>
                  <a:lnTo>
                    <a:pt x="243977" y="131201"/>
                  </a:lnTo>
                  <a:lnTo>
                    <a:pt x="243977" y="125266"/>
                  </a:lnTo>
                  <a:close/>
                  <a:moveTo>
                    <a:pt x="256161" y="125266"/>
                  </a:moveTo>
                  <a:lnTo>
                    <a:pt x="256161" y="131201"/>
                  </a:lnTo>
                  <a:lnTo>
                    <a:pt x="250225" y="131201"/>
                  </a:lnTo>
                  <a:lnTo>
                    <a:pt x="250225" y="125266"/>
                  </a:lnTo>
                  <a:close/>
                  <a:moveTo>
                    <a:pt x="262409" y="125266"/>
                  </a:moveTo>
                  <a:lnTo>
                    <a:pt x="262409" y="131201"/>
                  </a:lnTo>
                  <a:lnTo>
                    <a:pt x="256474" y="131201"/>
                  </a:lnTo>
                  <a:lnTo>
                    <a:pt x="256474" y="125266"/>
                  </a:lnTo>
                  <a:close/>
                  <a:moveTo>
                    <a:pt x="268656" y="125266"/>
                  </a:moveTo>
                  <a:lnTo>
                    <a:pt x="268656" y="131201"/>
                  </a:lnTo>
                  <a:lnTo>
                    <a:pt x="262721" y="131201"/>
                  </a:lnTo>
                  <a:lnTo>
                    <a:pt x="262721" y="125266"/>
                  </a:lnTo>
                  <a:close/>
                  <a:moveTo>
                    <a:pt x="274904" y="125266"/>
                  </a:moveTo>
                  <a:lnTo>
                    <a:pt x="274904" y="131201"/>
                  </a:lnTo>
                  <a:lnTo>
                    <a:pt x="268968" y="131201"/>
                  </a:lnTo>
                  <a:lnTo>
                    <a:pt x="268968" y="125266"/>
                  </a:lnTo>
                  <a:close/>
                  <a:moveTo>
                    <a:pt x="6251" y="131513"/>
                  </a:moveTo>
                  <a:lnTo>
                    <a:pt x="6251" y="137449"/>
                  </a:lnTo>
                  <a:lnTo>
                    <a:pt x="315" y="137449"/>
                  </a:lnTo>
                  <a:lnTo>
                    <a:pt x="315" y="131513"/>
                  </a:lnTo>
                  <a:close/>
                  <a:moveTo>
                    <a:pt x="12498" y="131513"/>
                  </a:moveTo>
                  <a:lnTo>
                    <a:pt x="12498" y="137449"/>
                  </a:lnTo>
                  <a:lnTo>
                    <a:pt x="6562" y="137449"/>
                  </a:lnTo>
                  <a:lnTo>
                    <a:pt x="6562" y="131513"/>
                  </a:lnTo>
                  <a:close/>
                  <a:moveTo>
                    <a:pt x="18745" y="131513"/>
                  </a:moveTo>
                  <a:lnTo>
                    <a:pt x="18745" y="137449"/>
                  </a:lnTo>
                  <a:lnTo>
                    <a:pt x="12810" y="137449"/>
                  </a:lnTo>
                  <a:lnTo>
                    <a:pt x="12810" y="131513"/>
                  </a:lnTo>
                  <a:close/>
                  <a:moveTo>
                    <a:pt x="24992" y="131513"/>
                  </a:moveTo>
                  <a:lnTo>
                    <a:pt x="24992" y="137449"/>
                  </a:lnTo>
                  <a:lnTo>
                    <a:pt x="19058" y="137449"/>
                  </a:lnTo>
                  <a:lnTo>
                    <a:pt x="19058" y="131513"/>
                  </a:lnTo>
                  <a:close/>
                  <a:moveTo>
                    <a:pt x="31241" y="131513"/>
                  </a:moveTo>
                  <a:lnTo>
                    <a:pt x="31241" y="137449"/>
                  </a:lnTo>
                  <a:lnTo>
                    <a:pt x="25305" y="137449"/>
                  </a:lnTo>
                  <a:lnTo>
                    <a:pt x="25305" y="131513"/>
                  </a:lnTo>
                  <a:close/>
                  <a:moveTo>
                    <a:pt x="37489" y="131513"/>
                  </a:moveTo>
                  <a:lnTo>
                    <a:pt x="37489" y="137449"/>
                  </a:lnTo>
                  <a:lnTo>
                    <a:pt x="31553" y="137449"/>
                  </a:lnTo>
                  <a:lnTo>
                    <a:pt x="31553" y="131513"/>
                  </a:lnTo>
                  <a:close/>
                  <a:moveTo>
                    <a:pt x="43737" y="131513"/>
                  </a:moveTo>
                  <a:lnTo>
                    <a:pt x="43737" y="137449"/>
                  </a:lnTo>
                  <a:lnTo>
                    <a:pt x="37802" y="137449"/>
                  </a:lnTo>
                  <a:lnTo>
                    <a:pt x="37802" y="131513"/>
                  </a:lnTo>
                  <a:close/>
                  <a:moveTo>
                    <a:pt x="49985" y="131513"/>
                  </a:moveTo>
                  <a:lnTo>
                    <a:pt x="49985" y="137449"/>
                  </a:lnTo>
                  <a:lnTo>
                    <a:pt x="44049" y="137449"/>
                  </a:lnTo>
                  <a:lnTo>
                    <a:pt x="44049" y="131513"/>
                  </a:lnTo>
                  <a:close/>
                  <a:moveTo>
                    <a:pt x="56232" y="131513"/>
                  </a:moveTo>
                  <a:lnTo>
                    <a:pt x="56232" y="137449"/>
                  </a:lnTo>
                  <a:lnTo>
                    <a:pt x="50296" y="137449"/>
                  </a:lnTo>
                  <a:lnTo>
                    <a:pt x="50296" y="131513"/>
                  </a:lnTo>
                  <a:close/>
                  <a:moveTo>
                    <a:pt x="62480" y="131513"/>
                  </a:moveTo>
                  <a:lnTo>
                    <a:pt x="62480" y="137449"/>
                  </a:lnTo>
                  <a:lnTo>
                    <a:pt x="56545" y="137449"/>
                  </a:lnTo>
                  <a:lnTo>
                    <a:pt x="56545" y="131513"/>
                  </a:lnTo>
                  <a:close/>
                  <a:moveTo>
                    <a:pt x="68727" y="131513"/>
                  </a:moveTo>
                  <a:lnTo>
                    <a:pt x="68727" y="137449"/>
                  </a:lnTo>
                  <a:lnTo>
                    <a:pt x="62792" y="137449"/>
                  </a:lnTo>
                  <a:lnTo>
                    <a:pt x="62792" y="131513"/>
                  </a:lnTo>
                  <a:close/>
                  <a:moveTo>
                    <a:pt x="74975" y="131513"/>
                  </a:moveTo>
                  <a:lnTo>
                    <a:pt x="74975" y="137449"/>
                  </a:lnTo>
                  <a:lnTo>
                    <a:pt x="69039" y="137449"/>
                  </a:lnTo>
                  <a:lnTo>
                    <a:pt x="69039" y="131513"/>
                  </a:lnTo>
                  <a:close/>
                  <a:moveTo>
                    <a:pt x="81223" y="131513"/>
                  </a:moveTo>
                  <a:lnTo>
                    <a:pt x="81223" y="137449"/>
                  </a:lnTo>
                  <a:lnTo>
                    <a:pt x="75286" y="137449"/>
                  </a:lnTo>
                  <a:lnTo>
                    <a:pt x="75286" y="131513"/>
                  </a:lnTo>
                  <a:close/>
                  <a:moveTo>
                    <a:pt x="87470" y="131513"/>
                  </a:moveTo>
                  <a:lnTo>
                    <a:pt x="87470" y="137449"/>
                  </a:lnTo>
                  <a:lnTo>
                    <a:pt x="81535" y="137449"/>
                  </a:lnTo>
                  <a:lnTo>
                    <a:pt x="81535" y="131513"/>
                  </a:lnTo>
                  <a:close/>
                  <a:moveTo>
                    <a:pt x="93718" y="131513"/>
                  </a:moveTo>
                  <a:lnTo>
                    <a:pt x="93718" y="137449"/>
                  </a:lnTo>
                  <a:lnTo>
                    <a:pt x="87784" y="137449"/>
                  </a:lnTo>
                  <a:lnTo>
                    <a:pt x="87784" y="131513"/>
                  </a:lnTo>
                  <a:close/>
                  <a:moveTo>
                    <a:pt x="99967" y="131513"/>
                  </a:moveTo>
                  <a:lnTo>
                    <a:pt x="99967" y="137449"/>
                  </a:lnTo>
                  <a:lnTo>
                    <a:pt x="94031" y="137449"/>
                  </a:lnTo>
                  <a:lnTo>
                    <a:pt x="94031" y="131513"/>
                  </a:lnTo>
                  <a:close/>
                  <a:moveTo>
                    <a:pt x="106214" y="131513"/>
                  </a:moveTo>
                  <a:lnTo>
                    <a:pt x="106214" y="137449"/>
                  </a:lnTo>
                  <a:lnTo>
                    <a:pt x="100278" y="137449"/>
                  </a:lnTo>
                  <a:lnTo>
                    <a:pt x="100278" y="131513"/>
                  </a:lnTo>
                  <a:close/>
                  <a:moveTo>
                    <a:pt x="112461" y="131513"/>
                  </a:moveTo>
                  <a:lnTo>
                    <a:pt x="112461" y="137449"/>
                  </a:lnTo>
                  <a:lnTo>
                    <a:pt x="106527" y="137449"/>
                  </a:lnTo>
                  <a:lnTo>
                    <a:pt x="106527" y="131513"/>
                  </a:lnTo>
                  <a:close/>
                  <a:moveTo>
                    <a:pt x="118710" y="131513"/>
                  </a:moveTo>
                  <a:lnTo>
                    <a:pt x="118710" y="137449"/>
                  </a:lnTo>
                  <a:lnTo>
                    <a:pt x="112774" y="137449"/>
                  </a:lnTo>
                  <a:lnTo>
                    <a:pt x="112774" y="131513"/>
                  </a:lnTo>
                  <a:close/>
                  <a:moveTo>
                    <a:pt x="124957" y="131513"/>
                  </a:moveTo>
                  <a:lnTo>
                    <a:pt x="124957" y="137449"/>
                  </a:lnTo>
                  <a:lnTo>
                    <a:pt x="119021" y="137449"/>
                  </a:lnTo>
                  <a:lnTo>
                    <a:pt x="119021" y="131513"/>
                  </a:lnTo>
                  <a:close/>
                  <a:moveTo>
                    <a:pt x="131204" y="131513"/>
                  </a:moveTo>
                  <a:lnTo>
                    <a:pt x="131204" y="137449"/>
                  </a:lnTo>
                  <a:lnTo>
                    <a:pt x="125270" y="137449"/>
                  </a:lnTo>
                  <a:lnTo>
                    <a:pt x="125270" y="131513"/>
                  </a:lnTo>
                  <a:close/>
                  <a:moveTo>
                    <a:pt x="137451" y="131513"/>
                  </a:moveTo>
                  <a:lnTo>
                    <a:pt x="137451" y="137449"/>
                  </a:lnTo>
                  <a:lnTo>
                    <a:pt x="131517" y="137449"/>
                  </a:lnTo>
                  <a:lnTo>
                    <a:pt x="131517" y="131513"/>
                  </a:lnTo>
                  <a:close/>
                  <a:moveTo>
                    <a:pt x="143702" y="131513"/>
                  </a:moveTo>
                  <a:lnTo>
                    <a:pt x="143702" y="137449"/>
                  </a:lnTo>
                  <a:lnTo>
                    <a:pt x="137766" y="137449"/>
                  </a:lnTo>
                  <a:lnTo>
                    <a:pt x="137766" y="131513"/>
                  </a:lnTo>
                  <a:close/>
                  <a:moveTo>
                    <a:pt x="149949" y="131513"/>
                  </a:moveTo>
                  <a:lnTo>
                    <a:pt x="149949" y="137449"/>
                  </a:lnTo>
                  <a:lnTo>
                    <a:pt x="144015" y="137449"/>
                  </a:lnTo>
                  <a:lnTo>
                    <a:pt x="144015" y="131513"/>
                  </a:lnTo>
                  <a:close/>
                  <a:moveTo>
                    <a:pt x="156196" y="131513"/>
                  </a:moveTo>
                  <a:lnTo>
                    <a:pt x="156196" y="137449"/>
                  </a:lnTo>
                  <a:lnTo>
                    <a:pt x="150262" y="137449"/>
                  </a:lnTo>
                  <a:lnTo>
                    <a:pt x="150262" y="131513"/>
                  </a:lnTo>
                  <a:close/>
                  <a:moveTo>
                    <a:pt x="162445" y="131513"/>
                  </a:moveTo>
                  <a:lnTo>
                    <a:pt x="162445" y="137449"/>
                  </a:lnTo>
                  <a:lnTo>
                    <a:pt x="156509" y="137449"/>
                  </a:lnTo>
                  <a:lnTo>
                    <a:pt x="156509" y="131513"/>
                  </a:lnTo>
                  <a:close/>
                  <a:moveTo>
                    <a:pt x="168692" y="131513"/>
                  </a:moveTo>
                  <a:lnTo>
                    <a:pt x="168692" y="137449"/>
                  </a:lnTo>
                  <a:lnTo>
                    <a:pt x="162756" y="137449"/>
                  </a:lnTo>
                  <a:lnTo>
                    <a:pt x="162756" y="131513"/>
                  </a:lnTo>
                  <a:close/>
                  <a:moveTo>
                    <a:pt x="174939" y="131513"/>
                  </a:moveTo>
                  <a:lnTo>
                    <a:pt x="174939" y="137449"/>
                  </a:lnTo>
                  <a:lnTo>
                    <a:pt x="169005" y="137449"/>
                  </a:lnTo>
                  <a:lnTo>
                    <a:pt x="169005" y="131513"/>
                  </a:lnTo>
                  <a:close/>
                  <a:moveTo>
                    <a:pt x="181186" y="131513"/>
                  </a:moveTo>
                  <a:lnTo>
                    <a:pt x="181186" y="137449"/>
                  </a:lnTo>
                  <a:lnTo>
                    <a:pt x="175252" y="137449"/>
                  </a:lnTo>
                  <a:lnTo>
                    <a:pt x="175252" y="131513"/>
                  </a:lnTo>
                  <a:close/>
                  <a:moveTo>
                    <a:pt x="187433" y="131513"/>
                  </a:moveTo>
                  <a:lnTo>
                    <a:pt x="187433" y="137449"/>
                  </a:lnTo>
                  <a:lnTo>
                    <a:pt x="181499" y="137449"/>
                  </a:lnTo>
                  <a:lnTo>
                    <a:pt x="181499" y="131513"/>
                  </a:lnTo>
                  <a:close/>
                  <a:moveTo>
                    <a:pt x="193682" y="131513"/>
                  </a:moveTo>
                  <a:lnTo>
                    <a:pt x="193682" y="137449"/>
                  </a:lnTo>
                  <a:lnTo>
                    <a:pt x="187746" y="137449"/>
                  </a:lnTo>
                  <a:lnTo>
                    <a:pt x="187746" y="131513"/>
                  </a:lnTo>
                  <a:close/>
                  <a:moveTo>
                    <a:pt x="199931" y="131513"/>
                  </a:moveTo>
                  <a:lnTo>
                    <a:pt x="199931" y="137449"/>
                  </a:lnTo>
                  <a:lnTo>
                    <a:pt x="193996" y="137449"/>
                  </a:lnTo>
                  <a:lnTo>
                    <a:pt x="193996" y="131513"/>
                  </a:lnTo>
                  <a:close/>
                  <a:moveTo>
                    <a:pt x="206180" y="131513"/>
                  </a:moveTo>
                  <a:lnTo>
                    <a:pt x="206180" y="137449"/>
                  </a:lnTo>
                  <a:lnTo>
                    <a:pt x="200244" y="137449"/>
                  </a:lnTo>
                  <a:lnTo>
                    <a:pt x="200244" y="131513"/>
                  </a:lnTo>
                  <a:close/>
                  <a:moveTo>
                    <a:pt x="212427" y="131513"/>
                  </a:moveTo>
                  <a:lnTo>
                    <a:pt x="212427" y="137449"/>
                  </a:lnTo>
                  <a:lnTo>
                    <a:pt x="206491" y="137449"/>
                  </a:lnTo>
                  <a:lnTo>
                    <a:pt x="206491" y="131513"/>
                  </a:lnTo>
                  <a:close/>
                  <a:moveTo>
                    <a:pt x="218674" y="131513"/>
                  </a:moveTo>
                  <a:lnTo>
                    <a:pt x="218674" y="137449"/>
                  </a:lnTo>
                  <a:lnTo>
                    <a:pt x="212739" y="137449"/>
                  </a:lnTo>
                  <a:lnTo>
                    <a:pt x="212739" y="131513"/>
                  </a:lnTo>
                  <a:close/>
                  <a:moveTo>
                    <a:pt x="224921" y="131513"/>
                  </a:moveTo>
                  <a:lnTo>
                    <a:pt x="224921" y="137449"/>
                  </a:lnTo>
                  <a:lnTo>
                    <a:pt x="218987" y="137449"/>
                  </a:lnTo>
                  <a:lnTo>
                    <a:pt x="218987" y="131513"/>
                  </a:lnTo>
                  <a:close/>
                  <a:moveTo>
                    <a:pt x="231170" y="131513"/>
                  </a:moveTo>
                  <a:lnTo>
                    <a:pt x="231170" y="137449"/>
                  </a:lnTo>
                  <a:lnTo>
                    <a:pt x="225234" y="137449"/>
                  </a:lnTo>
                  <a:lnTo>
                    <a:pt x="225234" y="131513"/>
                  </a:lnTo>
                  <a:close/>
                  <a:moveTo>
                    <a:pt x="237417" y="131513"/>
                  </a:moveTo>
                  <a:lnTo>
                    <a:pt x="237417" y="137449"/>
                  </a:lnTo>
                  <a:lnTo>
                    <a:pt x="231481" y="137449"/>
                  </a:lnTo>
                  <a:lnTo>
                    <a:pt x="231481" y="131513"/>
                  </a:lnTo>
                  <a:close/>
                  <a:moveTo>
                    <a:pt x="243664" y="131513"/>
                  </a:moveTo>
                  <a:lnTo>
                    <a:pt x="243664" y="137449"/>
                  </a:lnTo>
                  <a:lnTo>
                    <a:pt x="237729" y="137449"/>
                  </a:lnTo>
                  <a:lnTo>
                    <a:pt x="237729" y="131513"/>
                  </a:lnTo>
                  <a:close/>
                  <a:moveTo>
                    <a:pt x="249911" y="131513"/>
                  </a:moveTo>
                  <a:lnTo>
                    <a:pt x="249911" y="137449"/>
                  </a:lnTo>
                  <a:lnTo>
                    <a:pt x="243977" y="137449"/>
                  </a:lnTo>
                  <a:lnTo>
                    <a:pt x="243977" y="131513"/>
                  </a:lnTo>
                  <a:close/>
                  <a:moveTo>
                    <a:pt x="256161" y="131513"/>
                  </a:moveTo>
                  <a:lnTo>
                    <a:pt x="256161" y="137449"/>
                  </a:lnTo>
                  <a:lnTo>
                    <a:pt x="250225" y="137449"/>
                  </a:lnTo>
                  <a:lnTo>
                    <a:pt x="250225" y="131513"/>
                  </a:lnTo>
                  <a:close/>
                  <a:moveTo>
                    <a:pt x="262409" y="131513"/>
                  </a:moveTo>
                  <a:lnTo>
                    <a:pt x="262409" y="137449"/>
                  </a:lnTo>
                  <a:lnTo>
                    <a:pt x="256474" y="137449"/>
                  </a:lnTo>
                  <a:lnTo>
                    <a:pt x="256474" y="131513"/>
                  </a:lnTo>
                  <a:close/>
                  <a:moveTo>
                    <a:pt x="268656" y="131513"/>
                  </a:moveTo>
                  <a:lnTo>
                    <a:pt x="268656" y="137449"/>
                  </a:lnTo>
                  <a:lnTo>
                    <a:pt x="262721" y="137449"/>
                  </a:lnTo>
                  <a:lnTo>
                    <a:pt x="262721" y="131513"/>
                  </a:lnTo>
                  <a:close/>
                  <a:moveTo>
                    <a:pt x="274904" y="131513"/>
                  </a:moveTo>
                  <a:lnTo>
                    <a:pt x="274904" y="137449"/>
                  </a:lnTo>
                  <a:lnTo>
                    <a:pt x="268968" y="137449"/>
                  </a:lnTo>
                  <a:lnTo>
                    <a:pt x="268968" y="131513"/>
                  </a:lnTo>
                  <a:close/>
                  <a:moveTo>
                    <a:pt x="6251" y="137760"/>
                  </a:moveTo>
                  <a:lnTo>
                    <a:pt x="6251" y="143697"/>
                  </a:lnTo>
                  <a:lnTo>
                    <a:pt x="315" y="143697"/>
                  </a:lnTo>
                  <a:lnTo>
                    <a:pt x="315" y="137760"/>
                  </a:lnTo>
                  <a:close/>
                  <a:moveTo>
                    <a:pt x="12498" y="137760"/>
                  </a:moveTo>
                  <a:lnTo>
                    <a:pt x="12498" y="143697"/>
                  </a:lnTo>
                  <a:lnTo>
                    <a:pt x="6562" y="143697"/>
                  </a:lnTo>
                  <a:lnTo>
                    <a:pt x="6562" y="137760"/>
                  </a:lnTo>
                  <a:close/>
                  <a:moveTo>
                    <a:pt x="18745" y="137760"/>
                  </a:moveTo>
                  <a:lnTo>
                    <a:pt x="18745" y="143697"/>
                  </a:lnTo>
                  <a:lnTo>
                    <a:pt x="12810" y="143697"/>
                  </a:lnTo>
                  <a:lnTo>
                    <a:pt x="12810" y="137760"/>
                  </a:lnTo>
                  <a:close/>
                  <a:moveTo>
                    <a:pt x="24992" y="137760"/>
                  </a:moveTo>
                  <a:lnTo>
                    <a:pt x="24992" y="143697"/>
                  </a:lnTo>
                  <a:lnTo>
                    <a:pt x="19058" y="143697"/>
                  </a:lnTo>
                  <a:lnTo>
                    <a:pt x="19058" y="137760"/>
                  </a:lnTo>
                  <a:close/>
                  <a:moveTo>
                    <a:pt x="31241" y="137760"/>
                  </a:moveTo>
                  <a:lnTo>
                    <a:pt x="31241" y="143697"/>
                  </a:lnTo>
                  <a:lnTo>
                    <a:pt x="25305" y="143697"/>
                  </a:lnTo>
                  <a:lnTo>
                    <a:pt x="25305" y="137760"/>
                  </a:lnTo>
                  <a:close/>
                  <a:moveTo>
                    <a:pt x="37489" y="137760"/>
                  </a:moveTo>
                  <a:lnTo>
                    <a:pt x="37489" y="143697"/>
                  </a:lnTo>
                  <a:lnTo>
                    <a:pt x="31553" y="143697"/>
                  </a:lnTo>
                  <a:lnTo>
                    <a:pt x="31553" y="137760"/>
                  </a:lnTo>
                  <a:close/>
                  <a:moveTo>
                    <a:pt x="43737" y="137760"/>
                  </a:moveTo>
                  <a:lnTo>
                    <a:pt x="43737" y="143697"/>
                  </a:lnTo>
                  <a:lnTo>
                    <a:pt x="37802" y="143697"/>
                  </a:lnTo>
                  <a:lnTo>
                    <a:pt x="37802" y="137760"/>
                  </a:lnTo>
                  <a:close/>
                  <a:moveTo>
                    <a:pt x="49985" y="137760"/>
                  </a:moveTo>
                  <a:lnTo>
                    <a:pt x="49985" y="143697"/>
                  </a:lnTo>
                  <a:lnTo>
                    <a:pt x="44049" y="143697"/>
                  </a:lnTo>
                  <a:lnTo>
                    <a:pt x="44049" y="137760"/>
                  </a:lnTo>
                  <a:close/>
                  <a:moveTo>
                    <a:pt x="56232" y="137760"/>
                  </a:moveTo>
                  <a:lnTo>
                    <a:pt x="56232" y="143697"/>
                  </a:lnTo>
                  <a:lnTo>
                    <a:pt x="50296" y="143697"/>
                  </a:lnTo>
                  <a:lnTo>
                    <a:pt x="50296" y="137760"/>
                  </a:lnTo>
                  <a:close/>
                  <a:moveTo>
                    <a:pt x="62480" y="137760"/>
                  </a:moveTo>
                  <a:lnTo>
                    <a:pt x="62480" y="143697"/>
                  </a:lnTo>
                  <a:lnTo>
                    <a:pt x="56545" y="143697"/>
                  </a:lnTo>
                  <a:lnTo>
                    <a:pt x="56545" y="137760"/>
                  </a:lnTo>
                  <a:close/>
                  <a:moveTo>
                    <a:pt x="68727" y="137760"/>
                  </a:moveTo>
                  <a:lnTo>
                    <a:pt x="68727" y="143697"/>
                  </a:lnTo>
                  <a:lnTo>
                    <a:pt x="62792" y="143697"/>
                  </a:lnTo>
                  <a:lnTo>
                    <a:pt x="62792" y="137760"/>
                  </a:lnTo>
                  <a:close/>
                  <a:moveTo>
                    <a:pt x="74975" y="137760"/>
                  </a:moveTo>
                  <a:lnTo>
                    <a:pt x="74975" y="143697"/>
                  </a:lnTo>
                  <a:lnTo>
                    <a:pt x="69039" y="143697"/>
                  </a:lnTo>
                  <a:lnTo>
                    <a:pt x="69039" y="137760"/>
                  </a:lnTo>
                  <a:close/>
                  <a:moveTo>
                    <a:pt x="81223" y="137760"/>
                  </a:moveTo>
                  <a:lnTo>
                    <a:pt x="81223" y="143697"/>
                  </a:lnTo>
                  <a:lnTo>
                    <a:pt x="75286" y="143697"/>
                  </a:lnTo>
                  <a:lnTo>
                    <a:pt x="75286" y="137760"/>
                  </a:lnTo>
                  <a:close/>
                  <a:moveTo>
                    <a:pt x="87470" y="137760"/>
                  </a:moveTo>
                  <a:lnTo>
                    <a:pt x="87470" y="143697"/>
                  </a:lnTo>
                  <a:lnTo>
                    <a:pt x="81535" y="143697"/>
                  </a:lnTo>
                  <a:lnTo>
                    <a:pt x="81535" y="137760"/>
                  </a:lnTo>
                  <a:close/>
                  <a:moveTo>
                    <a:pt x="93718" y="137760"/>
                  </a:moveTo>
                  <a:lnTo>
                    <a:pt x="93718" y="143697"/>
                  </a:lnTo>
                  <a:lnTo>
                    <a:pt x="87784" y="143697"/>
                  </a:lnTo>
                  <a:lnTo>
                    <a:pt x="87784" y="137760"/>
                  </a:lnTo>
                  <a:close/>
                  <a:moveTo>
                    <a:pt x="99967" y="137760"/>
                  </a:moveTo>
                  <a:lnTo>
                    <a:pt x="99967" y="143697"/>
                  </a:lnTo>
                  <a:lnTo>
                    <a:pt x="94031" y="143697"/>
                  </a:lnTo>
                  <a:lnTo>
                    <a:pt x="94031" y="137760"/>
                  </a:lnTo>
                  <a:close/>
                  <a:moveTo>
                    <a:pt x="106214" y="137760"/>
                  </a:moveTo>
                  <a:lnTo>
                    <a:pt x="106214" y="143697"/>
                  </a:lnTo>
                  <a:lnTo>
                    <a:pt x="100278" y="143697"/>
                  </a:lnTo>
                  <a:lnTo>
                    <a:pt x="100278" y="137760"/>
                  </a:lnTo>
                  <a:close/>
                  <a:moveTo>
                    <a:pt x="112461" y="137760"/>
                  </a:moveTo>
                  <a:lnTo>
                    <a:pt x="112461" y="143697"/>
                  </a:lnTo>
                  <a:lnTo>
                    <a:pt x="106527" y="143697"/>
                  </a:lnTo>
                  <a:lnTo>
                    <a:pt x="106527" y="137760"/>
                  </a:lnTo>
                  <a:close/>
                  <a:moveTo>
                    <a:pt x="118710" y="137760"/>
                  </a:moveTo>
                  <a:lnTo>
                    <a:pt x="118710" y="143697"/>
                  </a:lnTo>
                  <a:lnTo>
                    <a:pt x="112774" y="143697"/>
                  </a:lnTo>
                  <a:lnTo>
                    <a:pt x="112774" y="137760"/>
                  </a:lnTo>
                  <a:close/>
                  <a:moveTo>
                    <a:pt x="124957" y="137760"/>
                  </a:moveTo>
                  <a:lnTo>
                    <a:pt x="124957" y="143697"/>
                  </a:lnTo>
                  <a:lnTo>
                    <a:pt x="119021" y="143697"/>
                  </a:lnTo>
                  <a:lnTo>
                    <a:pt x="119021" y="137760"/>
                  </a:lnTo>
                  <a:close/>
                  <a:moveTo>
                    <a:pt x="131204" y="137760"/>
                  </a:moveTo>
                  <a:lnTo>
                    <a:pt x="131204" y="143697"/>
                  </a:lnTo>
                  <a:lnTo>
                    <a:pt x="125270" y="143697"/>
                  </a:lnTo>
                  <a:lnTo>
                    <a:pt x="125270" y="137760"/>
                  </a:lnTo>
                  <a:close/>
                  <a:moveTo>
                    <a:pt x="137451" y="137760"/>
                  </a:moveTo>
                  <a:lnTo>
                    <a:pt x="137451" y="143697"/>
                  </a:lnTo>
                  <a:lnTo>
                    <a:pt x="131517" y="143697"/>
                  </a:lnTo>
                  <a:lnTo>
                    <a:pt x="131517" y="137760"/>
                  </a:lnTo>
                  <a:close/>
                  <a:moveTo>
                    <a:pt x="143702" y="137760"/>
                  </a:moveTo>
                  <a:lnTo>
                    <a:pt x="143702" y="143697"/>
                  </a:lnTo>
                  <a:lnTo>
                    <a:pt x="137766" y="143697"/>
                  </a:lnTo>
                  <a:lnTo>
                    <a:pt x="137766" y="137760"/>
                  </a:lnTo>
                  <a:close/>
                  <a:moveTo>
                    <a:pt x="149949" y="137760"/>
                  </a:moveTo>
                  <a:lnTo>
                    <a:pt x="149949" y="143697"/>
                  </a:lnTo>
                  <a:lnTo>
                    <a:pt x="144015" y="143697"/>
                  </a:lnTo>
                  <a:lnTo>
                    <a:pt x="144015" y="137760"/>
                  </a:lnTo>
                  <a:close/>
                  <a:moveTo>
                    <a:pt x="156196" y="137760"/>
                  </a:moveTo>
                  <a:lnTo>
                    <a:pt x="156196" y="143697"/>
                  </a:lnTo>
                  <a:lnTo>
                    <a:pt x="150262" y="143697"/>
                  </a:lnTo>
                  <a:lnTo>
                    <a:pt x="150262" y="137760"/>
                  </a:lnTo>
                  <a:close/>
                  <a:moveTo>
                    <a:pt x="162445" y="137760"/>
                  </a:moveTo>
                  <a:lnTo>
                    <a:pt x="162445" y="143697"/>
                  </a:lnTo>
                  <a:lnTo>
                    <a:pt x="156509" y="143697"/>
                  </a:lnTo>
                  <a:lnTo>
                    <a:pt x="156509" y="137760"/>
                  </a:lnTo>
                  <a:close/>
                  <a:moveTo>
                    <a:pt x="168692" y="137760"/>
                  </a:moveTo>
                  <a:lnTo>
                    <a:pt x="168692" y="143697"/>
                  </a:lnTo>
                  <a:lnTo>
                    <a:pt x="162756" y="143697"/>
                  </a:lnTo>
                  <a:lnTo>
                    <a:pt x="162756" y="137760"/>
                  </a:lnTo>
                  <a:close/>
                  <a:moveTo>
                    <a:pt x="174939" y="137760"/>
                  </a:moveTo>
                  <a:lnTo>
                    <a:pt x="174939" y="143697"/>
                  </a:lnTo>
                  <a:lnTo>
                    <a:pt x="169005" y="143697"/>
                  </a:lnTo>
                  <a:lnTo>
                    <a:pt x="169005" y="137760"/>
                  </a:lnTo>
                  <a:close/>
                  <a:moveTo>
                    <a:pt x="181186" y="137760"/>
                  </a:moveTo>
                  <a:lnTo>
                    <a:pt x="181186" y="143697"/>
                  </a:lnTo>
                  <a:lnTo>
                    <a:pt x="175252" y="143697"/>
                  </a:lnTo>
                  <a:lnTo>
                    <a:pt x="175252" y="137760"/>
                  </a:lnTo>
                  <a:close/>
                  <a:moveTo>
                    <a:pt x="187433" y="137760"/>
                  </a:moveTo>
                  <a:lnTo>
                    <a:pt x="187433" y="143697"/>
                  </a:lnTo>
                  <a:lnTo>
                    <a:pt x="181499" y="143697"/>
                  </a:lnTo>
                  <a:lnTo>
                    <a:pt x="181499" y="137760"/>
                  </a:lnTo>
                  <a:close/>
                  <a:moveTo>
                    <a:pt x="193682" y="137760"/>
                  </a:moveTo>
                  <a:lnTo>
                    <a:pt x="193682" y="143697"/>
                  </a:lnTo>
                  <a:lnTo>
                    <a:pt x="187746" y="143697"/>
                  </a:lnTo>
                  <a:lnTo>
                    <a:pt x="187746" y="137760"/>
                  </a:lnTo>
                  <a:close/>
                  <a:moveTo>
                    <a:pt x="199931" y="137760"/>
                  </a:moveTo>
                  <a:lnTo>
                    <a:pt x="199931" y="143697"/>
                  </a:lnTo>
                  <a:lnTo>
                    <a:pt x="193996" y="143697"/>
                  </a:lnTo>
                  <a:lnTo>
                    <a:pt x="193996" y="137760"/>
                  </a:lnTo>
                  <a:close/>
                  <a:moveTo>
                    <a:pt x="206180" y="137760"/>
                  </a:moveTo>
                  <a:lnTo>
                    <a:pt x="206180" y="143697"/>
                  </a:lnTo>
                  <a:lnTo>
                    <a:pt x="200244" y="143697"/>
                  </a:lnTo>
                  <a:lnTo>
                    <a:pt x="200244" y="137760"/>
                  </a:lnTo>
                  <a:close/>
                  <a:moveTo>
                    <a:pt x="212427" y="137760"/>
                  </a:moveTo>
                  <a:lnTo>
                    <a:pt x="212427" y="143697"/>
                  </a:lnTo>
                  <a:lnTo>
                    <a:pt x="206491" y="143697"/>
                  </a:lnTo>
                  <a:lnTo>
                    <a:pt x="206491" y="137760"/>
                  </a:lnTo>
                  <a:close/>
                  <a:moveTo>
                    <a:pt x="218674" y="137760"/>
                  </a:moveTo>
                  <a:lnTo>
                    <a:pt x="218674" y="143697"/>
                  </a:lnTo>
                  <a:lnTo>
                    <a:pt x="212739" y="143697"/>
                  </a:lnTo>
                  <a:lnTo>
                    <a:pt x="212739" y="137760"/>
                  </a:lnTo>
                  <a:close/>
                  <a:moveTo>
                    <a:pt x="224921" y="137760"/>
                  </a:moveTo>
                  <a:lnTo>
                    <a:pt x="224921" y="143697"/>
                  </a:lnTo>
                  <a:lnTo>
                    <a:pt x="218987" y="143697"/>
                  </a:lnTo>
                  <a:lnTo>
                    <a:pt x="218987" y="137760"/>
                  </a:lnTo>
                  <a:close/>
                  <a:moveTo>
                    <a:pt x="231170" y="137760"/>
                  </a:moveTo>
                  <a:lnTo>
                    <a:pt x="231170" y="143697"/>
                  </a:lnTo>
                  <a:lnTo>
                    <a:pt x="225234" y="143697"/>
                  </a:lnTo>
                  <a:lnTo>
                    <a:pt x="225234" y="137760"/>
                  </a:lnTo>
                  <a:close/>
                  <a:moveTo>
                    <a:pt x="237417" y="137760"/>
                  </a:moveTo>
                  <a:lnTo>
                    <a:pt x="237417" y="143697"/>
                  </a:lnTo>
                  <a:lnTo>
                    <a:pt x="231481" y="143697"/>
                  </a:lnTo>
                  <a:lnTo>
                    <a:pt x="231481" y="137760"/>
                  </a:lnTo>
                  <a:close/>
                  <a:moveTo>
                    <a:pt x="243664" y="137760"/>
                  </a:moveTo>
                  <a:lnTo>
                    <a:pt x="243664" y="143697"/>
                  </a:lnTo>
                  <a:lnTo>
                    <a:pt x="237729" y="143697"/>
                  </a:lnTo>
                  <a:lnTo>
                    <a:pt x="237729" y="137760"/>
                  </a:lnTo>
                  <a:close/>
                  <a:moveTo>
                    <a:pt x="249911" y="137760"/>
                  </a:moveTo>
                  <a:lnTo>
                    <a:pt x="249911" y="143697"/>
                  </a:lnTo>
                  <a:lnTo>
                    <a:pt x="243977" y="143697"/>
                  </a:lnTo>
                  <a:lnTo>
                    <a:pt x="243977" y="137760"/>
                  </a:lnTo>
                  <a:close/>
                  <a:moveTo>
                    <a:pt x="256161" y="137760"/>
                  </a:moveTo>
                  <a:lnTo>
                    <a:pt x="256161" y="143697"/>
                  </a:lnTo>
                  <a:lnTo>
                    <a:pt x="250225" y="143697"/>
                  </a:lnTo>
                  <a:lnTo>
                    <a:pt x="250225" y="137760"/>
                  </a:lnTo>
                  <a:close/>
                  <a:moveTo>
                    <a:pt x="262409" y="137760"/>
                  </a:moveTo>
                  <a:lnTo>
                    <a:pt x="262409" y="143697"/>
                  </a:lnTo>
                  <a:lnTo>
                    <a:pt x="256474" y="143697"/>
                  </a:lnTo>
                  <a:lnTo>
                    <a:pt x="256474" y="137760"/>
                  </a:lnTo>
                  <a:close/>
                  <a:moveTo>
                    <a:pt x="268656" y="137760"/>
                  </a:moveTo>
                  <a:lnTo>
                    <a:pt x="268656" y="143697"/>
                  </a:lnTo>
                  <a:lnTo>
                    <a:pt x="262721" y="143697"/>
                  </a:lnTo>
                  <a:lnTo>
                    <a:pt x="262721" y="137760"/>
                  </a:lnTo>
                  <a:close/>
                  <a:moveTo>
                    <a:pt x="274904" y="137760"/>
                  </a:moveTo>
                  <a:lnTo>
                    <a:pt x="274904" y="143697"/>
                  </a:lnTo>
                  <a:lnTo>
                    <a:pt x="268968" y="143697"/>
                  </a:lnTo>
                  <a:lnTo>
                    <a:pt x="268968" y="137760"/>
                  </a:lnTo>
                  <a:close/>
                  <a:moveTo>
                    <a:pt x="6251" y="144011"/>
                  </a:moveTo>
                  <a:lnTo>
                    <a:pt x="6251" y="149945"/>
                  </a:lnTo>
                  <a:lnTo>
                    <a:pt x="315" y="149945"/>
                  </a:lnTo>
                  <a:lnTo>
                    <a:pt x="315" y="144011"/>
                  </a:lnTo>
                  <a:close/>
                  <a:moveTo>
                    <a:pt x="12498" y="144011"/>
                  </a:moveTo>
                  <a:lnTo>
                    <a:pt x="12498" y="149945"/>
                  </a:lnTo>
                  <a:lnTo>
                    <a:pt x="6562" y="149945"/>
                  </a:lnTo>
                  <a:lnTo>
                    <a:pt x="6562" y="144011"/>
                  </a:lnTo>
                  <a:close/>
                  <a:moveTo>
                    <a:pt x="18745" y="144011"/>
                  </a:moveTo>
                  <a:lnTo>
                    <a:pt x="18745" y="149945"/>
                  </a:lnTo>
                  <a:lnTo>
                    <a:pt x="12810" y="149945"/>
                  </a:lnTo>
                  <a:lnTo>
                    <a:pt x="12810" y="144011"/>
                  </a:lnTo>
                  <a:close/>
                  <a:moveTo>
                    <a:pt x="24992" y="144011"/>
                  </a:moveTo>
                  <a:lnTo>
                    <a:pt x="24992" y="149945"/>
                  </a:lnTo>
                  <a:lnTo>
                    <a:pt x="19058" y="149945"/>
                  </a:lnTo>
                  <a:lnTo>
                    <a:pt x="19058" y="144011"/>
                  </a:lnTo>
                  <a:close/>
                  <a:moveTo>
                    <a:pt x="31241" y="144011"/>
                  </a:moveTo>
                  <a:lnTo>
                    <a:pt x="31241" y="149945"/>
                  </a:lnTo>
                  <a:lnTo>
                    <a:pt x="25305" y="149945"/>
                  </a:lnTo>
                  <a:lnTo>
                    <a:pt x="25305" y="144011"/>
                  </a:lnTo>
                  <a:close/>
                  <a:moveTo>
                    <a:pt x="37489" y="144011"/>
                  </a:moveTo>
                  <a:lnTo>
                    <a:pt x="37489" y="149945"/>
                  </a:lnTo>
                  <a:lnTo>
                    <a:pt x="31553" y="149945"/>
                  </a:lnTo>
                  <a:lnTo>
                    <a:pt x="31553" y="144011"/>
                  </a:lnTo>
                  <a:close/>
                  <a:moveTo>
                    <a:pt x="43737" y="144011"/>
                  </a:moveTo>
                  <a:lnTo>
                    <a:pt x="43737" y="149945"/>
                  </a:lnTo>
                  <a:lnTo>
                    <a:pt x="37802" y="149945"/>
                  </a:lnTo>
                  <a:lnTo>
                    <a:pt x="37802" y="144011"/>
                  </a:lnTo>
                  <a:close/>
                  <a:moveTo>
                    <a:pt x="49985" y="144011"/>
                  </a:moveTo>
                  <a:lnTo>
                    <a:pt x="49985" y="149945"/>
                  </a:lnTo>
                  <a:lnTo>
                    <a:pt x="44049" y="149945"/>
                  </a:lnTo>
                  <a:lnTo>
                    <a:pt x="44049" y="144011"/>
                  </a:lnTo>
                  <a:close/>
                  <a:moveTo>
                    <a:pt x="56232" y="144011"/>
                  </a:moveTo>
                  <a:lnTo>
                    <a:pt x="56232" y="149945"/>
                  </a:lnTo>
                  <a:lnTo>
                    <a:pt x="50296" y="149945"/>
                  </a:lnTo>
                  <a:lnTo>
                    <a:pt x="50296" y="144011"/>
                  </a:lnTo>
                  <a:close/>
                  <a:moveTo>
                    <a:pt x="62480" y="144011"/>
                  </a:moveTo>
                  <a:lnTo>
                    <a:pt x="62480" y="149945"/>
                  </a:lnTo>
                  <a:lnTo>
                    <a:pt x="56545" y="149945"/>
                  </a:lnTo>
                  <a:lnTo>
                    <a:pt x="56545" y="144011"/>
                  </a:lnTo>
                  <a:close/>
                  <a:moveTo>
                    <a:pt x="68727" y="144011"/>
                  </a:moveTo>
                  <a:lnTo>
                    <a:pt x="68727" y="149945"/>
                  </a:lnTo>
                  <a:lnTo>
                    <a:pt x="62792" y="149945"/>
                  </a:lnTo>
                  <a:lnTo>
                    <a:pt x="62792" y="144011"/>
                  </a:lnTo>
                  <a:close/>
                  <a:moveTo>
                    <a:pt x="74975" y="144011"/>
                  </a:moveTo>
                  <a:lnTo>
                    <a:pt x="74975" y="149945"/>
                  </a:lnTo>
                  <a:lnTo>
                    <a:pt x="69039" y="149945"/>
                  </a:lnTo>
                  <a:lnTo>
                    <a:pt x="69039" y="144011"/>
                  </a:lnTo>
                  <a:close/>
                  <a:moveTo>
                    <a:pt x="81223" y="144011"/>
                  </a:moveTo>
                  <a:lnTo>
                    <a:pt x="81223" y="149945"/>
                  </a:lnTo>
                  <a:lnTo>
                    <a:pt x="75286" y="149945"/>
                  </a:lnTo>
                  <a:lnTo>
                    <a:pt x="75286" y="144011"/>
                  </a:lnTo>
                  <a:close/>
                  <a:moveTo>
                    <a:pt x="87470" y="144011"/>
                  </a:moveTo>
                  <a:lnTo>
                    <a:pt x="87470" y="149945"/>
                  </a:lnTo>
                  <a:lnTo>
                    <a:pt x="81535" y="149945"/>
                  </a:lnTo>
                  <a:lnTo>
                    <a:pt x="81535" y="144011"/>
                  </a:lnTo>
                  <a:close/>
                  <a:moveTo>
                    <a:pt x="93718" y="144011"/>
                  </a:moveTo>
                  <a:lnTo>
                    <a:pt x="93718" y="149945"/>
                  </a:lnTo>
                  <a:lnTo>
                    <a:pt x="87784" y="149945"/>
                  </a:lnTo>
                  <a:lnTo>
                    <a:pt x="87784" y="144011"/>
                  </a:lnTo>
                  <a:close/>
                  <a:moveTo>
                    <a:pt x="99967" y="144011"/>
                  </a:moveTo>
                  <a:lnTo>
                    <a:pt x="99967" y="149945"/>
                  </a:lnTo>
                  <a:lnTo>
                    <a:pt x="94031" y="149945"/>
                  </a:lnTo>
                  <a:lnTo>
                    <a:pt x="94031" y="144011"/>
                  </a:lnTo>
                  <a:close/>
                  <a:moveTo>
                    <a:pt x="106214" y="144011"/>
                  </a:moveTo>
                  <a:lnTo>
                    <a:pt x="106214" y="149945"/>
                  </a:lnTo>
                  <a:lnTo>
                    <a:pt x="100278" y="149945"/>
                  </a:lnTo>
                  <a:lnTo>
                    <a:pt x="100278" y="144011"/>
                  </a:lnTo>
                  <a:close/>
                  <a:moveTo>
                    <a:pt x="112461" y="144011"/>
                  </a:moveTo>
                  <a:lnTo>
                    <a:pt x="112461" y="149945"/>
                  </a:lnTo>
                  <a:lnTo>
                    <a:pt x="106527" y="149945"/>
                  </a:lnTo>
                  <a:lnTo>
                    <a:pt x="106527" y="144011"/>
                  </a:lnTo>
                  <a:close/>
                  <a:moveTo>
                    <a:pt x="118710" y="144011"/>
                  </a:moveTo>
                  <a:lnTo>
                    <a:pt x="118710" y="149945"/>
                  </a:lnTo>
                  <a:lnTo>
                    <a:pt x="112774" y="149945"/>
                  </a:lnTo>
                  <a:lnTo>
                    <a:pt x="112774" y="144011"/>
                  </a:lnTo>
                  <a:close/>
                  <a:moveTo>
                    <a:pt x="124957" y="144011"/>
                  </a:moveTo>
                  <a:lnTo>
                    <a:pt x="124957" y="149945"/>
                  </a:lnTo>
                  <a:lnTo>
                    <a:pt x="119021" y="149945"/>
                  </a:lnTo>
                  <a:lnTo>
                    <a:pt x="119021" y="144011"/>
                  </a:lnTo>
                  <a:close/>
                  <a:moveTo>
                    <a:pt x="131204" y="144011"/>
                  </a:moveTo>
                  <a:lnTo>
                    <a:pt x="131204" y="149945"/>
                  </a:lnTo>
                  <a:lnTo>
                    <a:pt x="125270" y="149945"/>
                  </a:lnTo>
                  <a:lnTo>
                    <a:pt x="125270" y="144011"/>
                  </a:lnTo>
                  <a:close/>
                  <a:moveTo>
                    <a:pt x="137451" y="144011"/>
                  </a:moveTo>
                  <a:lnTo>
                    <a:pt x="137451" y="149945"/>
                  </a:lnTo>
                  <a:lnTo>
                    <a:pt x="131517" y="149945"/>
                  </a:lnTo>
                  <a:lnTo>
                    <a:pt x="131517" y="144011"/>
                  </a:lnTo>
                  <a:close/>
                  <a:moveTo>
                    <a:pt x="143702" y="144011"/>
                  </a:moveTo>
                  <a:lnTo>
                    <a:pt x="143702" y="149945"/>
                  </a:lnTo>
                  <a:lnTo>
                    <a:pt x="137766" y="149945"/>
                  </a:lnTo>
                  <a:lnTo>
                    <a:pt x="137766" y="144011"/>
                  </a:lnTo>
                  <a:close/>
                  <a:moveTo>
                    <a:pt x="149949" y="144011"/>
                  </a:moveTo>
                  <a:lnTo>
                    <a:pt x="149949" y="149945"/>
                  </a:lnTo>
                  <a:lnTo>
                    <a:pt x="144015" y="149945"/>
                  </a:lnTo>
                  <a:lnTo>
                    <a:pt x="144015" y="144011"/>
                  </a:lnTo>
                  <a:close/>
                  <a:moveTo>
                    <a:pt x="156196" y="144011"/>
                  </a:moveTo>
                  <a:lnTo>
                    <a:pt x="156196" y="149945"/>
                  </a:lnTo>
                  <a:lnTo>
                    <a:pt x="150262" y="149945"/>
                  </a:lnTo>
                  <a:lnTo>
                    <a:pt x="150262" y="144011"/>
                  </a:lnTo>
                  <a:close/>
                  <a:moveTo>
                    <a:pt x="162445" y="144011"/>
                  </a:moveTo>
                  <a:lnTo>
                    <a:pt x="162445" y="149945"/>
                  </a:lnTo>
                  <a:lnTo>
                    <a:pt x="156509" y="149945"/>
                  </a:lnTo>
                  <a:lnTo>
                    <a:pt x="156509" y="144011"/>
                  </a:lnTo>
                  <a:close/>
                  <a:moveTo>
                    <a:pt x="168692" y="144011"/>
                  </a:moveTo>
                  <a:lnTo>
                    <a:pt x="168692" y="149945"/>
                  </a:lnTo>
                  <a:lnTo>
                    <a:pt x="162756" y="149945"/>
                  </a:lnTo>
                  <a:lnTo>
                    <a:pt x="162756" y="144011"/>
                  </a:lnTo>
                  <a:close/>
                  <a:moveTo>
                    <a:pt x="174939" y="144011"/>
                  </a:moveTo>
                  <a:lnTo>
                    <a:pt x="174939" y="149945"/>
                  </a:lnTo>
                  <a:lnTo>
                    <a:pt x="169005" y="149945"/>
                  </a:lnTo>
                  <a:lnTo>
                    <a:pt x="169005" y="144011"/>
                  </a:lnTo>
                  <a:close/>
                  <a:moveTo>
                    <a:pt x="181186" y="144011"/>
                  </a:moveTo>
                  <a:lnTo>
                    <a:pt x="181186" y="149945"/>
                  </a:lnTo>
                  <a:lnTo>
                    <a:pt x="175252" y="149945"/>
                  </a:lnTo>
                  <a:lnTo>
                    <a:pt x="175252" y="144011"/>
                  </a:lnTo>
                  <a:close/>
                  <a:moveTo>
                    <a:pt x="187433" y="144011"/>
                  </a:moveTo>
                  <a:lnTo>
                    <a:pt x="187433" y="149945"/>
                  </a:lnTo>
                  <a:lnTo>
                    <a:pt x="181499" y="149945"/>
                  </a:lnTo>
                  <a:lnTo>
                    <a:pt x="181499" y="144011"/>
                  </a:lnTo>
                  <a:close/>
                  <a:moveTo>
                    <a:pt x="193682" y="144011"/>
                  </a:moveTo>
                  <a:lnTo>
                    <a:pt x="193682" y="149945"/>
                  </a:lnTo>
                  <a:lnTo>
                    <a:pt x="187746" y="149945"/>
                  </a:lnTo>
                  <a:lnTo>
                    <a:pt x="187746" y="144011"/>
                  </a:lnTo>
                  <a:close/>
                  <a:moveTo>
                    <a:pt x="199931" y="144011"/>
                  </a:moveTo>
                  <a:lnTo>
                    <a:pt x="199931" y="149945"/>
                  </a:lnTo>
                  <a:lnTo>
                    <a:pt x="193996" y="149945"/>
                  </a:lnTo>
                  <a:lnTo>
                    <a:pt x="193996" y="144011"/>
                  </a:lnTo>
                  <a:close/>
                  <a:moveTo>
                    <a:pt x="206180" y="144011"/>
                  </a:moveTo>
                  <a:lnTo>
                    <a:pt x="206180" y="149945"/>
                  </a:lnTo>
                  <a:lnTo>
                    <a:pt x="200244" y="149945"/>
                  </a:lnTo>
                  <a:lnTo>
                    <a:pt x="200244" y="144011"/>
                  </a:lnTo>
                  <a:close/>
                  <a:moveTo>
                    <a:pt x="212427" y="144011"/>
                  </a:moveTo>
                  <a:lnTo>
                    <a:pt x="212427" y="149945"/>
                  </a:lnTo>
                  <a:lnTo>
                    <a:pt x="206491" y="149945"/>
                  </a:lnTo>
                  <a:lnTo>
                    <a:pt x="206491" y="144011"/>
                  </a:lnTo>
                  <a:close/>
                  <a:moveTo>
                    <a:pt x="218674" y="144011"/>
                  </a:moveTo>
                  <a:lnTo>
                    <a:pt x="218674" y="149945"/>
                  </a:lnTo>
                  <a:lnTo>
                    <a:pt x="212739" y="149945"/>
                  </a:lnTo>
                  <a:lnTo>
                    <a:pt x="212739" y="144011"/>
                  </a:lnTo>
                  <a:close/>
                  <a:moveTo>
                    <a:pt x="224921" y="144011"/>
                  </a:moveTo>
                  <a:lnTo>
                    <a:pt x="224921" y="149945"/>
                  </a:lnTo>
                  <a:lnTo>
                    <a:pt x="218987" y="149945"/>
                  </a:lnTo>
                  <a:lnTo>
                    <a:pt x="218987" y="144011"/>
                  </a:lnTo>
                  <a:close/>
                  <a:moveTo>
                    <a:pt x="231170" y="144011"/>
                  </a:moveTo>
                  <a:lnTo>
                    <a:pt x="231170" y="149945"/>
                  </a:lnTo>
                  <a:lnTo>
                    <a:pt x="225234" y="149945"/>
                  </a:lnTo>
                  <a:lnTo>
                    <a:pt x="225234" y="144011"/>
                  </a:lnTo>
                  <a:close/>
                  <a:moveTo>
                    <a:pt x="237417" y="144011"/>
                  </a:moveTo>
                  <a:lnTo>
                    <a:pt x="237417" y="149945"/>
                  </a:lnTo>
                  <a:lnTo>
                    <a:pt x="231481" y="149945"/>
                  </a:lnTo>
                  <a:lnTo>
                    <a:pt x="231481" y="144011"/>
                  </a:lnTo>
                  <a:close/>
                  <a:moveTo>
                    <a:pt x="243664" y="144011"/>
                  </a:moveTo>
                  <a:lnTo>
                    <a:pt x="243664" y="149945"/>
                  </a:lnTo>
                  <a:lnTo>
                    <a:pt x="237729" y="149945"/>
                  </a:lnTo>
                  <a:lnTo>
                    <a:pt x="237729" y="144011"/>
                  </a:lnTo>
                  <a:close/>
                  <a:moveTo>
                    <a:pt x="249911" y="144011"/>
                  </a:moveTo>
                  <a:lnTo>
                    <a:pt x="249911" y="149945"/>
                  </a:lnTo>
                  <a:lnTo>
                    <a:pt x="243977" y="149945"/>
                  </a:lnTo>
                  <a:lnTo>
                    <a:pt x="243977" y="144011"/>
                  </a:lnTo>
                  <a:close/>
                  <a:moveTo>
                    <a:pt x="256161" y="144011"/>
                  </a:moveTo>
                  <a:lnTo>
                    <a:pt x="256161" y="149945"/>
                  </a:lnTo>
                  <a:lnTo>
                    <a:pt x="250225" y="149945"/>
                  </a:lnTo>
                  <a:lnTo>
                    <a:pt x="250225" y="144011"/>
                  </a:lnTo>
                  <a:close/>
                  <a:moveTo>
                    <a:pt x="262409" y="144011"/>
                  </a:moveTo>
                  <a:lnTo>
                    <a:pt x="262409" y="149945"/>
                  </a:lnTo>
                  <a:lnTo>
                    <a:pt x="256474" y="149945"/>
                  </a:lnTo>
                  <a:lnTo>
                    <a:pt x="256474" y="144011"/>
                  </a:lnTo>
                  <a:close/>
                  <a:moveTo>
                    <a:pt x="268656" y="144011"/>
                  </a:moveTo>
                  <a:lnTo>
                    <a:pt x="268656" y="149945"/>
                  </a:lnTo>
                  <a:lnTo>
                    <a:pt x="262721" y="149945"/>
                  </a:lnTo>
                  <a:lnTo>
                    <a:pt x="262721" y="144011"/>
                  </a:lnTo>
                  <a:close/>
                  <a:moveTo>
                    <a:pt x="274904" y="144011"/>
                  </a:moveTo>
                  <a:lnTo>
                    <a:pt x="274904" y="149945"/>
                  </a:lnTo>
                  <a:lnTo>
                    <a:pt x="268968" y="149945"/>
                  </a:lnTo>
                  <a:lnTo>
                    <a:pt x="268968" y="144011"/>
                  </a:lnTo>
                  <a:close/>
                  <a:moveTo>
                    <a:pt x="6251" y="150258"/>
                  </a:moveTo>
                  <a:lnTo>
                    <a:pt x="6251" y="156192"/>
                  </a:lnTo>
                  <a:lnTo>
                    <a:pt x="315" y="156192"/>
                  </a:lnTo>
                  <a:lnTo>
                    <a:pt x="315" y="150258"/>
                  </a:lnTo>
                  <a:close/>
                  <a:moveTo>
                    <a:pt x="12498" y="150258"/>
                  </a:moveTo>
                  <a:lnTo>
                    <a:pt x="12498" y="156192"/>
                  </a:lnTo>
                  <a:lnTo>
                    <a:pt x="6562" y="156192"/>
                  </a:lnTo>
                  <a:lnTo>
                    <a:pt x="6562" y="150258"/>
                  </a:lnTo>
                  <a:close/>
                  <a:moveTo>
                    <a:pt x="18745" y="150258"/>
                  </a:moveTo>
                  <a:lnTo>
                    <a:pt x="18745" y="156192"/>
                  </a:lnTo>
                  <a:lnTo>
                    <a:pt x="12810" y="156192"/>
                  </a:lnTo>
                  <a:lnTo>
                    <a:pt x="12810" y="150258"/>
                  </a:lnTo>
                  <a:close/>
                  <a:moveTo>
                    <a:pt x="24992" y="150258"/>
                  </a:moveTo>
                  <a:lnTo>
                    <a:pt x="24992" y="156192"/>
                  </a:lnTo>
                  <a:lnTo>
                    <a:pt x="19058" y="156192"/>
                  </a:lnTo>
                  <a:lnTo>
                    <a:pt x="19058" y="150258"/>
                  </a:lnTo>
                  <a:close/>
                  <a:moveTo>
                    <a:pt x="31241" y="150258"/>
                  </a:moveTo>
                  <a:lnTo>
                    <a:pt x="31241" y="156192"/>
                  </a:lnTo>
                  <a:lnTo>
                    <a:pt x="25305" y="156192"/>
                  </a:lnTo>
                  <a:lnTo>
                    <a:pt x="25305" y="150258"/>
                  </a:lnTo>
                  <a:close/>
                  <a:moveTo>
                    <a:pt x="37489" y="150258"/>
                  </a:moveTo>
                  <a:lnTo>
                    <a:pt x="37489" y="156192"/>
                  </a:lnTo>
                  <a:lnTo>
                    <a:pt x="31553" y="156192"/>
                  </a:lnTo>
                  <a:lnTo>
                    <a:pt x="31553" y="150258"/>
                  </a:lnTo>
                  <a:close/>
                  <a:moveTo>
                    <a:pt x="43737" y="150258"/>
                  </a:moveTo>
                  <a:lnTo>
                    <a:pt x="43737" y="156192"/>
                  </a:lnTo>
                  <a:lnTo>
                    <a:pt x="37802" y="156192"/>
                  </a:lnTo>
                  <a:lnTo>
                    <a:pt x="37802" y="150258"/>
                  </a:lnTo>
                  <a:close/>
                  <a:moveTo>
                    <a:pt x="49985" y="150258"/>
                  </a:moveTo>
                  <a:lnTo>
                    <a:pt x="49985" y="156192"/>
                  </a:lnTo>
                  <a:lnTo>
                    <a:pt x="44049" y="156192"/>
                  </a:lnTo>
                  <a:lnTo>
                    <a:pt x="44049" y="150258"/>
                  </a:lnTo>
                  <a:close/>
                  <a:moveTo>
                    <a:pt x="56232" y="150258"/>
                  </a:moveTo>
                  <a:lnTo>
                    <a:pt x="56232" y="156192"/>
                  </a:lnTo>
                  <a:lnTo>
                    <a:pt x="50296" y="156192"/>
                  </a:lnTo>
                  <a:lnTo>
                    <a:pt x="50296" y="150258"/>
                  </a:lnTo>
                  <a:close/>
                  <a:moveTo>
                    <a:pt x="62480" y="150258"/>
                  </a:moveTo>
                  <a:lnTo>
                    <a:pt x="62480" y="156192"/>
                  </a:lnTo>
                  <a:lnTo>
                    <a:pt x="56545" y="156192"/>
                  </a:lnTo>
                  <a:lnTo>
                    <a:pt x="56545" y="150258"/>
                  </a:lnTo>
                  <a:close/>
                  <a:moveTo>
                    <a:pt x="68727" y="150258"/>
                  </a:moveTo>
                  <a:lnTo>
                    <a:pt x="68727" y="156192"/>
                  </a:lnTo>
                  <a:lnTo>
                    <a:pt x="62792" y="156192"/>
                  </a:lnTo>
                  <a:lnTo>
                    <a:pt x="62792" y="150258"/>
                  </a:lnTo>
                  <a:close/>
                  <a:moveTo>
                    <a:pt x="74975" y="150258"/>
                  </a:moveTo>
                  <a:lnTo>
                    <a:pt x="74975" y="156192"/>
                  </a:lnTo>
                  <a:lnTo>
                    <a:pt x="69039" y="156192"/>
                  </a:lnTo>
                  <a:lnTo>
                    <a:pt x="69039" y="150258"/>
                  </a:lnTo>
                  <a:close/>
                  <a:moveTo>
                    <a:pt x="81223" y="150258"/>
                  </a:moveTo>
                  <a:lnTo>
                    <a:pt x="81223" y="156192"/>
                  </a:lnTo>
                  <a:lnTo>
                    <a:pt x="75286" y="156192"/>
                  </a:lnTo>
                  <a:lnTo>
                    <a:pt x="75286" y="150258"/>
                  </a:lnTo>
                  <a:close/>
                  <a:moveTo>
                    <a:pt x="87470" y="150258"/>
                  </a:moveTo>
                  <a:lnTo>
                    <a:pt x="87470" y="156192"/>
                  </a:lnTo>
                  <a:lnTo>
                    <a:pt x="81535" y="156192"/>
                  </a:lnTo>
                  <a:lnTo>
                    <a:pt x="81535" y="150258"/>
                  </a:lnTo>
                  <a:close/>
                  <a:moveTo>
                    <a:pt x="93718" y="150258"/>
                  </a:moveTo>
                  <a:lnTo>
                    <a:pt x="93718" y="156192"/>
                  </a:lnTo>
                  <a:lnTo>
                    <a:pt x="87784" y="156192"/>
                  </a:lnTo>
                  <a:lnTo>
                    <a:pt x="87784" y="150258"/>
                  </a:lnTo>
                  <a:close/>
                  <a:moveTo>
                    <a:pt x="99967" y="150258"/>
                  </a:moveTo>
                  <a:lnTo>
                    <a:pt x="99967" y="156192"/>
                  </a:lnTo>
                  <a:lnTo>
                    <a:pt x="94031" y="156192"/>
                  </a:lnTo>
                  <a:lnTo>
                    <a:pt x="94031" y="150258"/>
                  </a:lnTo>
                  <a:close/>
                  <a:moveTo>
                    <a:pt x="106214" y="150258"/>
                  </a:moveTo>
                  <a:lnTo>
                    <a:pt x="106214" y="156192"/>
                  </a:lnTo>
                  <a:lnTo>
                    <a:pt x="100278" y="156192"/>
                  </a:lnTo>
                  <a:lnTo>
                    <a:pt x="100278" y="150258"/>
                  </a:lnTo>
                  <a:close/>
                  <a:moveTo>
                    <a:pt x="112461" y="150258"/>
                  </a:moveTo>
                  <a:lnTo>
                    <a:pt x="112461" y="156192"/>
                  </a:lnTo>
                  <a:lnTo>
                    <a:pt x="106527" y="156192"/>
                  </a:lnTo>
                  <a:lnTo>
                    <a:pt x="106527" y="150258"/>
                  </a:lnTo>
                  <a:close/>
                  <a:moveTo>
                    <a:pt x="118710" y="150258"/>
                  </a:moveTo>
                  <a:lnTo>
                    <a:pt x="118710" y="156192"/>
                  </a:lnTo>
                  <a:lnTo>
                    <a:pt x="112774" y="156192"/>
                  </a:lnTo>
                  <a:lnTo>
                    <a:pt x="112774" y="150258"/>
                  </a:lnTo>
                  <a:close/>
                  <a:moveTo>
                    <a:pt x="124957" y="150258"/>
                  </a:moveTo>
                  <a:lnTo>
                    <a:pt x="124957" y="156192"/>
                  </a:lnTo>
                  <a:lnTo>
                    <a:pt x="119021" y="156192"/>
                  </a:lnTo>
                  <a:lnTo>
                    <a:pt x="119021" y="150258"/>
                  </a:lnTo>
                  <a:close/>
                  <a:moveTo>
                    <a:pt x="131204" y="150258"/>
                  </a:moveTo>
                  <a:lnTo>
                    <a:pt x="131204" y="156192"/>
                  </a:lnTo>
                  <a:lnTo>
                    <a:pt x="125270" y="156192"/>
                  </a:lnTo>
                  <a:lnTo>
                    <a:pt x="125270" y="150258"/>
                  </a:lnTo>
                  <a:close/>
                  <a:moveTo>
                    <a:pt x="137451" y="150258"/>
                  </a:moveTo>
                  <a:lnTo>
                    <a:pt x="137451" y="156192"/>
                  </a:lnTo>
                  <a:lnTo>
                    <a:pt x="131517" y="156192"/>
                  </a:lnTo>
                  <a:lnTo>
                    <a:pt x="131517" y="150258"/>
                  </a:lnTo>
                  <a:close/>
                  <a:moveTo>
                    <a:pt x="143702" y="150258"/>
                  </a:moveTo>
                  <a:lnTo>
                    <a:pt x="143702" y="156192"/>
                  </a:lnTo>
                  <a:lnTo>
                    <a:pt x="137766" y="156192"/>
                  </a:lnTo>
                  <a:lnTo>
                    <a:pt x="137766" y="150258"/>
                  </a:lnTo>
                  <a:close/>
                  <a:moveTo>
                    <a:pt x="149949" y="150258"/>
                  </a:moveTo>
                  <a:lnTo>
                    <a:pt x="149949" y="156192"/>
                  </a:lnTo>
                  <a:lnTo>
                    <a:pt x="144015" y="156192"/>
                  </a:lnTo>
                  <a:lnTo>
                    <a:pt x="144015" y="150258"/>
                  </a:lnTo>
                  <a:close/>
                  <a:moveTo>
                    <a:pt x="156196" y="150258"/>
                  </a:moveTo>
                  <a:lnTo>
                    <a:pt x="156196" y="156192"/>
                  </a:lnTo>
                  <a:lnTo>
                    <a:pt x="150262" y="156192"/>
                  </a:lnTo>
                  <a:lnTo>
                    <a:pt x="150262" y="150258"/>
                  </a:lnTo>
                  <a:close/>
                  <a:moveTo>
                    <a:pt x="162445" y="150258"/>
                  </a:moveTo>
                  <a:lnTo>
                    <a:pt x="162445" y="156192"/>
                  </a:lnTo>
                  <a:lnTo>
                    <a:pt x="156509" y="156192"/>
                  </a:lnTo>
                  <a:lnTo>
                    <a:pt x="156509" y="150258"/>
                  </a:lnTo>
                  <a:close/>
                  <a:moveTo>
                    <a:pt x="168692" y="150258"/>
                  </a:moveTo>
                  <a:lnTo>
                    <a:pt x="168692" y="156192"/>
                  </a:lnTo>
                  <a:lnTo>
                    <a:pt x="162756" y="156192"/>
                  </a:lnTo>
                  <a:lnTo>
                    <a:pt x="162756" y="150258"/>
                  </a:lnTo>
                  <a:close/>
                  <a:moveTo>
                    <a:pt x="174939" y="150258"/>
                  </a:moveTo>
                  <a:lnTo>
                    <a:pt x="174939" y="156192"/>
                  </a:lnTo>
                  <a:lnTo>
                    <a:pt x="169005" y="156192"/>
                  </a:lnTo>
                  <a:lnTo>
                    <a:pt x="169005" y="150258"/>
                  </a:lnTo>
                  <a:close/>
                  <a:moveTo>
                    <a:pt x="181186" y="150258"/>
                  </a:moveTo>
                  <a:lnTo>
                    <a:pt x="181186" y="156192"/>
                  </a:lnTo>
                  <a:lnTo>
                    <a:pt x="175252" y="156192"/>
                  </a:lnTo>
                  <a:lnTo>
                    <a:pt x="175252" y="150258"/>
                  </a:lnTo>
                  <a:close/>
                  <a:moveTo>
                    <a:pt x="187433" y="150258"/>
                  </a:moveTo>
                  <a:lnTo>
                    <a:pt x="187433" y="156192"/>
                  </a:lnTo>
                  <a:lnTo>
                    <a:pt x="181499" y="156192"/>
                  </a:lnTo>
                  <a:lnTo>
                    <a:pt x="181499" y="150258"/>
                  </a:lnTo>
                  <a:close/>
                  <a:moveTo>
                    <a:pt x="193682" y="150258"/>
                  </a:moveTo>
                  <a:lnTo>
                    <a:pt x="193682" y="156192"/>
                  </a:lnTo>
                  <a:lnTo>
                    <a:pt x="187746" y="156192"/>
                  </a:lnTo>
                  <a:lnTo>
                    <a:pt x="187746" y="150258"/>
                  </a:lnTo>
                  <a:close/>
                  <a:moveTo>
                    <a:pt x="199931" y="150258"/>
                  </a:moveTo>
                  <a:lnTo>
                    <a:pt x="199931" y="156192"/>
                  </a:lnTo>
                  <a:lnTo>
                    <a:pt x="193996" y="156192"/>
                  </a:lnTo>
                  <a:lnTo>
                    <a:pt x="193996" y="150258"/>
                  </a:lnTo>
                  <a:close/>
                  <a:moveTo>
                    <a:pt x="206180" y="150258"/>
                  </a:moveTo>
                  <a:lnTo>
                    <a:pt x="206180" y="156192"/>
                  </a:lnTo>
                  <a:lnTo>
                    <a:pt x="200244" y="156192"/>
                  </a:lnTo>
                  <a:lnTo>
                    <a:pt x="200244" y="150258"/>
                  </a:lnTo>
                  <a:close/>
                  <a:moveTo>
                    <a:pt x="212427" y="150258"/>
                  </a:moveTo>
                  <a:lnTo>
                    <a:pt x="212427" y="156192"/>
                  </a:lnTo>
                  <a:lnTo>
                    <a:pt x="206491" y="156192"/>
                  </a:lnTo>
                  <a:lnTo>
                    <a:pt x="206491" y="150258"/>
                  </a:lnTo>
                  <a:close/>
                  <a:moveTo>
                    <a:pt x="218674" y="150258"/>
                  </a:moveTo>
                  <a:lnTo>
                    <a:pt x="218674" y="156192"/>
                  </a:lnTo>
                  <a:lnTo>
                    <a:pt x="212739" y="156192"/>
                  </a:lnTo>
                  <a:lnTo>
                    <a:pt x="212739" y="150258"/>
                  </a:lnTo>
                  <a:close/>
                  <a:moveTo>
                    <a:pt x="224921" y="150258"/>
                  </a:moveTo>
                  <a:lnTo>
                    <a:pt x="224921" y="156192"/>
                  </a:lnTo>
                  <a:lnTo>
                    <a:pt x="218987" y="156192"/>
                  </a:lnTo>
                  <a:lnTo>
                    <a:pt x="218987" y="150258"/>
                  </a:lnTo>
                  <a:close/>
                  <a:moveTo>
                    <a:pt x="231170" y="150258"/>
                  </a:moveTo>
                  <a:lnTo>
                    <a:pt x="231170" y="156192"/>
                  </a:lnTo>
                  <a:lnTo>
                    <a:pt x="225234" y="156192"/>
                  </a:lnTo>
                  <a:lnTo>
                    <a:pt x="225234" y="150258"/>
                  </a:lnTo>
                  <a:close/>
                  <a:moveTo>
                    <a:pt x="237417" y="150258"/>
                  </a:moveTo>
                  <a:lnTo>
                    <a:pt x="237417" y="156192"/>
                  </a:lnTo>
                  <a:lnTo>
                    <a:pt x="231481" y="156192"/>
                  </a:lnTo>
                  <a:lnTo>
                    <a:pt x="231481" y="150258"/>
                  </a:lnTo>
                  <a:close/>
                  <a:moveTo>
                    <a:pt x="243664" y="150258"/>
                  </a:moveTo>
                  <a:lnTo>
                    <a:pt x="243664" y="156192"/>
                  </a:lnTo>
                  <a:lnTo>
                    <a:pt x="237729" y="156192"/>
                  </a:lnTo>
                  <a:lnTo>
                    <a:pt x="237729" y="150258"/>
                  </a:lnTo>
                  <a:close/>
                  <a:moveTo>
                    <a:pt x="249911" y="150258"/>
                  </a:moveTo>
                  <a:lnTo>
                    <a:pt x="249911" y="156192"/>
                  </a:lnTo>
                  <a:lnTo>
                    <a:pt x="243977" y="156192"/>
                  </a:lnTo>
                  <a:lnTo>
                    <a:pt x="243977" y="150258"/>
                  </a:lnTo>
                  <a:close/>
                  <a:moveTo>
                    <a:pt x="256161" y="150258"/>
                  </a:moveTo>
                  <a:lnTo>
                    <a:pt x="256161" y="156192"/>
                  </a:lnTo>
                  <a:lnTo>
                    <a:pt x="250225" y="156192"/>
                  </a:lnTo>
                  <a:lnTo>
                    <a:pt x="250225" y="150258"/>
                  </a:lnTo>
                  <a:close/>
                  <a:moveTo>
                    <a:pt x="262409" y="150258"/>
                  </a:moveTo>
                  <a:lnTo>
                    <a:pt x="262409" y="156192"/>
                  </a:lnTo>
                  <a:lnTo>
                    <a:pt x="256474" y="156192"/>
                  </a:lnTo>
                  <a:lnTo>
                    <a:pt x="256474" y="150258"/>
                  </a:lnTo>
                  <a:close/>
                  <a:moveTo>
                    <a:pt x="268656" y="150258"/>
                  </a:moveTo>
                  <a:lnTo>
                    <a:pt x="268656" y="156192"/>
                  </a:lnTo>
                  <a:lnTo>
                    <a:pt x="262721" y="156192"/>
                  </a:lnTo>
                  <a:lnTo>
                    <a:pt x="262721" y="150258"/>
                  </a:lnTo>
                  <a:close/>
                  <a:moveTo>
                    <a:pt x="274904" y="150258"/>
                  </a:moveTo>
                  <a:lnTo>
                    <a:pt x="274904" y="156192"/>
                  </a:lnTo>
                  <a:lnTo>
                    <a:pt x="268968" y="156192"/>
                  </a:lnTo>
                  <a:lnTo>
                    <a:pt x="268968" y="150258"/>
                  </a:lnTo>
                  <a:close/>
                  <a:moveTo>
                    <a:pt x="158" y="0"/>
                  </a:moveTo>
                  <a:lnTo>
                    <a:pt x="158" y="157"/>
                  </a:lnTo>
                  <a:lnTo>
                    <a:pt x="0" y="157"/>
                  </a:lnTo>
                  <a:lnTo>
                    <a:pt x="0" y="156350"/>
                  </a:lnTo>
                  <a:lnTo>
                    <a:pt x="158" y="156350"/>
                  </a:lnTo>
                  <a:lnTo>
                    <a:pt x="158" y="156508"/>
                  </a:lnTo>
                  <a:lnTo>
                    <a:pt x="275059" y="156508"/>
                  </a:lnTo>
                  <a:lnTo>
                    <a:pt x="275059" y="156350"/>
                  </a:lnTo>
                  <a:lnTo>
                    <a:pt x="275215" y="156350"/>
                  </a:lnTo>
                  <a:lnTo>
                    <a:pt x="275215" y="155"/>
                  </a:lnTo>
                  <a:lnTo>
                    <a:pt x="275059" y="155"/>
                  </a:lnTo>
                  <a:lnTo>
                    <a:pt x="2750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797071" y="4259188"/>
              <a:ext cx="311650" cy="311650"/>
            </a:xfrm>
            <a:custGeom>
              <a:avLst/>
              <a:gdLst/>
              <a:ahLst/>
              <a:cxnLst/>
              <a:rect l="l" t="t" r="r" b="b"/>
              <a:pathLst>
                <a:path w="5919" h="5919" extrusionOk="0">
                  <a:moveTo>
                    <a:pt x="22" y="1"/>
                  </a:moveTo>
                  <a:lnTo>
                    <a:pt x="1" y="5896"/>
                  </a:lnTo>
                  <a:lnTo>
                    <a:pt x="5897" y="5919"/>
                  </a:lnTo>
                  <a:lnTo>
                    <a:pt x="5919" y="22"/>
                  </a:lnTo>
                  <a:lnTo>
                    <a:pt x="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236274" y="4305048"/>
              <a:ext cx="733449" cy="85086"/>
            </a:xfrm>
            <a:custGeom>
              <a:avLst/>
              <a:gdLst/>
              <a:ahLst/>
              <a:cxnLst/>
              <a:rect l="l" t="t" r="r" b="b"/>
              <a:pathLst>
                <a:path w="13930" h="1616" extrusionOk="0">
                  <a:moveTo>
                    <a:pt x="786" y="1"/>
                  </a:moveTo>
                  <a:cubicBezTo>
                    <a:pt x="353" y="1"/>
                    <a:pt x="3" y="350"/>
                    <a:pt x="1" y="782"/>
                  </a:cubicBezTo>
                  <a:cubicBezTo>
                    <a:pt x="0" y="1215"/>
                    <a:pt x="349" y="1568"/>
                    <a:pt x="783" y="1570"/>
                  </a:cubicBezTo>
                  <a:lnTo>
                    <a:pt x="13140" y="1616"/>
                  </a:lnTo>
                  <a:cubicBezTo>
                    <a:pt x="13141" y="1616"/>
                    <a:pt x="13141" y="1616"/>
                    <a:pt x="13142" y="1616"/>
                  </a:cubicBezTo>
                  <a:cubicBezTo>
                    <a:pt x="13575" y="1616"/>
                    <a:pt x="13928" y="1267"/>
                    <a:pt x="13929" y="834"/>
                  </a:cubicBezTo>
                  <a:cubicBezTo>
                    <a:pt x="13930" y="401"/>
                    <a:pt x="13581" y="49"/>
                    <a:pt x="13146" y="49"/>
                  </a:cubicBezTo>
                  <a:lnTo>
                    <a:pt x="788" y="1"/>
                  </a:lnTo>
                  <a:cubicBezTo>
                    <a:pt x="787" y="1"/>
                    <a:pt x="786"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3"/>
            <p:cNvSpPr/>
            <p:nvPr/>
          </p:nvSpPr>
          <p:spPr>
            <a:xfrm>
              <a:off x="235800" y="4437100"/>
              <a:ext cx="733449" cy="85192"/>
            </a:xfrm>
            <a:custGeom>
              <a:avLst/>
              <a:gdLst/>
              <a:ahLst/>
              <a:cxnLst/>
              <a:rect l="l" t="t" r="r" b="b"/>
              <a:pathLst>
                <a:path w="13930" h="1618" extrusionOk="0">
                  <a:moveTo>
                    <a:pt x="786" y="1"/>
                  </a:moveTo>
                  <a:cubicBezTo>
                    <a:pt x="355" y="1"/>
                    <a:pt x="3" y="349"/>
                    <a:pt x="2" y="782"/>
                  </a:cubicBezTo>
                  <a:cubicBezTo>
                    <a:pt x="1" y="1218"/>
                    <a:pt x="351" y="1568"/>
                    <a:pt x="783" y="1571"/>
                  </a:cubicBezTo>
                  <a:lnTo>
                    <a:pt x="13141" y="1618"/>
                  </a:lnTo>
                  <a:cubicBezTo>
                    <a:pt x="13142" y="1618"/>
                    <a:pt x="13143" y="1618"/>
                    <a:pt x="13144" y="1618"/>
                  </a:cubicBezTo>
                  <a:cubicBezTo>
                    <a:pt x="13576" y="1618"/>
                    <a:pt x="13927" y="1269"/>
                    <a:pt x="13928" y="836"/>
                  </a:cubicBezTo>
                  <a:cubicBezTo>
                    <a:pt x="13929" y="402"/>
                    <a:pt x="13579" y="50"/>
                    <a:pt x="13146" y="47"/>
                  </a:cubicBezTo>
                  <a:lnTo>
                    <a:pt x="788" y="1"/>
                  </a:lnTo>
                  <a:cubicBezTo>
                    <a:pt x="788" y="1"/>
                    <a:pt x="787"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8" name="Google Shape;68;p3"/>
          <p:cNvSpPr txBox="1">
            <a:spLocks noGrp="1"/>
          </p:cNvSpPr>
          <p:nvPr>
            <p:ph type="title"/>
          </p:nvPr>
        </p:nvSpPr>
        <p:spPr>
          <a:xfrm>
            <a:off x="3434117" y="3344684"/>
            <a:ext cx="5813600" cy="112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7066" b="1"/>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69" name="Google Shape;69;p3"/>
          <p:cNvSpPr txBox="1">
            <a:spLocks noGrp="1"/>
          </p:cNvSpPr>
          <p:nvPr>
            <p:ph type="title" idx="2" hasCustomPrompt="1"/>
          </p:nvPr>
        </p:nvSpPr>
        <p:spPr>
          <a:xfrm>
            <a:off x="4240333" y="1460884"/>
            <a:ext cx="4201200" cy="2227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14666">
                <a:solidFill>
                  <a:schemeClr val="accent4"/>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70" name="Google Shape;70;p3"/>
          <p:cNvSpPr txBox="1">
            <a:spLocks noGrp="1"/>
          </p:cNvSpPr>
          <p:nvPr>
            <p:ph type="subTitle" idx="1"/>
          </p:nvPr>
        </p:nvSpPr>
        <p:spPr>
          <a:xfrm>
            <a:off x="3434117" y="4754717"/>
            <a:ext cx="5813600" cy="5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1">
                <a:solidFill>
                  <a:schemeClr val="lt1"/>
                </a:solidFill>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endParaRPr/>
          </a:p>
        </p:txBody>
      </p:sp>
    </p:spTree>
    <p:extLst>
      <p:ext uri="{BB962C8B-B14F-4D97-AF65-F5344CB8AC3E}">
        <p14:creationId xmlns:p14="http://schemas.microsoft.com/office/powerpoint/2010/main" val="275327870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theme" Target="../theme/theme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1FDFF"/>
        </a:solidFill>
        <a:effectLst/>
      </p:bgPr>
    </p:bg>
    <p:spTree>
      <p:nvGrpSpPr>
        <p:cNvPr id="1" name="Shape 5"/>
        <p:cNvGrpSpPr/>
        <p:nvPr/>
      </p:nvGrpSpPr>
      <p:grpSpPr>
        <a:xfrm>
          <a:off x="0" y="0"/>
          <a:ext cx="0" cy="0"/>
          <a:chOff x="0" y="0"/>
          <a:chExt cx="0" cy="0"/>
        </a:xfrm>
      </p:grpSpPr>
    </p:spTree>
    <p:extLst>
      <p:ext uri="{BB962C8B-B14F-4D97-AF65-F5344CB8AC3E}">
        <p14:creationId xmlns:p14="http://schemas.microsoft.com/office/powerpoint/2010/main" val="106029717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0000" y="720000"/>
            <a:ext cx="10272000" cy="7524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2800"/>
              <a:buFont typeface="Love Ya Like A Sister" panose="02000000000000000000"/>
              <a:buNone/>
              <a:defRPr sz="2800">
                <a:solidFill>
                  <a:schemeClr val="dk2"/>
                </a:solidFill>
                <a:latin typeface="Love Ya Like A Sister" panose="02000000000000000000"/>
                <a:ea typeface="Love Ya Like A Sister" panose="02000000000000000000"/>
                <a:cs typeface="Love Ya Like A Sister" panose="02000000000000000000"/>
                <a:sym typeface="Love Ya Like A Sister" panose="02000000000000000000"/>
              </a:defRPr>
            </a:lvl1pPr>
            <a:lvl2pPr lvl="1" rtl="0">
              <a:spcBef>
                <a:spcPts val="0"/>
              </a:spcBef>
              <a:spcAft>
                <a:spcPts val="0"/>
              </a:spcAft>
              <a:buClr>
                <a:schemeClr val="dk2"/>
              </a:buClr>
              <a:buSzPts val="2800"/>
              <a:buFont typeface="Love Ya Like A Sister" panose="02000000000000000000"/>
              <a:buNone/>
              <a:defRPr sz="2800">
                <a:solidFill>
                  <a:schemeClr val="dk2"/>
                </a:solidFill>
                <a:latin typeface="Love Ya Like A Sister" panose="02000000000000000000"/>
                <a:ea typeface="Love Ya Like A Sister" panose="02000000000000000000"/>
                <a:cs typeface="Love Ya Like A Sister" panose="02000000000000000000"/>
                <a:sym typeface="Love Ya Like A Sister" panose="02000000000000000000"/>
              </a:defRPr>
            </a:lvl2pPr>
            <a:lvl3pPr lvl="2" rtl="0">
              <a:spcBef>
                <a:spcPts val="0"/>
              </a:spcBef>
              <a:spcAft>
                <a:spcPts val="0"/>
              </a:spcAft>
              <a:buClr>
                <a:schemeClr val="dk2"/>
              </a:buClr>
              <a:buSzPts val="2800"/>
              <a:buFont typeface="Love Ya Like A Sister" panose="02000000000000000000"/>
              <a:buNone/>
              <a:defRPr sz="2800">
                <a:solidFill>
                  <a:schemeClr val="dk2"/>
                </a:solidFill>
                <a:latin typeface="Love Ya Like A Sister" panose="02000000000000000000"/>
                <a:ea typeface="Love Ya Like A Sister" panose="02000000000000000000"/>
                <a:cs typeface="Love Ya Like A Sister" panose="02000000000000000000"/>
                <a:sym typeface="Love Ya Like A Sister" panose="02000000000000000000"/>
              </a:defRPr>
            </a:lvl3pPr>
            <a:lvl4pPr lvl="3" rtl="0">
              <a:spcBef>
                <a:spcPts val="0"/>
              </a:spcBef>
              <a:spcAft>
                <a:spcPts val="0"/>
              </a:spcAft>
              <a:buClr>
                <a:schemeClr val="dk2"/>
              </a:buClr>
              <a:buSzPts val="2800"/>
              <a:buFont typeface="Love Ya Like A Sister" panose="02000000000000000000"/>
              <a:buNone/>
              <a:defRPr sz="2800">
                <a:solidFill>
                  <a:schemeClr val="dk2"/>
                </a:solidFill>
                <a:latin typeface="Love Ya Like A Sister" panose="02000000000000000000"/>
                <a:ea typeface="Love Ya Like A Sister" panose="02000000000000000000"/>
                <a:cs typeface="Love Ya Like A Sister" panose="02000000000000000000"/>
                <a:sym typeface="Love Ya Like A Sister" panose="02000000000000000000"/>
              </a:defRPr>
            </a:lvl4pPr>
            <a:lvl5pPr lvl="4" rtl="0">
              <a:spcBef>
                <a:spcPts val="0"/>
              </a:spcBef>
              <a:spcAft>
                <a:spcPts val="0"/>
              </a:spcAft>
              <a:buClr>
                <a:schemeClr val="dk2"/>
              </a:buClr>
              <a:buSzPts val="2800"/>
              <a:buFont typeface="Love Ya Like A Sister" panose="02000000000000000000"/>
              <a:buNone/>
              <a:defRPr sz="2800">
                <a:solidFill>
                  <a:schemeClr val="dk2"/>
                </a:solidFill>
                <a:latin typeface="Love Ya Like A Sister" panose="02000000000000000000"/>
                <a:ea typeface="Love Ya Like A Sister" panose="02000000000000000000"/>
                <a:cs typeface="Love Ya Like A Sister" panose="02000000000000000000"/>
                <a:sym typeface="Love Ya Like A Sister" panose="02000000000000000000"/>
              </a:defRPr>
            </a:lvl5pPr>
            <a:lvl6pPr lvl="5" rtl="0">
              <a:spcBef>
                <a:spcPts val="0"/>
              </a:spcBef>
              <a:spcAft>
                <a:spcPts val="0"/>
              </a:spcAft>
              <a:buClr>
                <a:schemeClr val="dk2"/>
              </a:buClr>
              <a:buSzPts val="2800"/>
              <a:buFont typeface="Love Ya Like A Sister" panose="02000000000000000000"/>
              <a:buNone/>
              <a:defRPr sz="2800">
                <a:solidFill>
                  <a:schemeClr val="dk2"/>
                </a:solidFill>
                <a:latin typeface="Love Ya Like A Sister" panose="02000000000000000000"/>
                <a:ea typeface="Love Ya Like A Sister" panose="02000000000000000000"/>
                <a:cs typeface="Love Ya Like A Sister" panose="02000000000000000000"/>
                <a:sym typeface="Love Ya Like A Sister" panose="02000000000000000000"/>
              </a:defRPr>
            </a:lvl6pPr>
            <a:lvl7pPr lvl="6" rtl="0">
              <a:spcBef>
                <a:spcPts val="0"/>
              </a:spcBef>
              <a:spcAft>
                <a:spcPts val="0"/>
              </a:spcAft>
              <a:buClr>
                <a:schemeClr val="dk2"/>
              </a:buClr>
              <a:buSzPts val="2800"/>
              <a:buFont typeface="Love Ya Like A Sister" panose="02000000000000000000"/>
              <a:buNone/>
              <a:defRPr sz="2800">
                <a:solidFill>
                  <a:schemeClr val="dk2"/>
                </a:solidFill>
                <a:latin typeface="Love Ya Like A Sister" panose="02000000000000000000"/>
                <a:ea typeface="Love Ya Like A Sister" panose="02000000000000000000"/>
                <a:cs typeface="Love Ya Like A Sister" panose="02000000000000000000"/>
                <a:sym typeface="Love Ya Like A Sister" panose="02000000000000000000"/>
              </a:defRPr>
            </a:lvl7pPr>
            <a:lvl8pPr lvl="7" rtl="0">
              <a:spcBef>
                <a:spcPts val="0"/>
              </a:spcBef>
              <a:spcAft>
                <a:spcPts val="0"/>
              </a:spcAft>
              <a:buClr>
                <a:schemeClr val="dk2"/>
              </a:buClr>
              <a:buSzPts val="2800"/>
              <a:buFont typeface="Love Ya Like A Sister" panose="02000000000000000000"/>
              <a:buNone/>
              <a:defRPr sz="2800">
                <a:solidFill>
                  <a:schemeClr val="dk2"/>
                </a:solidFill>
                <a:latin typeface="Love Ya Like A Sister" panose="02000000000000000000"/>
                <a:ea typeface="Love Ya Like A Sister" panose="02000000000000000000"/>
                <a:cs typeface="Love Ya Like A Sister" panose="02000000000000000000"/>
                <a:sym typeface="Love Ya Like A Sister" panose="02000000000000000000"/>
              </a:defRPr>
            </a:lvl8pPr>
            <a:lvl9pPr lvl="8" rtl="0">
              <a:spcBef>
                <a:spcPts val="0"/>
              </a:spcBef>
              <a:spcAft>
                <a:spcPts val="0"/>
              </a:spcAft>
              <a:buClr>
                <a:schemeClr val="dk2"/>
              </a:buClr>
              <a:buSzPts val="2800"/>
              <a:buFont typeface="Love Ya Like A Sister" panose="02000000000000000000"/>
              <a:buNone/>
              <a:defRPr sz="2800">
                <a:solidFill>
                  <a:schemeClr val="dk2"/>
                </a:solidFill>
                <a:latin typeface="Love Ya Like A Sister" panose="02000000000000000000"/>
                <a:ea typeface="Love Ya Like A Sister" panose="02000000000000000000"/>
                <a:cs typeface="Love Ya Like A Sister" panose="02000000000000000000"/>
                <a:sym typeface="Love Ya Like A Sister" panose="02000000000000000000"/>
              </a:defRPr>
            </a:lvl9pPr>
          </a:lstStyle>
          <a:p>
            <a:endParaRPr/>
          </a:p>
        </p:txBody>
      </p:sp>
      <p:sp>
        <p:nvSpPr>
          <p:cNvPr id="7" name="Google Shape;7;p1"/>
          <p:cNvSpPr txBox="1">
            <a:spLocks noGrp="1"/>
          </p:cNvSpPr>
          <p:nvPr>
            <p:ph type="body" idx="1"/>
          </p:nvPr>
        </p:nvSpPr>
        <p:spPr>
          <a:xfrm>
            <a:off x="960000" y="1649440"/>
            <a:ext cx="10272000" cy="4488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Karla" panose="020B0004030503030003"/>
              <a:buChar char="●"/>
              <a:defRPr>
                <a:solidFill>
                  <a:schemeClr val="dk2"/>
                </a:solidFill>
                <a:latin typeface="Karla" panose="020B0004030503030003"/>
                <a:ea typeface="Karla" panose="020B0004030503030003"/>
                <a:cs typeface="Karla" panose="020B0004030503030003"/>
                <a:sym typeface="Karla" panose="020B0004030503030003"/>
              </a:defRPr>
            </a:lvl1pPr>
            <a:lvl2pPr marL="914400" lvl="1" indent="-317500">
              <a:lnSpc>
                <a:spcPct val="100000"/>
              </a:lnSpc>
              <a:spcBef>
                <a:spcPts val="1600"/>
              </a:spcBef>
              <a:spcAft>
                <a:spcPts val="0"/>
              </a:spcAft>
              <a:buClr>
                <a:schemeClr val="dk2"/>
              </a:buClr>
              <a:buSzPts val="1400"/>
              <a:buFont typeface="Karla" panose="020B0004030503030003"/>
              <a:buChar char="○"/>
              <a:defRPr>
                <a:solidFill>
                  <a:schemeClr val="dk2"/>
                </a:solidFill>
                <a:latin typeface="Karla" panose="020B0004030503030003"/>
                <a:ea typeface="Karla" panose="020B0004030503030003"/>
                <a:cs typeface="Karla" panose="020B0004030503030003"/>
                <a:sym typeface="Karla" panose="020B0004030503030003"/>
              </a:defRPr>
            </a:lvl2pPr>
            <a:lvl3pPr marL="1371600" lvl="2" indent="-317500">
              <a:lnSpc>
                <a:spcPct val="100000"/>
              </a:lnSpc>
              <a:spcBef>
                <a:spcPts val="1600"/>
              </a:spcBef>
              <a:spcAft>
                <a:spcPts val="0"/>
              </a:spcAft>
              <a:buClr>
                <a:schemeClr val="dk2"/>
              </a:buClr>
              <a:buSzPts val="1400"/>
              <a:buFont typeface="Karla" panose="020B0004030503030003"/>
              <a:buChar char="■"/>
              <a:defRPr>
                <a:solidFill>
                  <a:schemeClr val="dk2"/>
                </a:solidFill>
                <a:latin typeface="Karla" panose="020B0004030503030003"/>
                <a:ea typeface="Karla" panose="020B0004030503030003"/>
                <a:cs typeface="Karla" panose="020B0004030503030003"/>
                <a:sym typeface="Karla" panose="020B0004030503030003"/>
              </a:defRPr>
            </a:lvl3pPr>
            <a:lvl4pPr marL="1828800" lvl="3" indent="-317500">
              <a:lnSpc>
                <a:spcPct val="100000"/>
              </a:lnSpc>
              <a:spcBef>
                <a:spcPts val="1600"/>
              </a:spcBef>
              <a:spcAft>
                <a:spcPts val="0"/>
              </a:spcAft>
              <a:buClr>
                <a:schemeClr val="dk2"/>
              </a:buClr>
              <a:buSzPts val="1400"/>
              <a:buFont typeface="Karla" panose="020B0004030503030003"/>
              <a:buChar char="●"/>
              <a:defRPr>
                <a:solidFill>
                  <a:schemeClr val="dk2"/>
                </a:solidFill>
                <a:latin typeface="Karla" panose="020B0004030503030003"/>
                <a:ea typeface="Karla" panose="020B0004030503030003"/>
                <a:cs typeface="Karla" panose="020B0004030503030003"/>
                <a:sym typeface="Karla" panose="020B0004030503030003"/>
              </a:defRPr>
            </a:lvl4pPr>
            <a:lvl5pPr marL="2286000" lvl="4" indent="-317500">
              <a:lnSpc>
                <a:spcPct val="100000"/>
              </a:lnSpc>
              <a:spcBef>
                <a:spcPts val="1600"/>
              </a:spcBef>
              <a:spcAft>
                <a:spcPts val="0"/>
              </a:spcAft>
              <a:buClr>
                <a:schemeClr val="dk2"/>
              </a:buClr>
              <a:buSzPts val="1400"/>
              <a:buFont typeface="Karla" panose="020B0004030503030003"/>
              <a:buChar char="○"/>
              <a:defRPr>
                <a:solidFill>
                  <a:schemeClr val="dk2"/>
                </a:solidFill>
                <a:latin typeface="Karla" panose="020B0004030503030003"/>
                <a:ea typeface="Karla" panose="020B0004030503030003"/>
                <a:cs typeface="Karla" panose="020B0004030503030003"/>
                <a:sym typeface="Karla" panose="020B0004030503030003"/>
              </a:defRPr>
            </a:lvl5pPr>
            <a:lvl6pPr marL="2743200" lvl="5" indent="-317500">
              <a:lnSpc>
                <a:spcPct val="100000"/>
              </a:lnSpc>
              <a:spcBef>
                <a:spcPts val="1600"/>
              </a:spcBef>
              <a:spcAft>
                <a:spcPts val="0"/>
              </a:spcAft>
              <a:buClr>
                <a:schemeClr val="dk2"/>
              </a:buClr>
              <a:buSzPts val="1400"/>
              <a:buFont typeface="Karla" panose="020B0004030503030003"/>
              <a:buChar char="■"/>
              <a:defRPr>
                <a:solidFill>
                  <a:schemeClr val="dk2"/>
                </a:solidFill>
                <a:latin typeface="Karla" panose="020B0004030503030003"/>
                <a:ea typeface="Karla" panose="020B0004030503030003"/>
                <a:cs typeface="Karla" panose="020B0004030503030003"/>
                <a:sym typeface="Karla" panose="020B0004030503030003"/>
              </a:defRPr>
            </a:lvl6pPr>
            <a:lvl7pPr marL="3200400" lvl="6" indent="-317500">
              <a:lnSpc>
                <a:spcPct val="100000"/>
              </a:lnSpc>
              <a:spcBef>
                <a:spcPts val="1600"/>
              </a:spcBef>
              <a:spcAft>
                <a:spcPts val="0"/>
              </a:spcAft>
              <a:buClr>
                <a:schemeClr val="dk2"/>
              </a:buClr>
              <a:buSzPts val="1400"/>
              <a:buFont typeface="Karla" panose="020B0004030503030003"/>
              <a:buChar char="●"/>
              <a:defRPr>
                <a:solidFill>
                  <a:schemeClr val="dk2"/>
                </a:solidFill>
                <a:latin typeface="Karla" panose="020B0004030503030003"/>
                <a:ea typeface="Karla" panose="020B0004030503030003"/>
                <a:cs typeface="Karla" panose="020B0004030503030003"/>
                <a:sym typeface="Karla" panose="020B0004030503030003"/>
              </a:defRPr>
            </a:lvl7pPr>
            <a:lvl8pPr marL="3657600" lvl="7" indent="-317500">
              <a:lnSpc>
                <a:spcPct val="100000"/>
              </a:lnSpc>
              <a:spcBef>
                <a:spcPts val="1600"/>
              </a:spcBef>
              <a:spcAft>
                <a:spcPts val="0"/>
              </a:spcAft>
              <a:buClr>
                <a:schemeClr val="dk2"/>
              </a:buClr>
              <a:buSzPts val="1400"/>
              <a:buFont typeface="Karla" panose="020B0004030503030003"/>
              <a:buChar char="○"/>
              <a:defRPr>
                <a:solidFill>
                  <a:schemeClr val="dk2"/>
                </a:solidFill>
                <a:latin typeface="Karla" panose="020B0004030503030003"/>
                <a:ea typeface="Karla" panose="020B0004030503030003"/>
                <a:cs typeface="Karla" panose="020B0004030503030003"/>
                <a:sym typeface="Karla" panose="020B0004030503030003"/>
              </a:defRPr>
            </a:lvl8pPr>
            <a:lvl9pPr marL="4114800" lvl="8" indent="-317500">
              <a:lnSpc>
                <a:spcPct val="100000"/>
              </a:lnSpc>
              <a:spcBef>
                <a:spcPts val="1600"/>
              </a:spcBef>
              <a:spcAft>
                <a:spcPts val="1600"/>
              </a:spcAft>
              <a:buClr>
                <a:schemeClr val="dk2"/>
              </a:buClr>
              <a:buSzPts val="1400"/>
              <a:buFont typeface="Karla" panose="020B0004030503030003"/>
              <a:buChar char="■"/>
              <a:defRPr>
                <a:solidFill>
                  <a:schemeClr val="dk2"/>
                </a:solidFill>
                <a:latin typeface="Karla" panose="020B0004030503030003"/>
                <a:ea typeface="Karla" panose="020B0004030503030003"/>
                <a:cs typeface="Karla" panose="020B0004030503030003"/>
                <a:sym typeface="Karla" panose="020B0004030503030003"/>
              </a:defRPr>
            </a:lvl9pPr>
          </a:lstStyle>
          <a:p>
            <a:endParaRPr/>
          </a:p>
        </p:txBody>
      </p:sp>
    </p:spTree>
    <p:extLst>
      <p:ext uri="{BB962C8B-B14F-4D97-AF65-F5344CB8AC3E}">
        <p14:creationId xmlns:p14="http://schemas.microsoft.com/office/powerpoint/2010/main" val="2529757914"/>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Lst>
  <p:transition>
    <p:random/>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7"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97699B-48B7-4073-9405-3FCDD293372A}" type="datetimeFigureOut">
              <a:rPr lang="en-US" smtClean="0"/>
              <a:t>8/13/2024</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258D-D283-47C4-A79F-AC09609C2C18}" type="slidenum">
              <a:rPr lang="en-US" smtClean="0"/>
              <a:t>‹#›</a:t>
            </a:fld>
            <a:endParaRPr lang="en-US"/>
          </a:p>
        </p:txBody>
      </p:sp>
    </p:spTree>
    <p:extLst>
      <p:ext uri="{BB962C8B-B14F-4D97-AF65-F5344CB8AC3E}">
        <p14:creationId xmlns:p14="http://schemas.microsoft.com/office/powerpoint/2010/main" val="203605722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3" Type="http://schemas.microsoft.com/office/2007/relationships/media" Target="../media/media3.mp3"/><Relationship Id="rId7" Type="http://schemas.openxmlformats.org/officeDocument/2006/relationships/image" Target="../media/image50.jp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audio" Target="../media/audio2.wav"/><Relationship Id="rId5" Type="http://schemas.openxmlformats.org/officeDocument/2006/relationships/slideLayout" Target="../slideLayouts/slideLayout30.xml"/><Relationship Id="rId10" Type="http://schemas.openxmlformats.org/officeDocument/2006/relationships/image" Target="../media/image33.png"/><Relationship Id="rId4" Type="http://schemas.openxmlformats.org/officeDocument/2006/relationships/audio" Target="../media/media3.mp3"/><Relationship Id="rId9" Type="http://schemas.openxmlformats.org/officeDocument/2006/relationships/image" Target="../media/image52.gif"/></Relationships>
</file>

<file path=ppt/slides/_rels/slide1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microsoft.com/office/2007/relationships/media" Target="../media/media2.mp3"/><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3.png"/><Relationship Id="rId11" Type="http://schemas.openxmlformats.org/officeDocument/2006/relationships/image" Target="../media/image56.png"/><Relationship Id="rId5" Type="http://schemas.openxmlformats.org/officeDocument/2006/relationships/slideLayout" Target="../slideLayouts/slideLayout30.xml"/><Relationship Id="rId15" Type="http://schemas.openxmlformats.org/officeDocument/2006/relationships/image" Target="../media/image62.png"/><Relationship Id="rId10" Type="http://schemas.openxmlformats.org/officeDocument/2006/relationships/image" Target="../media/image33.png"/><Relationship Id="rId4" Type="http://schemas.openxmlformats.org/officeDocument/2006/relationships/audio" Target="../media/media2.mp3"/><Relationship Id="rId9" Type="http://schemas.openxmlformats.org/officeDocument/2006/relationships/image" Target="../media/image52.gif"/><Relationship Id="rId14" Type="http://schemas.openxmlformats.org/officeDocument/2006/relationships/image" Target="../media/image57.gif"/></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microsoft.com/office/2007/relationships/media" Target="../media/media2.mp3"/><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58.png"/><Relationship Id="rId11" Type="http://schemas.openxmlformats.org/officeDocument/2006/relationships/image" Target="../media/image56.png"/><Relationship Id="rId5" Type="http://schemas.openxmlformats.org/officeDocument/2006/relationships/slideLayout" Target="../slideLayouts/slideLayout30.xml"/><Relationship Id="rId15" Type="http://schemas.openxmlformats.org/officeDocument/2006/relationships/image" Target="../media/image68.png"/><Relationship Id="rId10" Type="http://schemas.openxmlformats.org/officeDocument/2006/relationships/image" Target="../media/image33.png"/><Relationship Id="rId4" Type="http://schemas.openxmlformats.org/officeDocument/2006/relationships/audio" Target="../media/media2.mp3"/><Relationship Id="rId9" Type="http://schemas.openxmlformats.org/officeDocument/2006/relationships/image" Target="../media/image52.gif"/><Relationship Id="rId14" Type="http://schemas.openxmlformats.org/officeDocument/2006/relationships/image" Target="../media/image57.gif"/></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3.png"/><Relationship Id="rId3" Type="http://schemas.microsoft.com/office/2007/relationships/media" Target="../media/media2.mp3"/><Relationship Id="rId7" Type="http://schemas.openxmlformats.org/officeDocument/2006/relationships/image" Target="../media/image65.png"/><Relationship Id="rId12" Type="http://schemas.openxmlformats.org/officeDocument/2006/relationships/image" Target="../media/image72.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64.png"/><Relationship Id="rId11" Type="http://schemas.openxmlformats.org/officeDocument/2006/relationships/image" Target="../media/image56.png"/><Relationship Id="rId5" Type="http://schemas.openxmlformats.org/officeDocument/2006/relationships/slideLayout" Target="../slideLayouts/slideLayout30.xml"/><Relationship Id="rId15" Type="http://schemas.openxmlformats.org/officeDocument/2006/relationships/image" Target="../media/image74.png"/><Relationship Id="rId10" Type="http://schemas.openxmlformats.org/officeDocument/2006/relationships/image" Target="../media/image33.png"/><Relationship Id="rId4" Type="http://schemas.openxmlformats.org/officeDocument/2006/relationships/audio" Target="../media/media2.mp3"/><Relationship Id="rId9" Type="http://schemas.openxmlformats.org/officeDocument/2006/relationships/image" Target="../media/image52.gif"/><Relationship Id="rId14" Type="http://schemas.openxmlformats.org/officeDocument/2006/relationships/image" Target="../media/image57.gif"/></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7.gif"/><Relationship Id="rId18" Type="http://schemas.openxmlformats.org/officeDocument/2006/relationships/image" Target="../media/image82.png"/><Relationship Id="rId3" Type="http://schemas.microsoft.com/office/2007/relationships/media" Target="../media/media5.mp3"/><Relationship Id="rId7" Type="http://schemas.openxmlformats.org/officeDocument/2006/relationships/slideLayout" Target="../slideLayouts/slideLayout30.xml"/><Relationship Id="rId12" Type="http://schemas.openxmlformats.org/officeDocument/2006/relationships/image" Target="../media/image76.gif"/><Relationship Id="rId17" Type="http://schemas.openxmlformats.org/officeDocument/2006/relationships/image" Target="../media/image81.png"/><Relationship Id="rId2" Type="http://schemas.openxmlformats.org/officeDocument/2006/relationships/audio" Target="../media/media4.mp3"/><Relationship Id="rId16" Type="http://schemas.openxmlformats.org/officeDocument/2006/relationships/image" Target="../media/image56.png"/><Relationship Id="rId20" Type="http://schemas.openxmlformats.org/officeDocument/2006/relationships/image" Target="../media/image83.png"/><Relationship Id="rId1" Type="http://schemas.microsoft.com/office/2007/relationships/media" Target="../media/media4.mp3"/><Relationship Id="rId6" Type="http://schemas.openxmlformats.org/officeDocument/2006/relationships/audio" Target="../media/media2.mp3"/><Relationship Id="rId11" Type="http://schemas.openxmlformats.org/officeDocument/2006/relationships/image" Target="../media/image52.gif"/><Relationship Id="rId5" Type="http://schemas.microsoft.com/office/2007/relationships/media" Target="../media/media2.mp3"/><Relationship Id="rId15" Type="http://schemas.openxmlformats.org/officeDocument/2006/relationships/image" Target="../media/image33.png"/><Relationship Id="rId10" Type="http://schemas.openxmlformats.org/officeDocument/2006/relationships/image" Target="../media/image75.png"/><Relationship Id="rId19" Type="http://schemas.openxmlformats.org/officeDocument/2006/relationships/image" Target="../media/image57.gif"/><Relationship Id="rId4" Type="http://schemas.openxmlformats.org/officeDocument/2006/relationships/audio" Target="../media/media5.mp3"/><Relationship Id="rId9" Type="http://schemas.openxmlformats.org/officeDocument/2006/relationships/image" Target="../media/image71.png"/><Relationship Id="rId14" Type="http://schemas.openxmlformats.org/officeDocument/2006/relationships/image" Target="../media/image78.gif"/></Relationships>
</file>

<file path=ppt/slides/_rels/slide1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79.jpeg"/><Relationship Id="rId7" Type="http://schemas.openxmlformats.org/officeDocument/2006/relationships/image" Target="../media/image88.png"/><Relationship Id="rId12"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1.xml"/><Relationship Id="rId6" Type="http://schemas.openxmlformats.org/officeDocument/2006/relationships/image" Target="../media/image85.pn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0.png"/><Relationship Id="rId9" Type="http://schemas.openxmlformats.org/officeDocument/2006/relationships/image" Target="../media/image90.png"/></Relationships>
</file>

<file path=ppt/slides/_rels/slide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96.png"/><Relationship Id="rId5" Type="http://schemas.openxmlformats.org/officeDocument/2006/relationships/image" Target="../media/image97.png"/><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3.xml.rels><?xml version="1.0" encoding="UTF-8" standalone="yes"?>
<Relationships xmlns="http://schemas.openxmlformats.org/package/2006/relationships"><Relationship Id="rId13" Type="http://schemas.openxmlformats.org/officeDocument/2006/relationships/image" Target="../media/image19.png"/><Relationship Id="rId18" Type="http://schemas.openxmlformats.org/officeDocument/2006/relationships/image" Target="../media/image23.png"/><Relationship Id="rId26" Type="http://schemas.openxmlformats.org/officeDocument/2006/relationships/image" Target="../media/image30.png"/><Relationship Id="rId3" Type="http://schemas.openxmlformats.org/officeDocument/2006/relationships/slideLayout" Target="../slideLayouts/slideLayout1.xml"/><Relationship Id="rId21" Type="http://schemas.openxmlformats.org/officeDocument/2006/relationships/image" Target="../media/image25.png"/><Relationship Id="rId34" Type="http://schemas.openxmlformats.org/officeDocument/2006/relationships/image" Target="../media/image36.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2.png"/><Relationship Id="rId25" Type="http://schemas.openxmlformats.org/officeDocument/2006/relationships/image" Target="../media/image29.png"/><Relationship Id="rId33" Type="http://schemas.microsoft.com/office/2007/relationships/hdphoto" Target="../media/hdphoto5.wdp"/><Relationship Id="rId2" Type="http://schemas.openxmlformats.org/officeDocument/2006/relationships/audio" Target="../media/media1.wav"/><Relationship Id="rId16" Type="http://schemas.openxmlformats.org/officeDocument/2006/relationships/image" Target="../media/image21.png"/><Relationship Id="rId20" Type="http://schemas.microsoft.com/office/2007/relationships/hdphoto" Target="../media/hdphoto3.wdp"/><Relationship Id="rId29" Type="http://schemas.openxmlformats.org/officeDocument/2006/relationships/image" Target="../media/image32.gif"/><Relationship Id="rId1" Type="http://schemas.microsoft.com/office/2007/relationships/media" Target="../media/media1.wav"/><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28.png"/><Relationship Id="rId32" Type="http://schemas.openxmlformats.org/officeDocument/2006/relationships/image" Target="../media/image35.png"/><Relationship Id="rId5" Type="http://schemas.openxmlformats.org/officeDocument/2006/relationships/image" Target="../media/image11.png"/><Relationship Id="rId15" Type="http://schemas.microsoft.com/office/2007/relationships/hdphoto" Target="../media/hdphoto2.wdp"/><Relationship Id="rId23" Type="http://schemas.openxmlformats.org/officeDocument/2006/relationships/image" Target="../media/image27.png"/><Relationship Id="rId28" Type="http://schemas.microsoft.com/office/2007/relationships/hdphoto" Target="../media/hdphoto4.wdp"/><Relationship Id="rId10" Type="http://schemas.openxmlformats.org/officeDocument/2006/relationships/image" Target="../media/image16.png"/><Relationship Id="rId19" Type="http://schemas.openxmlformats.org/officeDocument/2006/relationships/image" Target="../media/image24.png"/><Relationship Id="rId31" Type="http://schemas.openxmlformats.org/officeDocument/2006/relationships/image" Target="../media/image34.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3.png"/><Relationship Id="rId8"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18" Type="http://schemas.openxmlformats.org/officeDocument/2006/relationships/image" Target="../media/image32.gif"/><Relationship Id="rId26" Type="http://schemas.openxmlformats.org/officeDocument/2006/relationships/image" Target="../media/image41.png"/><Relationship Id="rId3" Type="http://schemas.openxmlformats.org/officeDocument/2006/relationships/image" Target="../media/image37.jpg"/><Relationship Id="rId21" Type="http://schemas.openxmlformats.org/officeDocument/2006/relationships/slide" Target="slide5.xml"/><Relationship Id="rId7" Type="http://schemas.openxmlformats.org/officeDocument/2006/relationships/image" Target="../media/image17.png"/><Relationship Id="rId12" Type="http://schemas.openxmlformats.org/officeDocument/2006/relationships/image" Target="../media/image23.png"/><Relationship Id="rId17" Type="http://schemas.openxmlformats.org/officeDocument/2006/relationships/image" Target="../media/image30.png"/><Relationship Id="rId25" Type="http://schemas.openxmlformats.org/officeDocument/2006/relationships/slide" Target="slide7.xml"/><Relationship Id="rId2" Type="http://schemas.openxmlformats.org/officeDocument/2006/relationships/notesSlide" Target="../notesSlides/notesSlide3.xml"/><Relationship Id="rId16" Type="http://schemas.openxmlformats.org/officeDocument/2006/relationships/image" Target="../media/image28.png"/><Relationship Id="rId20"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22.png"/><Relationship Id="rId24" Type="http://schemas.openxmlformats.org/officeDocument/2006/relationships/image" Target="../media/image40.png"/><Relationship Id="rId5" Type="http://schemas.openxmlformats.org/officeDocument/2006/relationships/image" Target="../media/image12.png"/><Relationship Id="rId15" Type="http://schemas.openxmlformats.org/officeDocument/2006/relationships/image" Target="../media/image26.png"/><Relationship Id="rId23" Type="http://schemas.openxmlformats.org/officeDocument/2006/relationships/slide" Target="slide6.xml"/><Relationship Id="rId10" Type="http://schemas.microsoft.com/office/2007/relationships/hdphoto" Target="../media/hdphoto2.wdp"/><Relationship Id="rId19" Type="http://schemas.openxmlformats.org/officeDocument/2006/relationships/image" Target="../media/image36.png"/><Relationship Id="rId4" Type="http://schemas.openxmlformats.org/officeDocument/2006/relationships/slide" Target="slide18.xml"/><Relationship Id="rId9" Type="http://schemas.openxmlformats.org/officeDocument/2006/relationships/image" Target="../media/image20.png"/><Relationship Id="rId14" Type="http://schemas.microsoft.com/office/2007/relationships/hdphoto" Target="../media/hdphoto3.wdp"/><Relationship Id="rId22" Type="http://schemas.openxmlformats.org/officeDocument/2006/relationships/image" Target="../media/image39.png"/><Relationship Id="rId27" Type="http://schemas.openxmlformats.org/officeDocument/2006/relationships/slide" Target="slide8.xml"/></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slide" Target="slide4.xml"/><Relationship Id="rId3" Type="http://schemas.openxmlformats.org/officeDocument/2006/relationships/audio" Target="../media/audio1.wav"/><Relationship Id="rId7" Type="http://schemas.openxmlformats.org/officeDocument/2006/relationships/image" Target="../media/image380.png"/><Relationship Id="rId12" Type="http://schemas.microsoft.com/office/2007/relationships/hdphoto" Target="../media/hdphoto8.wdp"/><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microsoft.com/office/2007/relationships/hdphoto" Target="../media/hdphoto6.wdp"/><Relationship Id="rId11" Type="http://schemas.openxmlformats.org/officeDocument/2006/relationships/image" Target="../media/image44.png"/><Relationship Id="rId5" Type="http://schemas.openxmlformats.org/officeDocument/2006/relationships/image" Target="../media/image42.png"/><Relationship Id="rId10" Type="http://schemas.openxmlformats.org/officeDocument/2006/relationships/image" Target="../media/image400.png"/><Relationship Id="rId4" Type="http://schemas.openxmlformats.org/officeDocument/2006/relationships/image" Target="../media/image37.jpg"/><Relationship Id="rId9" Type="http://schemas.microsoft.com/office/2007/relationships/hdphoto" Target="../media/hdphoto7.wdp"/><Relationship Id="rId14" Type="http://schemas.openxmlformats.org/officeDocument/2006/relationships/image" Target="../media/image32.gif"/></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2.gif"/><Relationship Id="rId3" Type="http://schemas.openxmlformats.org/officeDocument/2006/relationships/audio" Target="../media/audio1.wav"/><Relationship Id="rId7" Type="http://schemas.openxmlformats.org/officeDocument/2006/relationships/image" Target="../media/image420.png"/><Relationship Id="rId12"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microsoft.com/office/2007/relationships/hdphoto" Target="../media/hdphoto6.wdp"/><Relationship Id="rId11" Type="http://schemas.microsoft.com/office/2007/relationships/hdphoto" Target="../media/hdphoto8.wdp"/><Relationship Id="rId5" Type="http://schemas.openxmlformats.org/officeDocument/2006/relationships/image" Target="../media/image42.png"/><Relationship Id="rId10" Type="http://schemas.openxmlformats.org/officeDocument/2006/relationships/image" Target="../media/image45.png"/><Relationship Id="rId4" Type="http://schemas.openxmlformats.org/officeDocument/2006/relationships/image" Target="../media/image37.jpg"/><Relationship Id="rId9" Type="http://schemas.openxmlformats.org/officeDocument/2006/relationships/image" Target="../media/image430.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2.gif"/><Relationship Id="rId3" Type="http://schemas.openxmlformats.org/officeDocument/2006/relationships/audio" Target="../media/audio1.wav"/><Relationship Id="rId7" Type="http://schemas.openxmlformats.org/officeDocument/2006/relationships/image" Target="../media/image450.png"/><Relationship Id="rId12"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microsoft.com/office/2007/relationships/hdphoto" Target="../media/hdphoto6.wdp"/><Relationship Id="rId11" Type="http://schemas.microsoft.com/office/2007/relationships/hdphoto" Target="../media/hdphoto9.wdp"/><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37.jpg"/><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grpSp>
        <p:nvGrpSpPr>
          <p:cNvPr id="546" name="Google Shape;52;p3">
            <a:extLst>
              <a:ext uri="{FF2B5EF4-FFF2-40B4-BE49-F238E27FC236}">
                <a16:creationId xmlns:a16="http://schemas.microsoft.com/office/drawing/2014/main" id="{69DFEE1F-09D0-416C-95F5-D90DD3C71683}"/>
              </a:ext>
            </a:extLst>
          </p:cNvPr>
          <p:cNvGrpSpPr/>
          <p:nvPr/>
        </p:nvGrpSpPr>
        <p:grpSpPr>
          <a:xfrm rot="3102133">
            <a:off x="2915596" y="-596607"/>
            <a:ext cx="13490653" cy="9334041"/>
            <a:chOff x="1349075" y="1476000"/>
            <a:chExt cx="3974275" cy="2872400"/>
          </a:xfrm>
        </p:grpSpPr>
        <p:sp>
          <p:nvSpPr>
            <p:cNvPr id="547" name="Google Shape;53;p3">
              <a:extLst>
                <a:ext uri="{FF2B5EF4-FFF2-40B4-BE49-F238E27FC236}">
                  <a16:creationId xmlns:a16="http://schemas.microsoft.com/office/drawing/2014/main" id="{96E18DE6-689E-45AC-A3D8-84A13A8BD6AE}"/>
                </a:ext>
              </a:extLst>
            </p:cNvPr>
            <p:cNvSpPr/>
            <p:nvPr/>
          </p:nvSpPr>
          <p:spPr>
            <a:xfrm>
              <a:off x="1349075" y="1476000"/>
              <a:ext cx="3034275" cy="2557050"/>
            </a:xfrm>
            <a:custGeom>
              <a:avLst/>
              <a:gdLst/>
              <a:ahLst/>
              <a:cxnLst/>
              <a:rect l="l" t="t" r="r" b="b"/>
              <a:pathLst>
                <a:path w="121371" h="102282" fill="none" extrusionOk="0">
                  <a:moveTo>
                    <a:pt x="1" y="43253"/>
                  </a:moveTo>
                  <a:cubicBezTo>
                    <a:pt x="7934" y="25441"/>
                    <a:pt x="29150" y="4742"/>
                    <a:pt x="59151" y="2067"/>
                  </a:cubicBezTo>
                  <a:cubicBezTo>
                    <a:pt x="82403" y="0"/>
                    <a:pt x="97449" y="8876"/>
                    <a:pt x="107784" y="21642"/>
                  </a:cubicBezTo>
                  <a:cubicBezTo>
                    <a:pt x="112434" y="27356"/>
                    <a:pt x="115930" y="33071"/>
                    <a:pt x="117845" y="39849"/>
                  </a:cubicBezTo>
                  <a:cubicBezTo>
                    <a:pt x="119760" y="45563"/>
                    <a:pt x="120580" y="51551"/>
                    <a:pt x="120854" y="57539"/>
                  </a:cubicBezTo>
                  <a:cubicBezTo>
                    <a:pt x="121371" y="73831"/>
                    <a:pt x="117845" y="93132"/>
                    <a:pt x="103012" y="102281"/>
                  </a:cubicBezTo>
                </a:path>
              </a:pathLst>
            </a:custGeom>
            <a:noFill/>
            <a:ln w="1524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8" name="Google Shape;54;p3">
              <a:extLst>
                <a:ext uri="{FF2B5EF4-FFF2-40B4-BE49-F238E27FC236}">
                  <a16:creationId xmlns:a16="http://schemas.microsoft.com/office/drawing/2014/main" id="{F06C3BEB-DC1B-4A4E-BD14-FAFF321046D4}"/>
                </a:ext>
              </a:extLst>
            </p:cNvPr>
            <p:cNvSpPr/>
            <p:nvPr/>
          </p:nvSpPr>
          <p:spPr>
            <a:xfrm>
              <a:off x="1402275" y="1530700"/>
              <a:ext cx="2927875" cy="2465875"/>
            </a:xfrm>
            <a:custGeom>
              <a:avLst/>
              <a:gdLst/>
              <a:ahLst/>
              <a:cxnLst/>
              <a:rect l="l" t="t" r="r" b="b"/>
              <a:pathLst>
                <a:path w="117115" h="98635" fill="none" extrusionOk="0">
                  <a:moveTo>
                    <a:pt x="0" y="41704"/>
                  </a:moveTo>
                  <a:cubicBezTo>
                    <a:pt x="7660" y="24500"/>
                    <a:pt x="28116" y="4560"/>
                    <a:pt x="57083" y="1977"/>
                  </a:cubicBezTo>
                  <a:cubicBezTo>
                    <a:pt x="79485" y="1"/>
                    <a:pt x="94014" y="8542"/>
                    <a:pt x="104014" y="20852"/>
                  </a:cubicBezTo>
                  <a:cubicBezTo>
                    <a:pt x="108452" y="26354"/>
                    <a:pt x="111856" y="31886"/>
                    <a:pt x="113711" y="38421"/>
                  </a:cubicBezTo>
                  <a:cubicBezTo>
                    <a:pt x="115534" y="43922"/>
                    <a:pt x="116325" y="49698"/>
                    <a:pt x="116598" y="55473"/>
                  </a:cubicBezTo>
                  <a:cubicBezTo>
                    <a:pt x="117115" y="71187"/>
                    <a:pt x="113711" y="89820"/>
                    <a:pt x="99394" y="98634"/>
                  </a:cubicBezTo>
                </a:path>
              </a:pathLst>
            </a:custGeom>
            <a:noFill/>
            <a:ln w="152400" cap="flat" cmpd="sng">
              <a:solidFill>
                <a:schemeClr val="accent1"/>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9" name="Google Shape;55;p3">
              <a:extLst>
                <a:ext uri="{FF2B5EF4-FFF2-40B4-BE49-F238E27FC236}">
                  <a16:creationId xmlns:a16="http://schemas.microsoft.com/office/drawing/2014/main" id="{5369F6D5-5082-4150-B607-EC8431C1E333}"/>
                </a:ext>
              </a:extLst>
            </p:cNvPr>
            <p:cNvSpPr/>
            <p:nvPr/>
          </p:nvSpPr>
          <p:spPr>
            <a:xfrm>
              <a:off x="1445575" y="1578575"/>
              <a:ext cx="2834425" cy="2389125"/>
            </a:xfrm>
            <a:custGeom>
              <a:avLst/>
              <a:gdLst/>
              <a:ahLst/>
              <a:cxnLst/>
              <a:rect l="l" t="t" r="r" b="b"/>
              <a:pathLst>
                <a:path w="113377" h="95565" fill="none" extrusionOk="0">
                  <a:moveTo>
                    <a:pt x="1" y="40427"/>
                  </a:moveTo>
                  <a:cubicBezTo>
                    <a:pt x="7387" y="23770"/>
                    <a:pt x="27235" y="4439"/>
                    <a:pt x="55230" y="1946"/>
                  </a:cubicBezTo>
                  <a:cubicBezTo>
                    <a:pt x="76963" y="1"/>
                    <a:pt x="91006" y="8299"/>
                    <a:pt x="100671" y="20244"/>
                  </a:cubicBezTo>
                  <a:cubicBezTo>
                    <a:pt x="104988" y="25563"/>
                    <a:pt x="108301" y="30883"/>
                    <a:pt x="110064" y="37235"/>
                  </a:cubicBezTo>
                  <a:cubicBezTo>
                    <a:pt x="111827" y="42555"/>
                    <a:pt x="112586" y="48178"/>
                    <a:pt x="112860" y="53771"/>
                  </a:cubicBezTo>
                  <a:cubicBezTo>
                    <a:pt x="113377" y="68999"/>
                    <a:pt x="110064" y="87023"/>
                    <a:pt x="96203" y="95564"/>
                  </a:cubicBezTo>
                </a:path>
              </a:pathLst>
            </a:custGeom>
            <a:noFill/>
            <a:ln w="1524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0" name="Google Shape;56;p3">
              <a:extLst>
                <a:ext uri="{FF2B5EF4-FFF2-40B4-BE49-F238E27FC236}">
                  <a16:creationId xmlns:a16="http://schemas.microsoft.com/office/drawing/2014/main" id="{619686A9-EFBB-4E55-BA86-18221E3B7D4D}"/>
                </a:ext>
              </a:extLst>
            </p:cNvPr>
            <p:cNvSpPr/>
            <p:nvPr/>
          </p:nvSpPr>
          <p:spPr>
            <a:xfrm>
              <a:off x="1490425" y="1636325"/>
              <a:ext cx="2734100" cy="2302500"/>
            </a:xfrm>
            <a:custGeom>
              <a:avLst/>
              <a:gdLst/>
              <a:ahLst/>
              <a:cxnLst/>
              <a:rect l="l" t="t" r="r" b="b"/>
              <a:pathLst>
                <a:path w="109364" h="92100" fill="none" extrusionOk="0">
                  <a:moveTo>
                    <a:pt x="0" y="38938"/>
                  </a:moveTo>
                  <a:cubicBezTo>
                    <a:pt x="7143" y="22919"/>
                    <a:pt x="26292" y="4287"/>
                    <a:pt x="53284" y="1885"/>
                  </a:cubicBezTo>
                  <a:cubicBezTo>
                    <a:pt x="74257" y="1"/>
                    <a:pt x="87783" y="7995"/>
                    <a:pt x="97114" y="19484"/>
                  </a:cubicBezTo>
                  <a:cubicBezTo>
                    <a:pt x="101309" y="24621"/>
                    <a:pt x="104470" y="29788"/>
                    <a:pt x="106172" y="35898"/>
                  </a:cubicBezTo>
                  <a:cubicBezTo>
                    <a:pt x="107874" y="41035"/>
                    <a:pt x="108634" y="46415"/>
                    <a:pt x="108878" y="51825"/>
                  </a:cubicBezTo>
                  <a:cubicBezTo>
                    <a:pt x="109364" y="66506"/>
                    <a:pt x="106172" y="83893"/>
                    <a:pt x="92798" y="92099"/>
                  </a:cubicBezTo>
                </a:path>
              </a:pathLst>
            </a:custGeom>
            <a:noFill/>
            <a:ln w="152400" cap="flat" cmpd="sng">
              <a:solidFill>
                <a:schemeClr val="accent3"/>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1" name="Google Shape;57;p3">
              <a:extLst>
                <a:ext uri="{FF2B5EF4-FFF2-40B4-BE49-F238E27FC236}">
                  <a16:creationId xmlns:a16="http://schemas.microsoft.com/office/drawing/2014/main" id="{18406CA5-2526-462C-8BEA-4FD4E551C306}"/>
                </a:ext>
              </a:extLst>
            </p:cNvPr>
            <p:cNvSpPr/>
            <p:nvPr/>
          </p:nvSpPr>
          <p:spPr>
            <a:xfrm>
              <a:off x="1598325" y="1751075"/>
              <a:ext cx="2531225" cy="2126200"/>
            </a:xfrm>
            <a:custGeom>
              <a:avLst/>
              <a:gdLst/>
              <a:ahLst/>
              <a:cxnLst/>
              <a:rect l="l" t="t" r="r" b="b"/>
              <a:pathLst>
                <a:path w="101249" h="85048" fill="none" extrusionOk="0">
                  <a:moveTo>
                    <a:pt x="0" y="35867"/>
                  </a:moveTo>
                  <a:cubicBezTo>
                    <a:pt x="6627" y="20943"/>
                    <a:pt x="24074" y="3952"/>
                    <a:pt x="49211" y="1733"/>
                  </a:cubicBezTo>
                  <a:cubicBezTo>
                    <a:pt x="68695" y="1"/>
                    <a:pt x="80944" y="7052"/>
                    <a:pt x="89607" y="17752"/>
                  </a:cubicBezTo>
                  <a:cubicBezTo>
                    <a:pt x="93497" y="22554"/>
                    <a:pt x="96719" y="27053"/>
                    <a:pt x="98300" y="32767"/>
                  </a:cubicBezTo>
                  <a:cubicBezTo>
                    <a:pt x="99881" y="37539"/>
                    <a:pt x="100580" y="42554"/>
                    <a:pt x="100792" y="47570"/>
                  </a:cubicBezTo>
                  <a:cubicBezTo>
                    <a:pt x="101248" y="61248"/>
                    <a:pt x="98300" y="77388"/>
                    <a:pt x="85868" y="85047"/>
                  </a:cubicBezTo>
                </a:path>
              </a:pathLst>
            </a:custGeom>
            <a:noFill/>
            <a:ln w="152400" cap="flat" cmpd="sng">
              <a:solidFill>
                <a:schemeClr val="l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2" name="Google Shape;58;p3">
              <a:extLst>
                <a:ext uri="{FF2B5EF4-FFF2-40B4-BE49-F238E27FC236}">
                  <a16:creationId xmlns:a16="http://schemas.microsoft.com/office/drawing/2014/main" id="{9CB0C744-EB8F-4030-ADC8-AE9CCD04F3CD}"/>
                </a:ext>
              </a:extLst>
            </p:cNvPr>
            <p:cNvSpPr/>
            <p:nvPr/>
          </p:nvSpPr>
          <p:spPr>
            <a:xfrm>
              <a:off x="1634800" y="1807300"/>
              <a:ext cx="2442325" cy="2028175"/>
            </a:xfrm>
            <a:custGeom>
              <a:avLst/>
              <a:gdLst/>
              <a:ahLst/>
              <a:cxnLst/>
              <a:rect l="l" t="t" r="r" b="b"/>
              <a:pathLst>
                <a:path w="97693" h="81127" fill="none" extrusionOk="0">
                  <a:moveTo>
                    <a:pt x="0" y="34986"/>
                  </a:moveTo>
                  <a:cubicBezTo>
                    <a:pt x="6353" y="20639"/>
                    <a:pt x="23557" y="3831"/>
                    <a:pt x="47722" y="1673"/>
                  </a:cubicBezTo>
                  <a:cubicBezTo>
                    <a:pt x="66445" y="1"/>
                    <a:pt x="77935" y="6232"/>
                    <a:pt x="86263" y="16475"/>
                  </a:cubicBezTo>
                  <a:cubicBezTo>
                    <a:pt x="90002" y="21065"/>
                    <a:pt x="93315" y="25412"/>
                    <a:pt x="94865" y="30883"/>
                  </a:cubicBezTo>
                  <a:cubicBezTo>
                    <a:pt x="96385" y="35472"/>
                    <a:pt x="97054" y="40275"/>
                    <a:pt x="97267" y="45108"/>
                  </a:cubicBezTo>
                  <a:cubicBezTo>
                    <a:pt x="97692" y="58239"/>
                    <a:pt x="94865" y="73771"/>
                    <a:pt x="82920" y="81127"/>
                  </a:cubicBezTo>
                </a:path>
              </a:pathLst>
            </a:custGeom>
            <a:noFill/>
            <a:ln w="152400"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3" name="Google Shape;59;p3">
              <a:extLst>
                <a:ext uri="{FF2B5EF4-FFF2-40B4-BE49-F238E27FC236}">
                  <a16:creationId xmlns:a16="http://schemas.microsoft.com/office/drawing/2014/main" id="{B26452CB-E613-43D2-834E-CC3A5684C6D0}"/>
                </a:ext>
              </a:extLst>
            </p:cNvPr>
            <p:cNvSpPr/>
            <p:nvPr/>
          </p:nvSpPr>
          <p:spPr>
            <a:xfrm>
              <a:off x="1542850" y="1693325"/>
              <a:ext cx="2636100" cy="2220425"/>
            </a:xfrm>
            <a:custGeom>
              <a:avLst/>
              <a:gdLst/>
              <a:ahLst/>
              <a:cxnLst/>
              <a:rect l="l" t="t" r="r" b="b"/>
              <a:pathLst>
                <a:path w="105444" h="88817" fill="none" extrusionOk="0">
                  <a:moveTo>
                    <a:pt x="0" y="37509"/>
                  </a:moveTo>
                  <a:cubicBezTo>
                    <a:pt x="6870" y="22068"/>
                    <a:pt x="25411" y="4104"/>
                    <a:pt x="51430" y="1794"/>
                  </a:cubicBezTo>
                  <a:cubicBezTo>
                    <a:pt x="71613" y="0"/>
                    <a:pt x="84622" y="7812"/>
                    <a:pt x="93619" y="18876"/>
                  </a:cubicBezTo>
                  <a:cubicBezTo>
                    <a:pt x="97631" y="23831"/>
                    <a:pt x="100701" y="28785"/>
                    <a:pt x="102373" y="34682"/>
                  </a:cubicBezTo>
                  <a:cubicBezTo>
                    <a:pt x="104015" y="39636"/>
                    <a:pt x="104714" y="44834"/>
                    <a:pt x="104957" y="50001"/>
                  </a:cubicBezTo>
                  <a:cubicBezTo>
                    <a:pt x="105443" y="64166"/>
                    <a:pt x="102373" y="80883"/>
                    <a:pt x="89516" y="88816"/>
                  </a:cubicBezTo>
                </a:path>
              </a:pathLst>
            </a:custGeom>
            <a:noFill/>
            <a:ln w="152400" cap="flat" cmpd="sng">
              <a:solidFill>
                <a:schemeClr val="accent5"/>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4" name="Google Shape;60;p3">
              <a:extLst>
                <a:ext uri="{FF2B5EF4-FFF2-40B4-BE49-F238E27FC236}">
                  <a16:creationId xmlns:a16="http://schemas.microsoft.com/office/drawing/2014/main" id="{6A863E79-B60F-448B-BA41-1114BE8C062B}"/>
                </a:ext>
              </a:extLst>
            </p:cNvPr>
            <p:cNvSpPr/>
            <p:nvPr/>
          </p:nvSpPr>
          <p:spPr>
            <a:xfrm>
              <a:off x="2374175" y="2281475"/>
              <a:ext cx="2949175" cy="2066925"/>
            </a:xfrm>
            <a:custGeom>
              <a:avLst/>
              <a:gdLst/>
              <a:ahLst/>
              <a:cxnLst/>
              <a:rect l="l" t="t" r="r" b="b"/>
              <a:pathLst>
                <a:path w="117967" h="82677" fill="none" extrusionOk="0">
                  <a:moveTo>
                    <a:pt x="62160" y="69971"/>
                  </a:moveTo>
                  <a:cubicBezTo>
                    <a:pt x="61734" y="70245"/>
                    <a:pt x="61278" y="70549"/>
                    <a:pt x="60853" y="70792"/>
                  </a:cubicBezTo>
                  <a:cubicBezTo>
                    <a:pt x="40883" y="82677"/>
                    <a:pt x="17964" y="75959"/>
                    <a:pt x="9484" y="61430"/>
                  </a:cubicBezTo>
                  <a:cubicBezTo>
                    <a:pt x="0" y="45199"/>
                    <a:pt x="3101" y="29028"/>
                    <a:pt x="10456" y="18785"/>
                  </a:cubicBezTo>
                  <a:cubicBezTo>
                    <a:pt x="19697" y="6019"/>
                    <a:pt x="35320" y="1"/>
                    <a:pt x="50275" y="274"/>
                  </a:cubicBezTo>
                  <a:cubicBezTo>
                    <a:pt x="60883" y="821"/>
                    <a:pt x="70914" y="5168"/>
                    <a:pt x="79364" y="11977"/>
                  </a:cubicBezTo>
                  <a:cubicBezTo>
                    <a:pt x="91583" y="22037"/>
                    <a:pt x="98786" y="31916"/>
                    <a:pt x="106902" y="45442"/>
                  </a:cubicBezTo>
                  <a:cubicBezTo>
                    <a:pt x="110610" y="51643"/>
                    <a:pt x="117662" y="67783"/>
                    <a:pt x="117966" y="69698"/>
                  </a:cubicBezTo>
                </a:path>
              </a:pathLst>
            </a:custGeom>
            <a:noFill/>
            <a:ln w="1524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5" name="Google Shape;61;p3">
              <a:extLst>
                <a:ext uri="{FF2B5EF4-FFF2-40B4-BE49-F238E27FC236}">
                  <a16:creationId xmlns:a16="http://schemas.microsoft.com/office/drawing/2014/main" id="{8E32B18C-FB8C-4CE3-A820-3CE2DDB336AA}"/>
                </a:ext>
              </a:extLst>
            </p:cNvPr>
            <p:cNvSpPr/>
            <p:nvPr/>
          </p:nvSpPr>
          <p:spPr>
            <a:xfrm>
              <a:off x="2417475" y="2330100"/>
              <a:ext cx="2850400" cy="1970425"/>
            </a:xfrm>
            <a:custGeom>
              <a:avLst/>
              <a:gdLst/>
              <a:ahLst/>
              <a:cxnLst/>
              <a:rect l="l" t="t" r="r" b="b"/>
              <a:pathLst>
                <a:path w="114016" h="78817" fill="none" extrusionOk="0">
                  <a:moveTo>
                    <a:pt x="59394" y="66263"/>
                  </a:moveTo>
                  <a:cubicBezTo>
                    <a:pt x="59121" y="66446"/>
                    <a:pt x="58330" y="66962"/>
                    <a:pt x="58057" y="67114"/>
                  </a:cubicBezTo>
                  <a:cubicBezTo>
                    <a:pt x="38999" y="78817"/>
                    <a:pt x="17174" y="72160"/>
                    <a:pt x="9028" y="58209"/>
                  </a:cubicBezTo>
                  <a:cubicBezTo>
                    <a:pt x="1" y="42768"/>
                    <a:pt x="4347" y="27691"/>
                    <a:pt x="10305" y="18117"/>
                  </a:cubicBezTo>
                  <a:cubicBezTo>
                    <a:pt x="18329" y="5442"/>
                    <a:pt x="33345" y="1"/>
                    <a:pt x="47570" y="244"/>
                  </a:cubicBezTo>
                  <a:cubicBezTo>
                    <a:pt x="57814" y="852"/>
                    <a:pt x="67601" y="4651"/>
                    <a:pt x="75534" y="11126"/>
                  </a:cubicBezTo>
                  <a:cubicBezTo>
                    <a:pt x="87176" y="20670"/>
                    <a:pt x="96234" y="31886"/>
                    <a:pt x="103620" y="45260"/>
                  </a:cubicBezTo>
                  <a:cubicBezTo>
                    <a:pt x="106690" y="50853"/>
                    <a:pt x="113742" y="65959"/>
                    <a:pt x="114015" y="67753"/>
                  </a:cubicBezTo>
                </a:path>
              </a:pathLst>
            </a:custGeom>
            <a:noFill/>
            <a:ln w="152400" cap="flat" cmpd="sng">
              <a:solidFill>
                <a:schemeClr val="accent1"/>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6" name="Google Shape;62;p3">
              <a:extLst>
                <a:ext uri="{FF2B5EF4-FFF2-40B4-BE49-F238E27FC236}">
                  <a16:creationId xmlns:a16="http://schemas.microsoft.com/office/drawing/2014/main" id="{14963971-C1A5-4ACB-8747-27D1E6E34E0F}"/>
                </a:ext>
              </a:extLst>
            </p:cNvPr>
            <p:cNvSpPr/>
            <p:nvPr/>
          </p:nvSpPr>
          <p:spPr>
            <a:xfrm>
              <a:off x="2475225" y="2387100"/>
              <a:ext cx="2740975" cy="1857950"/>
            </a:xfrm>
            <a:custGeom>
              <a:avLst/>
              <a:gdLst/>
              <a:ahLst/>
              <a:cxnLst/>
              <a:rect l="l" t="t" r="r" b="b"/>
              <a:pathLst>
                <a:path w="109639" h="74318" fill="none" extrusionOk="0">
                  <a:moveTo>
                    <a:pt x="56172" y="62524"/>
                  </a:moveTo>
                  <a:cubicBezTo>
                    <a:pt x="55716" y="62798"/>
                    <a:pt x="54744" y="63467"/>
                    <a:pt x="54318" y="63740"/>
                  </a:cubicBezTo>
                  <a:cubicBezTo>
                    <a:pt x="36415" y="74318"/>
                    <a:pt x="16141" y="68056"/>
                    <a:pt x="8512" y="54986"/>
                  </a:cubicBezTo>
                  <a:cubicBezTo>
                    <a:pt x="1" y="40427"/>
                    <a:pt x="4135" y="26141"/>
                    <a:pt x="9728" y="17113"/>
                  </a:cubicBezTo>
                  <a:cubicBezTo>
                    <a:pt x="17327" y="5137"/>
                    <a:pt x="31491" y="1"/>
                    <a:pt x="44926" y="244"/>
                  </a:cubicBezTo>
                  <a:cubicBezTo>
                    <a:pt x="54622" y="730"/>
                    <a:pt x="63954" y="4226"/>
                    <a:pt x="71552" y="10274"/>
                  </a:cubicBezTo>
                  <a:cubicBezTo>
                    <a:pt x="82556" y="19302"/>
                    <a:pt x="92829" y="31551"/>
                    <a:pt x="99486" y="44044"/>
                  </a:cubicBezTo>
                  <a:cubicBezTo>
                    <a:pt x="102374" y="49454"/>
                    <a:pt x="109365" y="64105"/>
                    <a:pt x="109638" y="65807"/>
                  </a:cubicBezTo>
                </a:path>
              </a:pathLst>
            </a:custGeom>
            <a:noFill/>
            <a:ln w="1524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7" name="Google Shape;63;p3">
              <a:extLst>
                <a:ext uri="{FF2B5EF4-FFF2-40B4-BE49-F238E27FC236}">
                  <a16:creationId xmlns:a16="http://schemas.microsoft.com/office/drawing/2014/main" id="{C324DA34-A67A-4CC6-BD08-534352519149}"/>
                </a:ext>
              </a:extLst>
            </p:cNvPr>
            <p:cNvSpPr/>
            <p:nvPr/>
          </p:nvSpPr>
          <p:spPr>
            <a:xfrm>
              <a:off x="2523875" y="2431175"/>
              <a:ext cx="2642175" cy="1748525"/>
            </a:xfrm>
            <a:custGeom>
              <a:avLst/>
              <a:gdLst/>
              <a:ahLst/>
              <a:cxnLst/>
              <a:rect l="l" t="t" r="r" b="b"/>
              <a:pathLst>
                <a:path w="105687" h="69941" fill="none" extrusionOk="0">
                  <a:moveTo>
                    <a:pt x="53314" y="59090"/>
                  </a:moveTo>
                  <a:cubicBezTo>
                    <a:pt x="52798" y="59424"/>
                    <a:pt x="52007" y="59941"/>
                    <a:pt x="51491" y="60214"/>
                  </a:cubicBezTo>
                  <a:cubicBezTo>
                    <a:pt x="34499" y="69941"/>
                    <a:pt x="15350" y="64014"/>
                    <a:pt x="8146" y="51825"/>
                  </a:cubicBezTo>
                  <a:cubicBezTo>
                    <a:pt x="0" y="38086"/>
                    <a:pt x="3952" y="24651"/>
                    <a:pt x="9301" y="16110"/>
                  </a:cubicBezTo>
                  <a:cubicBezTo>
                    <a:pt x="16505" y="4833"/>
                    <a:pt x="30062" y="1"/>
                    <a:pt x="42858" y="244"/>
                  </a:cubicBezTo>
                  <a:cubicBezTo>
                    <a:pt x="51977" y="700"/>
                    <a:pt x="60670" y="4286"/>
                    <a:pt x="67813" y="10153"/>
                  </a:cubicBezTo>
                  <a:cubicBezTo>
                    <a:pt x="78847" y="19150"/>
                    <a:pt x="84926" y="25229"/>
                    <a:pt x="91917" y="36749"/>
                  </a:cubicBezTo>
                  <a:cubicBezTo>
                    <a:pt x="97267" y="45533"/>
                    <a:pt x="101005" y="53588"/>
                    <a:pt x="105686" y="64470"/>
                  </a:cubicBezTo>
                </a:path>
              </a:pathLst>
            </a:custGeom>
            <a:noFill/>
            <a:ln w="152400" cap="flat" cmpd="sng">
              <a:solidFill>
                <a:schemeClr val="accent3"/>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8" name="Google Shape;64;p3">
              <a:extLst>
                <a:ext uri="{FF2B5EF4-FFF2-40B4-BE49-F238E27FC236}">
                  <a16:creationId xmlns:a16="http://schemas.microsoft.com/office/drawing/2014/main" id="{65A93450-C4D2-45F8-AE15-99DC0362A6E5}"/>
                </a:ext>
              </a:extLst>
            </p:cNvPr>
            <p:cNvSpPr/>
            <p:nvPr/>
          </p:nvSpPr>
          <p:spPr>
            <a:xfrm>
              <a:off x="2587700" y="2487400"/>
              <a:ext cx="2530475" cy="1645950"/>
            </a:xfrm>
            <a:custGeom>
              <a:avLst/>
              <a:gdLst/>
              <a:ahLst/>
              <a:cxnLst/>
              <a:rect l="l" t="t" r="r" b="b"/>
              <a:pathLst>
                <a:path w="101219" h="65838" fill="none" extrusionOk="0">
                  <a:moveTo>
                    <a:pt x="50062" y="55412"/>
                  </a:moveTo>
                  <a:cubicBezTo>
                    <a:pt x="49424" y="55838"/>
                    <a:pt x="48147" y="56689"/>
                    <a:pt x="47479" y="57053"/>
                  </a:cubicBezTo>
                  <a:cubicBezTo>
                    <a:pt x="31794" y="65838"/>
                    <a:pt x="14226" y="60245"/>
                    <a:pt x="7569" y="48847"/>
                  </a:cubicBezTo>
                  <a:cubicBezTo>
                    <a:pt x="1" y="35898"/>
                    <a:pt x="3648" y="23223"/>
                    <a:pt x="8663" y="15199"/>
                  </a:cubicBezTo>
                  <a:cubicBezTo>
                    <a:pt x="15381" y="4560"/>
                    <a:pt x="27995" y="1"/>
                    <a:pt x="39940" y="214"/>
                  </a:cubicBezTo>
                  <a:cubicBezTo>
                    <a:pt x="48390" y="639"/>
                    <a:pt x="56871" y="4104"/>
                    <a:pt x="63710" y="9423"/>
                  </a:cubicBezTo>
                  <a:cubicBezTo>
                    <a:pt x="74136" y="17570"/>
                    <a:pt x="83315" y="27539"/>
                    <a:pt x="89303" y="38634"/>
                  </a:cubicBezTo>
                  <a:cubicBezTo>
                    <a:pt x="94470" y="48178"/>
                    <a:pt x="100398" y="60670"/>
                    <a:pt x="101218" y="62829"/>
                  </a:cubicBezTo>
                </a:path>
              </a:pathLst>
            </a:custGeom>
            <a:noFill/>
            <a:ln w="152400" cap="flat" cmpd="sng">
              <a:solidFill>
                <a:schemeClr val="accent5"/>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9" name="Google Shape;65;p3">
              <a:extLst>
                <a:ext uri="{FF2B5EF4-FFF2-40B4-BE49-F238E27FC236}">
                  <a16:creationId xmlns:a16="http://schemas.microsoft.com/office/drawing/2014/main" id="{0FC1DB36-3184-4C7F-BFC7-B1FE471D94CC}"/>
                </a:ext>
              </a:extLst>
            </p:cNvPr>
            <p:cNvSpPr/>
            <p:nvPr/>
          </p:nvSpPr>
          <p:spPr>
            <a:xfrm>
              <a:off x="2642425" y="2542875"/>
              <a:ext cx="2422550" cy="1538800"/>
            </a:xfrm>
            <a:custGeom>
              <a:avLst/>
              <a:gdLst/>
              <a:ahLst/>
              <a:cxnLst/>
              <a:rect l="l" t="t" r="r" b="b"/>
              <a:pathLst>
                <a:path w="96902" h="61552" fill="none" extrusionOk="0">
                  <a:moveTo>
                    <a:pt x="45624" y="51916"/>
                  </a:moveTo>
                  <a:cubicBezTo>
                    <a:pt x="45229" y="52160"/>
                    <a:pt x="44712" y="52585"/>
                    <a:pt x="44347" y="52798"/>
                  </a:cubicBezTo>
                  <a:cubicBezTo>
                    <a:pt x="30001" y="61552"/>
                    <a:pt x="13313" y="56141"/>
                    <a:pt x="7021" y="45473"/>
                  </a:cubicBezTo>
                  <a:cubicBezTo>
                    <a:pt x="0" y="33527"/>
                    <a:pt x="3404" y="21855"/>
                    <a:pt x="8055" y="14439"/>
                  </a:cubicBezTo>
                  <a:cubicBezTo>
                    <a:pt x="14316" y="4621"/>
                    <a:pt x="25836" y="1"/>
                    <a:pt x="36961" y="214"/>
                  </a:cubicBezTo>
                  <a:cubicBezTo>
                    <a:pt x="44834" y="609"/>
                    <a:pt x="53983" y="3496"/>
                    <a:pt x="60244" y="8511"/>
                  </a:cubicBezTo>
                  <a:cubicBezTo>
                    <a:pt x="69333" y="15928"/>
                    <a:pt x="79667" y="27296"/>
                    <a:pt x="85230" y="37509"/>
                  </a:cubicBezTo>
                  <a:cubicBezTo>
                    <a:pt x="88087" y="42828"/>
                    <a:pt x="96689" y="59758"/>
                    <a:pt x="96902" y="61157"/>
                  </a:cubicBezTo>
                </a:path>
              </a:pathLst>
            </a:custGeom>
            <a:noFill/>
            <a:ln w="152400" cap="flat" cmpd="sng">
              <a:solidFill>
                <a:schemeClr val="l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0" name="Google Shape;66;p3">
              <a:extLst>
                <a:ext uri="{FF2B5EF4-FFF2-40B4-BE49-F238E27FC236}">
                  <a16:creationId xmlns:a16="http://schemas.microsoft.com/office/drawing/2014/main" id="{493DEE29-C4FC-42DB-9AE3-7E854D462291}"/>
                </a:ext>
              </a:extLst>
            </p:cNvPr>
            <p:cNvSpPr/>
            <p:nvPr/>
          </p:nvSpPr>
          <p:spPr>
            <a:xfrm>
              <a:off x="2704725" y="2590000"/>
              <a:ext cx="2309325" cy="1481050"/>
            </a:xfrm>
            <a:custGeom>
              <a:avLst/>
              <a:gdLst/>
              <a:ahLst/>
              <a:cxnLst/>
              <a:rect l="l" t="t" r="r" b="b"/>
              <a:pathLst>
                <a:path w="92373" h="59242" fill="none" extrusionOk="0">
                  <a:moveTo>
                    <a:pt x="42159" y="48420"/>
                  </a:moveTo>
                  <a:cubicBezTo>
                    <a:pt x="41551" y="48816"/>
                    <a:pt x="41035" y="49180"/>
                    <a:pt x="40396" y="49515"/>
                  </a:cubicBezTo>
                  <a:cubicBezTo>
                    <a:pt x="26992" y="56870"/>
                    <a:pt x="12128" y="52068"/>
                    <a:pt x="6444" y="42372"/>
                  </a:cubicBezTo>
                  <a:cubicBezTo>
                    <a:pt x="0" y="31308"/>
                    <a:pt x="3101" y="20456"/>
                    <a:pt x="7387" y="13587"/>
                  </a:cubicBezTo>
                  <a:cubicBezTo>
                    <a:pt x="13131" y="4468"/>
                    <a:pt x="23952" y="0"/>
                    <a:pt x="34165" y="183"/>
                  </a:cubicBezTo>
                  <a:cubicBezTo>
                    <a:pt x="41430" y="547"/>
                    <a:pt x="50305" y="3526"/>
                    <a:pt x="56050" y="8146"/>
                  </a:cubicBezTo>
                  <a:cubicBezTo>
                    <a:pt x="64409" y="15046"/>
                    <a:pt x="75564" y="26536"/>
                    <a:pt x="80823" y="36749"/>
                  </a:cubicBezTo>
                  <a:cubicBezTo>
                    <a:pt x="83771" y="42432"/>
                    <a:pt x="92191" y="57934"/>
                    <a:pt x="92373" y="59241"/>
                  </a:cubicBezTo>
                </a:path>
              </a:pathLst>
            </a:custGeom>
            <a:noFill/>
            <a:ln w="152400"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411" name="Google Shape;2441;p64">
            <a:extLst>
              <a:ext uri="{FF2B5EF4-FFF2-40B4-BE49-F238E27FC236}">
                <a16:creationId xmlns:a16="http://schemas.microsoft.com/office/drawing/2014/main" id="{35917A7F-EC3B-44E9-BF43-6095B4984D3D}"/>
              </a:ext>
            </a:extLst>
          </p:cNvPr>
          <p:cNvGrpSpPr/>
          <p:nvPr/>
        </p:nvGrpSpPr>
        <p:grpSpPr>
          <a:xfrm flipH="1">
            <a:off x="5883259" y="56520"/>
            <a:ext cx="7158092" cy="9519243"/>
            <a:chOff x="1919588" y="1932925"/>
            <a:chExt cx="5075100" cy="7132475"/>
          </a:xfrm>
        </p:grpSpPr>
        <p:sp>
          <p:nvSpPr>
            <p:cNvPr id="412" name="Google Shape;2442;p64">
              <a:extLst>
                <a:ext uri="{FF2B5EF4-FFF2-40B4-BE49-F238E27FC236}">
                  <a16:creationId xmlns:a16="http://schemas.microsoft.com/office/drawing/2014/main" id="{1E962E2D-81D6-49FB-B683-645DD504BA7F}"/>
                </a:ext>
              </a:extLst>
            </p:cNvPr>
            <p:cNvSpPr/>
            <p:nvPr/>
          </p:nvSpPr>
          <p:spPr>
            <a:xfrm>
              <a:off x="2709521" y="3398571"/>
              <a:ext cx="1203926" cy="1473891"/>
            </a:xfrm>
            <a:custGeom>
              <a:avLst/>
              <a:gdLst/>
              <a:ahLst/>
              <a:cxnLst/>
              <a:rect l="l" t="t" r="r" b="b"/>
              <a:pathLst>
                <a:path w="17428" h="21336" extrusionOk="0">
                  <a:moveTo>
                    <a:pt x="5791" y="1"/>
                  </a:moveTo>
                  <a:cubicBezTo>
                    <a:pt x="4200" y="1"/>
                    <a:pt x="2847" y="1228"/>
                    <a:pt x="1972" y="2624"/>
                  </a:cubicBezTo>
                  <a:cubicBezTo>
                    <a:pt x="1042" y="4111"/>
                    <a:pt x="373" y="5404"/>
                    <a:pt x="252" y="7180"/>
                  </a:cubicBezTo>
                  <a:cubicBezTo>
                    <a:pt x="140" y="8901"/>
                    <a:pt x="1" y="10733"/>
                    <a:pt x="168" y="12444"/>
                  </a:cubicBezTo>
                  <a:cubicBezTo>
                    <a:pt x="401" y="14722"/>
                    <a:pt x="726" y="17130"/>
                    <a:pt x="1544" y="19269"/>
                  </a:cubicBezTo>
                  <a:cubicBezTo>
                    <a:pt x="1898" y="20209"/>
                    <a:pt x="2484" y="21204"/>
                    <a:pt x="3562" y="21315"/>
                  </a:cubicBezTo>
                  <a:cubicBezTo>
                    <a:pt x="3703" y="21329"/>
                    <a:pt x="3847" y="21336"/>
                    <a:pt x="3994" y="21336"/>
                  </a:cubicBezTo>
                  <a:cubicBezTo>
                    <a:pt x="5297" y="21336"/>
                    <a:pt x="6820" y="20820"/>
                    <a:pt x="7998" y="20469"/>
                  </a:cubicBezTo>
                  <a:cubicBezTo>
                    <a:pt x="9235" y="20097"/>
                    <a:pt x="10416" y="19651"/>
                    <a:pt x="11625" y="19241"/>
                  </a:cubicBezTo>
                  <a:cubicBezTo>
                    <a:pt x="12397" y="18981"/>
                    <a:pt x="13094" y="18935"/>
                    <a:pt x="13633" y="18293"/>
                  </a:cubicBezTo>
                  <a:cubicBezTo>
                    <a:pt x="14108" y="17726"/>
                    <a:pt x="14275" y="17084"/>
                    <a:pt x="14405" y="16396"/>
                  </a:cubicBezTo>
                  <a:cubicBezTo>
                    <a:pt x="14712" y="14908"/>
                    <a:pt x="15456" y="13346"/>
                    <a:pt x="15958" y="12918"/>
                  </a:cubicBezTo>
                  <a:cubicBezTo>
                    <a:pt x="16553" y="12518"/>
                    <a:pt x="17427" y="11142"/>
                    <a:pt x="17214" y="10361"/>
                  </a:cubicBezTo>
                  <a:cubicBezTo>
                    <a:pt x="17086" y="9896"/>
                    <a:pt x="16713" y="9755"/>
                    <a:pt x="16277" y="9755"/>
                  </a:cubicBezTo>
                  <a:cubicBezTo>
                    <a:pt x="15823" y="9755"/>
                    <a:pt x="15301" y="9908"/>
                    <a:pt x="14917" y="10007"/>
                  </a:cubicBezTo>
                  <a:cubicBezTo>
                    <a:pt x="15884" y="8482"/>
                    <a:pt x="15707" y="5590"/>
                    <a:pt x="14322" y="4400"/>
                  </a:cubicBezTo>
                  <a:cubicBezTo>
                    <a:pt x="13928" y="4056"/>
                    <a:pt x="13518" y="3912"/>
                    <a:pt x="13114" y="3912"/>
                  </a:cubicBezTo>
                  <a:cubicBezTo>
                    <a:pt x="12153" y="3912"/>
                    <a:pt x="11235" y="4733"/>
                    <a:pt x="10704" y="5637"/>
                  </a:cubicBezTo>
                  <a:cubicBezTo>
                    <a:pt x="10852" y="5138"/>
                    <a:pt x="10517" y="4498"/>
                    <a:pt x="10169" y="4498"/>
                  </a:cubicBezTo>
                  <a:cubicBezTo>
                    <a:pt x="10037" y="4498"/>
                    <a:pt x="9903" y="4590"/>
                    <a:pt x="9793" y="4818"/>
                  </a:cubicBezTo>
                  <a:cubicBezTo>
                    <a:pt x="9698" y="4379"/>
                    <a:pt x="9451" y="3664"/>
                    <a:pt x="9055" y="3664"/>
                  </a:cubicBezTo>
                  <a:cubicBezTo>
                    <a:pt x="8907" y="3664"/>
                    <a:pt x="8737" y="3765"/>
                    <a:pt x="8547" y="4019"/>
                  </a:cubicBezTo>
                  <a:cubicBezTo>
                    <a:pt x="8956" y="2503"/>
                    <a:pt x="8835" y="1080"/>
                    <a:pt x="7208" y="327"/>
                  </a:cubicBezTo>
                  <a:cubicBezTo>
                    <a:pt x="6720" y="101"/>
                    <a:pt x="6245" y="1"/>
                    <a:pt x="5791"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3" name="Google Shape;2443;p64">
              <a:extLst>
                <a:ext uri="{FF2B5EF4-FFF2-40B4-BE49-F238E27FC236}">
                  <a16:creationId xmlns:a16="http://schemas.microsoft.com/office/drawing/2014/main" id="{672B2127-5B4E-4744-8FBE-52AEAEDAF688}"/>
                </a:ext>
              </a:extLst>
            </p:cNvPr>
            <p:cNvSpPr/>
            <p:nvPr/>
          </p:nvSpPr>
          <p:spPr>
            <a:xfrm>
              <a:off x="4433038" y="3669084"/>
              <a:ext cx="552502" cy="370062"/>
            </a:xfrm>
            <a:custGeom>
              <a:avLst/>
              <a:gdLst/>
              <a:ahLst/>
              <a:cxnLst/>
              <a:rect l="l" t="t" r="r" b="b"/>
              <a:pathLst>
                <a:path w="7998" h="5357" extrusionOk="0">
                  <a:moveTo>
                    <a:pt x="3643" y="0"/>
                  </a:moveTo>
                  <a:cubicBezTo>
                    <a:pt x="2844" y="0"/>
                    <a:pt x="2272" y="1125"/>
                    <a:pt x="2177" y="1748"/>
                  </a:cubicBezTo>
                  <a:cubicBezTo>
                    <a:pt x="2156" y="1187"/>
                    <a:pt x="1806" y="898"/>
                    <a:pt x="1427" y="898"/>
                  </a:cubicBezTo>
                  <a:cubicBezTo>
                    <a:pt x="1110" y="898"/>
                    <a:pt x="774" y="1101"/>
                    <a:pt x="596" y="1516"/>
                  </a:cubicBezTo>
                  <a:cubicBezTo>
                    <a:pt x="1" y="2939"/>
                    <a:pt x="1758" y="4548"/>
                    <a:pt x="2651" y="5357"/>
                  </a:cubicBezTo>
                  <a:cubicBezTo>
                    <a:pt x="2728" y="5284"/>
                    <a:pt x="2941" y="5265"/>
                    <a:pt x="3230" y="5265"/>
                  </a:cubicBezTo>
                  <a:cubicBezTo>
                    <a:pt x="3532" y="5265"/>
                    <a:pt x="3916" y="5286"/>
                    <a:pt x="4316" y="5286"/>
                  </a:cubicBezTo>
                  <a:cubicBezTo>
                    <a:pt x="5195" y="5286"/>
                    <a:pt x="6145" y="5187"/>
                    <a:pt x="6436" y="4557"/>
                  </a:cubicBezTo>
                  <a:cubicBezTo>
                    <a:pt x="6640" y="4110"/>
                    <a:pt x="6138" y="3869"/>
                    <a:pt x="5720" y="3859"/>
                  </a:cubicBezTo>
                  <a:cubicBezTo>
                    <a:pt x="6380" y="3255"/>
                    <a:pt x="7176" y="2446"/>
                    <a:pt x="6304" y="2446"/>
                  </a:cubicBezTo>
                  <a:cubicBezTo>
                    <a:pt x="6157" y="2446"/>
                    <a:pt x="5962" y="2469"/>
                    <a:pt x="5710" y="2520"/>
                  </a:cubicBezTo>
                  <a:cubicBezTo>
                    <a:pt x="6259" y="1990"/>
                    <a:pt x="7998" y="1209"/>
                    <a:pt x="6956" y="354"/>
                  </a:cubicBezTo>
                  <a:cubicBezTo>
                    <a:pt x="6712" y="156"/>
                    <a:pt x="6407" y="70"/>
                    <a:pt x="6085" y="70"/>
                  </a:cubicBezTo>
                  <a:cubicBezTo>
                    <a:pt x="5469" y="70"/>
                    <a:pt x="4790" y="382"/>
                    <a:pt x="4352" y="822"/>
                  </a:cubicBezTo>
                  <a:lnTo>
                    <a:pt x="4352" y="822"/>
                  </a:lnTo>
                  <a:cubicBezTo>
                    <a:pt x="4394" y="467"/>
                    <a:pt x="4234" y="108"/>
                    <a:pt x="3823" y="19"/>
                  </a:cubicBezTo>
                  <a:cubicBezTo>
                    <a:pt x="3762" y="6"/>
                    <a:pt x="3702" y="0"/>
                    <a:pt x="3643"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4" name="Google Shape;2444;p64">
              <a:extLst>
                <a:ext uri="{FF2B5EF4-FFF2-40B4-BE49-F238E27FC236}">
                  <a16:creationId xmlns:a16="http://schemas.microsoft.com/office/drawing/2014/main" id="{680E1775-897E-476D-B9F3-DC9E4B2EB11D}"/>
                </a:ext>
              </a:extLst>
            </p:cNvPr>
            <p:cNvSpPr/>
            <p:nvPr/>
          </p:nvSpPr>
          <p:spPr>
            <a:xfrm>
              <a:off x="5979921" y="4357454"/>
              <a:ext cx="775423" cy="782124"/>
            </a:xfrm>
            <a:custGeom>
              <a:avLst/>
              <a:gdLst/>
              <a:ahLst/>
              <a:cxnLst/>
              <a:rect l="l" t="t" r="r" b="b"/>
              <a:pathLst>
                <a:path w="11225" h="11322" extrusionOk="0">
                  <a:moveTo>
                    <a:pt x="6057" y="1"/>
                  </a:moveTo>
                  <a:cubicBezTo>
                    <a:pt x="5790" y="1"/>
                    <a:pt x="5493" y="91"/>
                    <a:pt x="5217" y="264"/>
                  </a:cubicBezTo>
                  <a:cubicBezTo>
                    <a:pt x="4148" y="943"/>
                    <a:pt x="3497" y="1882"/>
                    <a:pt x="3060" y="3026"/>
                  </a:cubicBezTo>
                  <a:cubicBezTo>
                    <a:pt x="3088" y="2387"/>
                    <a:pt x="2761" y="2002"/>
                    <a:pt x="2365" y="2002"/>
                  </a:cubicBezTo>
                  <a:cubicBezTo>
                    <a:pt x="2104" y="2002"/>
                    <a:pt x="1812" y="2170"/>
                    <a:pt x="1572" y="2543"/>
                  </a:cubicBezTo>
                  <a:cubicBezTo>
                    <a:pt x="828" y="3677"/>
                    <a:pt x="1172" y="5230"/>
                    <a:pt x="1386" y="6467"/>
                  </a:cubicBezTo>
                  <a:cubicBezTo>
                    <a:pt x="1349" y="6268"/>
                    <a:pt x="991" y="5946"/>
                    <a:pt x="719" y="5946"/>
                  </a:cubicBezTo>
                  <a:cubicBezTo>
                    <a:pt x="648" y="5946"/>
                    <a:pt x="582" y="5969"/>
                    <a:pt x="530" y="6021"/>
                  </a:cubicBezTo>
                  <a:cubicBezTo>
                    <a:pt x="0" y="6541"/>
                    <a:pt x="1349" y="8383"/>
                    <a:pt x="1544" y="8773"/>
                  </a:cubicBezTo>
                  <a:lnTo>
                    <a:pt x="2995" y="10810"/>
                  </a:lnTo>
                  <a:cubicBezTo>
                    <a:pt x="3515" y="11248"/>
                    <a:pt x="4334" y="11322"/>
                    <a:pt x="5094" y="11322"/>
                  </a:cubicBezTo>
                  <a:cubicBezTo>
                    <a:pt x="5448" y="11322"/>
                    <a:pt x="5789" y="11306"/>
                    <a:pt x="6082" y="11303"/>
                  </a:cubicBezTo>
                  <a:cubicBezTo>
                    <a:pt x="7012" y="11284"/>
                    <a:pt x="7635" y="11228"/>
                    <a:pt x="8314" y="10577"/>
                  </a:cubicBezTo>
                  <a:cubicBezTo>
                    <a:pt x="8937" y="10001"/>
                    <a:pt x="9662" y="9266"/>
                    <a:pt x="10062" y="8513"/>
                  </a:cubicBezTo>
                  <a:cubicBezTo>
                    <a:pt x="10467" y="7755"/>
                    <a:pt x="10130" y="7428"/>
                    <a:pt x="9450" y="7428"/>
                  </a:cubicBezTo>
                  <a:cubicBezTo>
                    <a:pt x="9396" y="7428"/>
                    <a:pt x="9339" y="7430"/>
                    <a:pt x="9281" y="7434"/>
                  </a:cubicBezTo>
                  <a:cubicBezTo>
                    <a:pt x="10071" y="5946"/>
                    <a:pt x="11224" y="4356"/>
                    <a:pt x="10192" y="2636"/>
                  </a:cubicBezTo>
                  <a:cubicBezTo>
                    <a:pt x="9895" y="2140"/>
                    <a:pt x="9584" y="1976"/>
                    <a:pt x="9251" y="1976"/>
                  </a:cubicBezTo>
                  <a:cubicBezTo>
                    <a:pt x="8897" y="1976"/>
                    <a:pt x="8517" y="2161"/>
                    <a:pt x="8100" y="2329"/>
                  </a:cubicBezTo>
                  <a:cubicBezTo>
                    <a:pt x="7946" y="1970"/>
                    <a:pt x="7769" y="852"/>
                    <a:pt x="7327" y="852"/>
                  </a:cubicBezTo>
                  <a:cubicBezTo>
                    <a:pt x="7208" y="852"/>
                    <a:pt x="7071" y="933"/>
                    <a:pt x="6910" y="1129"/>
                  </a:cubicBezTo>
                  <a:cubicBezTo>
                    <a:pt x="7009" y="361"/>
                    <a:pt x="6591" y="1"/>
                    <a:pt x="6057"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5" name="Google Shape;2445;p64">
              <a:extLst>
                <a:ext uri="{FF2B5EF4-FFF2-40B4-BE49-F238E27FC236}">
                  <a16:creationId xmlns:a16="http://schemas.microsoft.com/office/drawing/2014/main" id="{17C290E8-BB4F-41E8-A4CD-C806E68B50FB}"/>
                </a:ext>
              </a:extLst>
            </p:cNvPr>
            <p:cNvSpPr/>
            <p:nvPr/>
          </p:nvSpPr>
          <p:spPr>
            <a:xfrm>
              <a:off x="5346537" y="4039208"/>
              <a:ext cx="542209" cy="547321"/>
            </a:xfrm>
            <a:custGeom>
              <a:avLst/>
              <a:gdLst/>
              <a:ahLst/>
              <a:cxnLst/>
              <a:rect l="l" t="t" r="r" b="b"/>
              <a:pathLst>
                <a:path w="7849" h="7923" extrusionOk="0">
                  <a:moveTo>
                    <a:pt x="4244" y="0"/>
                  </a:moveTo>
                  <a:cubicBezTo>
                    <a:pt x="4056" y="0"/>
                    <a:pt x="3847" y="63"/>
                    <a:pt x="3655" y="185"/>
                  </a:cubicBezTo>
                  <a:cubicBezTo>
                    <a:pt x="2911" y="659"/>
                    <a:pt x="2446" y="1319"/>
                    <a:pt x="2139" y="2119"/>
                  </a:cubicBezTo>
                  <a:cubicBezTo>
                    <a:pt x="2156" y="1672"/>
                    <a:pt x="1930" y="1402"/>
                    <a:pt x="1655" y="1402"/>
                  </a:cubicBezTo>
                  <a:cubicBezTo>
                    <a:pt x="1473" y="1402"/>
                    <a:pt x="1268" y="1521"/>
                    <a:pt x="1097" y="1784"/>
                  </a:cubicBezTo>
                  <a:cubicBezTo>
                    <a:pt x="577" y="2564"/>
                    <a:pt x="818" y="3659"/>
                    <a:pt x="967" y="4523"/>
                  </a:cubicBezTo>
                  <a:lnTo>
                    <a:pt x="967" y="4523"/>
                  </a:lnTo>
                  <a:cubicBezTo>
                    <a:pt x="940" y="4383"/>
                    <a:pt x="687" y="4159"/>
                    <a:pt x="500" y="4159"/>
                  </a:cubicBezTo>
                  <a:cubicBezTo>
                    <a:pt x="451" y="4159"/>
                    <a:pt x="407" y="4175"/>
                    <a:pt x="372" y="4211"/>
                  </a:cubicBezTo>
                  <a:cubicBezTo>
                    <a:pt x="0" y="4574"/>
                    <a:pt x="939" y="5866"/>
                    <a:pt x="1079" y="6136"/>
                  </a:cubicBezTo>
                  <a:lnTo>
                    <a:pt x="2102" y="7568"/>
                  </a:lnTo>
                  <a:cubicBezTo>
                    <a:pt x="2465" y="7874"/>
                    <a:pt x="3039" y="7922"/>
                    <a:pt x="3573" y="7922"/>
                  </a:cubicBezTo>
                  <a:cubicBezTo>
                    <a:pt x="3818" y="7922"/>
                    <a:pt x="4055" y="7912"/>
                    <a:pt x="4259" y="7912"/>
                  </a:cubicBezTo>
                  <a:cubicBezTo>
                    <a:pt x="4901" y="7903"/>
                    <a:pt x="5338" y="7856"/>
                    <a:pt x="5821" y="7410"/>
                  </a:cubicBezTo>
                  <a:cubicBezTo>
                    <a:pt x="6249" y="7001"/>
                    <a:pt x="6761" y="6480"/>
                    <a:pt x="7040" y="5959"/>
                  </a:cubicBezTo>
                  <a:cubicBezTo>
                    <a:pt x="7324" y="5425"/>
                    <a:pt x="7089" y="5202"/>
                    <a:pt x="6609" y="5202"/>
                  </a:cubicBezTo>
                  <a:cubicBezTo>
                    <a:pt x="6571" y="5202"/>
                    <a:pt x="6532" y="5203"/>
                    <a:pt x="6491" y="5206"/>
                  </a:cubicBezTo>
                  <a:cubicBezTo>
                    <a:pt x="7049" y="4165"/>
                    <a:pt x="7849" y="3049"/>
                    <a:pt x="7133" y="1840"/>
                  </a:cubicBezTo>
                  <a:cubicBezTo>
                    <a:pt x="6927" y="1496"/>
                    <a:pt x="6713" y="1381"/>
                    <a:pt x="6483" y="1381"/>
                  </a:cubicBezTo>
                  <a:cubicBezTo>
                    <a:pt x="6234" y="1381"/>
                    <a:pt x="5967" y="1515"/>
                    <a:pt x="5673" y="1635"/>
                  </a:cubicBezTo>
                  <a:cubicBezTo>
                    <a:pt x="5570" y="1379"/>
                    <a:pt x="5444" y="595"/>
                    <a:pt x="5135" y="595"/>
                  </a:cubicBezTo>
                  <a:cubicBezTo>
                    <a:pt x="5053" y="595"/>
                    <a:pt x="4957" y="652"/>
                    <a:pt x="4845" y="789"/>
                  </a:cubicBezTo>
                  <a:cubicBezTo>
                    <a:pt x="4913" y="250"/>
                    <a:pt x="4619" y="0"/>
                    <a:pt x="4244"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6" name="Google Shape;2446;p64">
              <a:extLst>
                <a:ext uri="{FF2B5EF4-FFF2-40B4-BE49-F238E27FC236}">
                  <a16:creationId xmlns:a16="http://schemas.microsoft.com/office/drawing/2014/main" id="{5FD740F1-237D-45B8-8A13-AC5174C63759}"/>
                </a:ext>
              </a:extLst>
            </p:cNvPr>
            <p:cNvSpPr/>
            <p:nvPr/>
          </p:nvSpPr>
          <p:spPr>
            <a:xfrm>
              <a:off x="4912929" y="3850830"/>
              <a:ext cx="261951" cy="327439"/>
            </a:xfrm>
            <a:custGeom>
              <a:avLst/>
              <a:gdLst/>
              <a:ahLst/>
              <a:cxnLst/>
              <a:rect l="l" t="t" r="r" b="b"/>
              <a:pathLst>
                <a:path w="3792" h="4740" extrusionOk="0">
                  <a:moveTo>
                    <a:pt x="3180" y="1"/>
                  </a:moveTo>
                  <a:cubicBezTo>
                    <a:pt x="2103" y="315"/>
                    <a:pt x="1412" y="1194"/>
                    <a:pt x="1137" y="2236"/>
                  </a:cubicBezTo>
                  <a:lnTo>
                    <a:pt x="1137" y="2236"/>
                  </a:lnTo>
                  <a:cubicBezTo>
                    <a:pt x="1192" y="1812"/>
                    <a:pt x="1135" y="1261"/>
                    <a:pt x="1032" y="856"/>
                  </a:cubicBezTo>
                  <a:cubicBezTo>
                    <a:pt x="0" y="1461"/>
                    <a:pt x="586" y="3507"/>
                    <a:pt x="632" y="4492"/>
                  </a:cubicBezTo>
                  <a:cubicBezTo>
                    <a:pt x="750" y="4664"/>
                    <a:pt x="889" y="4740"/>
                    <a:pt x="1040" y="4740"/>
                  </a:cubicBezTo>
                  <a:cubicBezTo>
                    <a:pt x="2106" y="4740"/>
                    <a:pt x="3791" y="962"/>
                    <a:pt x="318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7" name="Google Shape;2447;p64">
              <a:extLst>
                <a:ext uri="{FF2B5EF4-FFF2-40B4-BE49-F238E27FC236}">
                  <a16:creationId xmlns:a16="http://schemas.microsoft.com/office/drawing/2014/main" id="{1A507E82-10DD-4313-9607-9A2568057780}"/>
                </a:ext>
              </a:extLst>
            </p:cNvPr>
            <p:cNvSpPr/>
            <p:nvPr/>
          </p:nvSpPr>
          <p:spPr>
            <a:xfrm>
              <a:off x="5842454" y="4186691"/>
              <a:ext cx="468362" cy="535439"/>
            </a:xfrm>
            <a:custGeom>
              <a:avLst/>
              <a:gdLst/>
              <a:ahLst/>
              <a:cxnLst/>
              <a:rect l="l" t="t" r="r" b="b"/>
              <a:pathLst>
                <a:path w="6780" h="7751" extrusionOk="0">
                  <a:moveTo>
                    <a:pt x="4762" y="0"/>
                  </a:moveTo>
                  <a:cubicBezTo>
                    <a:pt x="4196" y="0"/>
                    <a:pt x="3338" y="641"/>
                    <a:pt x="3106" y="858"/>
                  </a:cubicBezTo>
                  <a:cubicBezTo>
                    <a:pt x="2269" y="1648"/>
                    <a:pt x="1767" y="2690"/>
                    <a:pt x="1070" y="3545"/>
                  </a:cubicBezTo>
                  <a:cubicBezTo>
                    <a:pt x="1161" y="3214"/>
                    <a:pt x="1643" y="1598"/>
                    <a:pt x="1090" y="1598"/>
                  </a:cubicBezTo>
                  <a:cubicBezTo>
                    <a:pt x="1022" y="1598"/>
                    <a:pt x="939" y="1623"/>
                    <a:pt x="837" y="1676"/>
                  </a:cubicBezTo>
                  <a:cubicBezTo>
                    <a:pt x="307" y="1955"/>
                    <a:pt x="158" y="3564"/>
                    <a:pt x="93" y="4038"/>
                  </a:cubicBezTo>
                  <a:cubicBezTo>
                    <a:pt x="0" y="4689"/>
                    <a:pt x="121" y="5294"/>
                    <a:pt x="84" y="5935"/>
                  </a:cubicBezTo>
                  <a:cubicBezTo>
                    <a:pt x="719" y="7275"/>
                    <a:pt x="1808" y="7751"/>
                    <a:pt x="2872" y="7751"/>
                  </a:cubicBezTo>
                  <a:cubicBezTo>
                    <a:pt x="3692" y="7751"/>
                    <a:pt x="4498" y="7468"/>
                    <a:pt x="5068" y="7079"/>
                  </a:cubicBezTo>
                  <a:cubicBezTo>
                    <a:pt x="5598" y="6717"/>
                    <a:pt x="6779" y="5749"/>
                    <a:pt x="5654" y="5415"/>
                  </a:cubicBezTo>
                  <a:cubicBezTo>
                    <a:pt x="5559" y="5387"/>
                    <a:pt x="5463" y="5375"/>
                    <a:pt x="5367" y="5375"/>
                  </a:cubicBezTo>
                  <a:cubicBezTo>
                    <a:pt x="4823" y="5375"/>
                    <a:pt x="4264" y="5759"/>
                    <a:pt x="3766" y="5814"/>
                  </a:cubicBezTo>
                  <a:cubicBezTo>
                    <a:pt x="4120" y="5628"/>
                    <a:pt x="4585" y="5229"/>
                    <a:pt x="4510" y="4782"/>
                  </a:cubicBezTo>
                  <a:cubicBezTo>
                    <a:pt x="4443" y="4767"/>
                    <a:pt x="4377" y="4760"/>
                    <a:pt x="4312" y="4760"/>
                  </a:cubicBezTo>
                  <a:cubicBezTo>
                    <a:pt x="3743" y="4760"/>
                    <a:pt x="3234" y="5289"/>
                    <a:pt x="2725" y="5405"/>
                  </a:cubicBezTo>
                  <a:cubicBezTo>
                    <a:pt x="3078" y="4671"/>
                    <a:pt x="3525" y="3964"/>
                    <a:pt x="3906" y="3229"/>
                  </a:cubicBezTo>
                  <a:cubicBezTo>
                    <a:pt x="4148" y="2755"/>
                    <a:pt x="5515" y="681"/>
                    <a:pt x="5152" y="179"/>
                  </a:cubicBezTo>
                  <a:cubicBezTo>
                    <a:pt x="5059" y="52"/>
                    <a:pt x="4922" y="0"/>
                    <a:pt x="4762"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8" name="Google Shape;2448;p64">
              <a:extLst>
                <a:ext uri="{FF2B5EF4-FFF2-40B4-BE49-F238E27FC236}">
                  <a16:creationId xmlns:a16="http://schemas.microsoft.com/office/drawing/2014/main" id="{434B02D0-4E5B-4BDE-A10C-6B5206A18B78}"/>
                </a:ext>
              </a:extLst>
            </p:cNvPr>
            <p:cNvSpPr/>
            <p:nvPr/>
          </p:nvSpPr>
          <p:spPr>
            <a:xfrm>
              <a:off x="3745082" y="1932925"/>
              <a:ext cx="1160199" cy="690800"/>
            </a:xfrm>
            <a:custGeom>
              <a:avLst/>
              <a:gdLst/>
              <a:ahLst/>
              <a:cxnLst/>
              <a:rect l="l" t="t" r="r" b="b"/>
              <a:pathLst>
                <a:path w="16795" h="10000" extrusionOk="0">
                  <a:moveTo>
                    <a:pt x="10945" y="1"/>
                  </a:moveTo>
                  <a:cubicBezTo>
                    <a:pt x="9789" y="1"/>
                    <a:pt x="8556" y="240"/>
                    <a:pt x="7337" y="890"/>
                  </a:cubicBezTo>
                  <a:cubicBezTo>
                    <a:pt x="6647" y="633"/>
                    <a:pt x="5846" y="490"/>
                    <a:pt x="5216" y="490"/>
                  </a:cubicBezTo>
                  <a:cubicBezTo>
                    <a:pt x="4912" y="490"/>
                    <a:pt x="4648" y="523"/>
                    <a:pt x="4454" y="592"/>
                  </a:cubicBezTo>
                  <a:cubicBezTo>
                    <a:pt x="3599" y="1783"/>
                    <a:pt x="3218" y="4173"/>
                    <a:pt x="2864" y="4935"/>
                  </a:cubicBezTo>
                  <a:cubicBezTo>
                    <a:pt x="2502" y="5698"/>
                    <a:pt x="911" y="6590"/>
                    <a:pt x="0" y="6618"/>
                  </a:cubicBezTo>
                  <a:cubicBezTo>
                    <a:pt x="167" y="7037"/>
                    <a:pt x="428" y="7418"/>
                    <a:pt x="744" y="7744"/>
                  </a:cubicBezTo>
                  <a:cubicBezTo>
                    <a:pt x="1125" y="7651"/>
                    <a:pt x="1711" y="7474"/>
                    <a:pt x="2083" y="7260"/>
                  </a:cubicBezTo>
                  <a:lnTo>
                    <a:pt x="2083" y="7260"/>
                  </a:lnTo>
                  <a:cubicBezTo>
                    <a:pt x="1730" y="7530"/>
                    <a:pt x="1348" y="7762"/>
                    <a:pt x="939" y="7939"/>
                  </a:cubicBezTo>
                  <a:cubicBezTo>
                    <a:pt x="1190" y="8181"/>
                    <a:pt x="1469" y="8395"/>
                    <a:pt x="1758" y="8590"/>
                  </a:cubicBezTo>
                  <a:lnTo>
                    <a:pt x="2176" y="8153"/>
                  </a:lnTo>
                  <a:lnTo>
                    <a:pt x="1888" y="8673"/>
                  </a:lnTo>
                  <a:cubicBezTo>
                    <a:pt x="2241" y="8897"/>
                    <a:pt x="2604" y="9092"/>
                    <a:pt x="2985" y="9259"/>
                  </a:cubicBezTo>
                  <a:cubicBezTo>
                    <a:pt x="3273" y="8971"/>
                    <a:pt x="3813" y="8413"/>
                    <a:pt x="4008" y="8050"/>
                  </a:cubicBezTo>
                  <a:lnTo>
                    <a:pt x="4008" y="8050"/>
                  </a:lnTo>
                  <a:cubicBezTo>
                    <a:pt x="3803" y="8515"/>
                    <a:pt x="3571" y="8962"/>
                    <a:pt x="3320" y="9399"/>
                  </a:cubicBezTo>
                  <a:cubicBezTo>
                    <a:pt x="3738" y="9566"/>
                    <a:pt x="4166" y="9715"/>
                    <a:pt x="4603" y="9827"/>
                  </a:cubicBezTo>
                  <a:lnTo>
                    <a:pt x="4938" y="8859"/>
                  </a:lnTo>
                  <a:lnTo>
                    <a:pt x="4752" y="9864"/>
                  </a:lnTo>
                  <a:cubicBezTo>
                    <a:pt x="4929" y="9901"/>
                    <a:pt x="5087" y="9938"/>
                    <a:pt x="5226" y="9957"/>
                  </a:cubicBezTo>
                  <a:cubicBezTo>
                    <a:pt x="5417" y="9987"/>
                    <a:pt x="5626" y="10000"/>
                    <a:pt x="5847" y="10000"/>
                  </a:cubicBezTo>
                  <a:cubicBezTo>
                    <a:pt x="7331" y="10000"/>
                    <a:pt x="9318" y="9408"/>
                    <a:pt x="9318" y="9408"/>
                  </a:cubicBezTo>
                  <a:lnTo>
                    <a:pt x="13623" y="6525"/>
                  </a:lnTo>
                  <a:cubicBezTo>
                    <a:pt x="13865" y="6358"/>
                    <a:pt x="14088" y="6181"/>
                    <a:pt x="14302" y="5995"/>
                  </a:cubicBezTo>
                  <a:lnTo>
                    <a:pt x="14172" y="5130"/>
                  </a:lnTo>
                  <a:lnTo>
                    <a:pt x="14470" y="5828"/>
                  </a:lnTo>
                  <a:cubicBezTo>
                    <a:pt x="14572" y="5735"/>
                    <a:pt x="14684" y="5623"/>
                    <a:pt x="14795" y="5512"/>
                  </a:cubicBezTo>
                  <a:lnTo>
                    <a:pt x="14619" y="4917"/>
                  </a:lnTo>
                  <a:lnTo>
                    <a:pt x="14879" y="5419"/>
                  </a:lnTo>
                  <a:lnTo>
                    <a:pt x="14990" y="5289"/>
                  </a:lnTo>
                  <a:cubicBezTo>
                    <a:pt x="14851" y="4907"/>
                    <a:pt x="14581" y="4163"/>
                    <a:pt x="14470" y="3959"/>
                  </a:cubicBezTo>
                  <a:lnTo>
                    <a:pt x="14470" y="3959"/>
                  </a:lnTo>
                  <a:cubicBezTo>
                    <a:pt x="14721" y="4191"/>
                    <a:pt x="15009" y="4749"/>
                    <a:pt x="15167" y="5084"/>
                  </a:cubicBezTo>
                  <a:cubicBezTo>
                    <a:pt x="15465" y="4712"/>
                    <a:pt x="15734" y="4331"/>
                    <a:pt x="15967" y="3922"/>
                  </a:cubicBezTo>
                  <a:cubicBezTo>
                    <a:pt x="15762" y="3689"/>
                    <a:pt x="15539" y="3475"/>
                    <a:pt x="15297" y="3280"/>
                  </a:cubicBezTo>
                  <a:lnTo>
                    <a:pt x="15297" y="3280"/>
                  </a:lnTo>
                  <a:cubicBezTo>
                    <a:pt x="15567" y="3419"/>
                    <a:pt x="15809" y="3577"/>
                    <a:pt x="16051" y="3763"/>
                  </a:cubicBezTo>
                  <a:cubicBezTo>
                    <a:pt x="16125" y="3615"/>
                    <a:pt x="16209" y="3457"/>
                    <a:pt x="16283" y="3298"/>
                  </a:cubicBezTo>
                  <a:cubicBezTo>
                    <a:pt x="15967" y="3010"/>
                    <a:pt x="15381" y="2480"/>
                    <a:pt x="15000" y="2248"/>
                  </a:cubicBezTo>
                  <a:lnTo>
                    <a:pt x="15000" y="2248"/>
                  </a:lnTo>
                  <a:cubicBezTo>
                    <a:pt x="15428" y="2359"/>
                    <a:pt x="16051" y="2741"/>
                    <a:pt x="16413" y="2982"/>
                  </a:cubicBezTo>
                  <a:cubicBezTo>
                    <a:pt x="16562" y="2620"/>
                    <a:pt x="16692" y="2248"/>
                    <a:pt x="16795" y="1866"/>
                  </a:cubicBezTo>
                  <a:cubicBezTo>
                    <a:pt x="16795" y="1866"/>
                    <a:pt x="14173" y="1"/>
                    <a:pt x="10945" y="1"/>
                  </a:cubicBez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9" name="Google Shape;2449;p64">
              <a:extLst>
                <a:ext uri="{FF2B5EF4-FFF2-40B4-BE49-F238E27FC236}">
                  <a16:creationId xmlns:a16="http://schemas.microsoft.com/office/drawing/2014/main" id="{D10A7E8D-2587-49B2-9426-BE40F83B6D41}"/>
                </a:ext>
              </a:extLst>
            </p:cNvPr>
            <p:cNvSpPr/>
            <p:nvPr/>
          </p:nvSpPr>
          <p:spPr>
            <a:xfrm>
              <a:off x="4058562" y="2289855"/>
              <a:ext cx="156121" cy="301396"/>
            </a:xfrm>
            <a:custGeom>
              <a:avLst/>
              <a:gdLst/>
              <a:ahLst/>
              <a:cxnLst/>
              <a:rect l="l" t="t" r="r" b="b"/>
              <a:pathLst>
                <a:path w="2260" h="4363" extrusionOk="0">
                  <a:moveTo>
                    <a:pt x="1293" y="1"/>
                  </a:moveTo>
                  <a:lnTo>
                    <a:pt x="0" y="456"/>
                  </a:lnTo>
                  <a:lnTo>
                    <a:pt x="725" y="4362"/>
                  </a:lnTo>
                  <a:cubicBezTo>
                    <a:pt x="725" y="4362"/>
                    <a:pt x="775" y="4337"/>
                    <a:pt x="973" y="4337"/>
                  </a:cubicBezTo>
                  <a:cubicBezTo>
                    <a:pt x="1073" y="4337"/>
                    <a:pt x="1209" y="4343"/>
                    <a:pt x="1395" y="4362"/>
                  </a:cubicBezTo>
                  <a:cubicBezTo>
                    <a:pt x="1888" y="3451"/>
                    <a:pt x="2260" y="456"/>
                    <a:pt x="2260" y="456"/>
                  </a:cubicBezTo>
                  <a:lnTo>
                    <a:pt x="1293" y="1"/>
                  </a:ln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0" name="Google Shape;2450;p64">
              <a:extLst>
                <a:ext uri="{FF2B5EF4-FFF2-40B4-BE49-F238E27FC236}">
                  <a16:creationId xmlns:a16="http://schemas.microsoft.com/office/drawing/2014/main" id="{4C6F9B9D-11AB-4D4E-88AE-6F979B720724}"/>
                </a:ext>
              </a:extLst>
            </p:cNvPr>
            <p:cNvSpPr/>
            <p:nvPr/>
          </p:nvSpPr>
          <p:spPr>
            <a:xfrm>
              <a:off x="4898768" y="3586189"/>
              <a:ext cx="133670" cy="133670"/>
            </a:xfrm>
            <a:custGeom>
              <a:avLst/>
              <a:gdLst/>
              <a:ahLst/>
              <a:cxnLst/>
              <a:rect l="l" t="t" r="r" b="b"/>
              <a:pathLst>
                <a:path w="1935" h="1935" extrusionOk="0">
                  <a:moveTo>
                    <a:pt x="280" y="1"/>
                  </a:moveTo>
                  <a:lnTo>
                    <a:pt x="1" y="800"/>
                  </a:lnTo>
                  <a:lnTo>
                    <a:pt x="1712" y="1935"/>
                  </a:lnTo>
                  <a:lnTo>
                    <a:pt x="1935" y="1293"/>
                  </a:lnTo>
                  <a:cubicBezTo>
                    <a:pt x="1935" y="1293"/>
                    <a:pt x="335" y="19"/>
                    <a:pt x="280"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1" name="Google Shape;2451;p64">
              <a:extLst>
                <a:ext uri="{FF2B5EF4-FFF2-40B4-BE49-F238E27FC236}">
                  <a16:creationId xmlns:a16="http://schemas.microsoft.com/office/drawing/2014/main" id="{D6063A6A-4A77-487D-9ED8-529052BC4CAA}"/>
                </a:ext>
              </a:extLst>
            </p:cNvPr>
            <p:cNvSpPr/>
            <p:nvPr/>
          </p:nvSpPr>
          <p:spPr>
            <a:xfrm>
              <a:off x="3526033" y="3313189"/>
              <a:ext cx="132357" cy="167726"/>
            </a:xfrm>
            <a:custGeom>
              <a:avLst/>
              <a:gdLst/>
              <a:ahLst/>
              <a:cxnLst/>
              <a:rect l="l" t="t" r="r" b="b"/>
              <a:pathLst>
                <a:path w="1916" h="2428" extrusionOk="0">
                  <a:moveTo>
                    <a:pt x="465" y="0"/>
                  </a:moveTo>
                  <a:lnTo>
                    <a:pt x="0" y="670"/>
                  </a:lnTo>
                  <a:lnTo>
                    <a:pt x="1339" y="2428"/>
                  </a:lnTo>
                  <a:lnTo>
                    <a:pt x="1916" y="1665"/>
                  </a:lnTo>
                  <a:lnTo>
                    <a:pt x="465" y="0"/>
                  </a:ln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2" name="Google Shape;2452;p64">
              <a:extLst>
                <a:ext uri="{FF2B5EF4-FFF2-40B4-BE49-F238E27FC236}">
                  <a16:creationId xmlns:a16="http://schemas.microsoft.com/office/drawing/2014/main" id="{69F7C2F3-ABEB-4225-80EA-8E8607908AB7}"/>
                </a:ext>
              </a:extLst>
            </p:cNvPr>
            <p:cNvSpPr/>
            <p:nvPr/>
          </p:nvSpPr>
          <p:spPr>
            <a:xfrm>
              <a:off x="3570935" y="3283002"/>
              <a:ext cx="1392169" cy="423529"/>
            </a:xfrm>
            <a:custGeom>
              <a:avLst/>
              <a:gdLst/>
              <a:ahLst/>
              <a:cxnLst/>
              <a:rect l="l" t="t" r="r" b="b"/>
              <a:pathLst>
                <a:path w="20153" h="6131" extrusionOk="0">
                  <a:moveTo>
                    <a:pt x="6194" y="0"/>
                  </a:moveTo>
                  <a:cubicBezTo>
                    <a:pt x="5012" y="1836"/>
                    <a:pt x="3962" y="2365"/>
                    <a:pt x="3145" y="2365"/>
                  </a:cubicBezTo>
                  <a:cubicBezTo>
                    <a:pt x="2032" y="2365"/>
                    <a:pt x="1349" y="1386"/>
                    <a:pt x="1349" y="1386"/>
                  </a:cubicBezTo>
                  <a:cubicBezTo>
                    <a:pt x="1349" y="1386"/>
                    <a:pt x="838" y="1990"/>
                    <a:pt x="1" y="3143"/>
                  </a:cubicBezTo>
                  <a:cubicBezTo>
                    <a:pt x="1024" y="5237"/>
                    <a:pt x="2301" y="6130"/>
                    <a:pt x="3661" y="6130"/>
                  </a:cubicBezTo>
                  <a:cubicBezTo>
                    <a:pt x="5243" y="6130"/>
                    <a:pt x="6937" y="4921"/>
                    <a:pt x="8473" y="2985"/>
                  </a:cubicBezTo>
                  <a:cubicBezTo>
                    <a:pt x="8844" y="2952"/>
                    <a:pt x="9213" y="2936"/>
                    <a:pt x="9576" y="2936"/>
                  </a:cubicBezTo>
                  <a:cubicBezTo>
                    <a:pt x="14731" y="2936"/>
                    <a:pt x="18934" y="6101"/>
                    <a:pt x="18934" y="6101"/>
                  </a:cubicBezTo>
                  <a:cubicBezTo>
                    <a:pt x="18934" y="6101"/>
                    <a:pt x="19567" y="5041"/>
                    <a:pt x="20152" y="3980"/>
                  </a:cubicBezTo>
                  <a:cubicBezTo>
                    <a:pt x="17493" y="707"/>
                    <a:pt x="13187" y="196"/>
                    <a:pt x="13187" y="196"/>
                  </a:cubicBezTo>
                  <a:lnTo>
                    <a:pt x="6194"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3" name="Google Shape;2453;p64">
              <a:extLst>
                <a:ext uri="{FF2B5EF4-FFF2-40B4-BE49-F238E27FC236}">
                  <a16:creationId xmlns:a16="http://schemas.microsoft.com/office/drawing/2014/main" id="{B88D127F-D469-4346-A71F-DDA0F800AA70}"/>
                </a:ext>
              </a:extLst>
            </p:cNvPr>
            <p:cNvSpPr/>
            <p:nvPr/>
          </p:nvSpPr>
          <p:spPr>
            <a:xfrm>
              <a:off x="3600500" y="2561681"/>
              <a:ext cx="415723" cy="437553"/>
            </a:xfrm>
            <a:custGeom>
              <a:avLst/>
              <a:gdLst/>
              <a:ahLst/>
              <a:cxnLst/>
              <a:rect l="l" t="t" r="r" b="b"/>
              <a:pathLst>
                <a:path w="6018" h="6334" extrusionOk="0">
                  <a:moveTo>
                    <a:pt x="3649" y="1"/>
                  </a:moveTo>
                  <a:cubicBezTo>
                    <a:pt x="3591" y="1"/>
                    <a:pt x="3540" y="6"/>
                    <a:pt x="3497" y="18"/>
                  </a:cubicBezTo>
                  <a:cubicBezTo>
                    <a:pt x="2939" y="176"/>
                    <a:pt x="1888" y="725"/>
                    <a:pt x="680" y="4110"/>
                  </a:cubicBezTo>
                  <a:cubicBezTo>
                    <a:pt x="159" y="4872"/>
                    <a:pt x="1" y="5607"/>
                    <a:pt x="57" y="5886"/>
                  </a:cubicBezTo>
                  <a:cubicBezTo>
                    <a:pt x="95" y="6080"/>
                    <a:pt x="939" y="6333"/>
                    <a:pt x="1541" y="6333"/>
                  </a:cubicBezTo>
                  <a:cubicBezTo>
                    <a:pt x="1802" y="6333"/>
                    <a:pt x="2018" y="6286"/>
                    <a:pt x="2102" y="6165"/>
                  </a:cubicBezTo>
                  <a:cubicBezTo>
                    <a:pt x="2196" y="6027"/>
                    <a:pt x="2244" y="5852"/>
                    <a:pt x="2266" y="5680"/>
                  </a:cubicBezTo>
                  <a:lnTo>
                    <a:pt x="2266" y="5680"/>
                  </a:lnTo>
                  <a:cubicBezTo>
                    <a:pt x="2290" y="5685"/>
                    <a:pt x="2315" y="5687"/>
                    <a:pt x="2342" y="5687"/>
                  </a:cubicBezTo>
                  <a:cubicBezTo>
                    <a:pt x="2408" y="5687"/>
                    <a:pt x="2483" y="5672"/>
                    <a:pt x="2567" y="5635"/>
                  </a:cubicBezTo>
                  <a:cubicBezTo>
                    <a:pt x="3088" y="5411"/>
                    <a:pt x="1926" y="4268"/>
                    <a:pt x="1926" y="4268"/>
                  </a:cubicBezTo>
                  <a:cubicBezTo>
                    <a:pt x="1926" y="4268"/>
                    <a:pt x="3414" y="2352"/>
                    <a:pt x="3823" y="2175"/>
                  </a:cubicBezTo>
                  <a:cubicBezTo>
                    <a:pt x="3849" y="2164"/>
                    <a:pt x="3881" y="2159"/>
                    <a:pt x="3917" y="2159"/>
                  </a:cubicBezTo>
                  <a:cubicBezTo>
                    <a:pt x="4422" y="2159"/>
                    <a:pt x="5766" y="3180"/>
                    <a:pt x="5766" y="3180"/>
                  </a:cubicBezTo>
                  <a:lnTo>
                    <a:pt x="6017" y="752"/>
                  </a:lnTo>
                  <a:cubicBezTo>
                    <a:pt x="6017" y="752"/>
                    <a:pt x="4340" y="1"/>
                    <a:pt x="3649"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4" name="Google Shape;2454;p64">
              <a:extLst>
                <a:ext uri="{FF2B5EF4-FFF2-40B4-BE49-F238E27FC236}">
                  <a16:creationId xmlns:a16="http://schemas.microsoft.com/office/drawing/2014/main" id="{A4F82757-2355-464B-B093-551B66493B6C}"/>
                </a:ext>
              </a:extLst>
            </p:cNvPr>
            <p:cNvSpPr/>
            <p:nvPr/>
          </p:nvSpPr>
          <p:spPr>
            <a:xfrm>
              <a:off x="4485746" y="2535845"/>
              <a:ext cx="432095" cy="517478"/>
            </a:xfrm>
            <a:custGeom>
              <a:avLst/>
              <a:gdLst/>
              <a:ahLst/>
              <a:cxnLst/>
              <a:rect l="l" t="t" r="r" b="b"/>
              <a:pathLst>
                <a:path w="6255" h="7491" extrusionOk="0">
                  <a:moveTo>
                    <a:pt x="4896" y="1"/>
                  </a:moveTo>
                  <a:cubicBezTo>
                    <a:pt x="4662" y="1"/>
                    <a:pt x="4538" y="234"/>
                    <a:pt x="4538" y="234"/>
                  </a:cubicBezTo>
                  <a:cubicBezTo>
                    <a:pt x="4538" y="234"/>
                    <a:pt x="4402" y="143"/>
                    <a:pt x="4258" y="143"/>
                  </a:cubicBezTo>
                  <a:cubicBezTo>
                    <a:pt x="4187" y="143"/>
                    <a:pt x="4113" y="166"/>
                    <a:pt x="4055" y="234"/>
                  </a:cubicBezTo>
                  <a:cubicBezTo>
                    <a:pt x="4004" y="290"/>
                    <a:pt x="4009" y="425"/>
                    <a:pt x="4044" y="592"/>
                  </a:cubicBezTo>
                  <a:lnTo>
                    <a:pt x="4044" y="592"/>
                  </a:lnTo>
                  <a:cubicBezTo>
                    <a:pt x="3997" y="630"/>
                    <a:pt x="3951" y="671"/>
                    <a:pt x="3906" y="717"/>
                  </a:cubicBezTo>
                  <a:cubicBezTo>
                    <a:pt x="3320" y="1294"/>
                    <a:pt x="4231" y="2075"/>
                    <a:pt x="4231" y="2075"/>
                  </a:cubicBezTo>
                  <a:cubicBezTo>
                    <a:pt x="4138" y="2661"/>
                    <a:pt x="3069" y="4837"/>
                    <a:pt x="2613" y="5162"/>
                  </a:cubicBezTo>
                  <a:cubicBezTo>
                    <a:pt x="2508" y="5239"/>
                    <a:pt x="2407" y="5268"/>
                    <a:pt x="2314" y="5268"/>
                  </a:cubicBezTo>
                  <a:cubicBezTo>
                    <a:pt x="2009" y="5268"/>
                    <a:pt x="1786" y="4958"/>
                    <a:pt x="1786" y="4958"/>
                  </a:cubicBezTo>
                  <a:lnTo>
                    <a:pt x="0" y="6427"/>
                  </a:lnTo>
                  <a:cubicBezTo>
                    <a:pt x="0" y="6427"/>
                    <a:pt x="1422" y="7491"/>
                    <a:pt x="2783" y="7491"/>
                  </a:cubicBezTo>
                  <a:cubicBezTo>
                    <a:pt x="3062" y="7491"/>
                    <a:pt x="3338" y="7446"/>
                    <a:pt x="3599" y="7338"/>
                  </a:cubicBezTo>
                  <a:cubicBezTo>
                    <a:pt x="5143" y="6697"/>
                    <a:pt x="5449" y="2308"/>
                    <a:pt x="5449" y="2308"/>
                  </a:cubicBezTo>
                  <a:cubicBezTo>
                    <a:pt x="5449" y="2308"/>
                    <a:pt x="5980" y="1973"/>
                    <a:pt x="5849" y="1452"/>
                  </a:cubicBezTo>
                  <a:lnTo>
                    <a:pt x="5849" y="1452"/>
                  </a:lnTo>
                  <a:cubicBezTo>
                    <a:pt x="5865" y="1455"/>
                    <a:pt x="5880" y="1457"/>
                    <a:pt x="5894" y="1457"/>
                  </a:cubicBezTo>
                  <a:cubicBezTo>
                    <a:pt x="6207" y="1457"/>
                    <a:pt x="6254" y="705"/>
                    <a:pt x="6156" y="438"/>
                  </a:cubicBezTo>
                  <a:cubicBezTo>
                    <a:pt x="6110" y="308"/>
                    <a:pt x="5988" y="222"/>
                    <a:pt x="5858" y="222"/>
                  </a:cubicBezTo>
                  <a:cubicBezTo>
                    <a:pt x="5831" y="222"/>
                    <a:pt x="5803" y="226"/>
                    <a:pt x="5775" y="234"/>
                  </a:cubicBezTo>
                  <a:cubicBezTo>
                    <a:pt x="5775" y="234"/>
                    <a:pt x="5706" y="33"/>
                    <a:pt x="5509" y="33"/>
                  </a:cubicBezTo>
                  <a:cubicBezTo>
                    <a:pt x="5434" y="33"/>
                    <a:pt x="5341" y="62"/>
                    <a:pt x="5226" y="141"/>
                  </a:cubicBezTo>
                  <a:cubicBezTo>
                    <a:pt x="5099" y="38"/>
                    <a:pt x="4989" y="1"/>
                    <a:pt x="4896"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5" name="Google Shape;2455;p64">
              <a:extLst>
                <a:ext uri="{FF2B5EF4-FFF2-40B4-BE49-F238E27FC236}">
                  <a16:creationId xmlns:a16="http://schemas.microsoft.com/office/drawing/2014/main" id="{2C9C6650-B13B-45DC-86CA-02E7212C52E6}"/>
                </a:ext>
              </a:extLst>
            </p:cNvPr>
            <p:cNvSpPr/>
            <p:nvPr/>
          </p:nvSpPr>
          <p:spPr>
            <a:xfrm>
              <a:off x="3840756" y="2581575"/>
              <a:ext cx="654049" cy="716291"/>
            </a:xfrm>
            <a:custGeom>
              <a:avLst/>
              <a:gdLst/>
              <a:ahLst/>
              <a:cxnLst/>
              <a:rect l="l" t="t" r="r" b="b"/>
              <a:pathLst>
                <a:path w="9468" h="10369" extrusionOk="0">
                  <a:moveTo>
                    <a:pt x="3030" y="0"/>
                  </a:moveTo>
                  <a:cubicBezTo>
                    <a:pt x="1757" y="0"/>
                    <a:pt x="586" y="2746"/>
                    <a:pt x="270" y="4286"/>
                  </a:cubicBezTo>
                  <a:cubicBezTo>
                    <a:pt x="1" y="5551"/>
                    <a:pt x="1" y="8490"/>
                    <a:pt x="1" y="8490"/>
                  </a:cubicBezTo>
                  <a:lnTo>
                    <a:pt x="8026" y="10368"/>
                  </a:lnTo>
                  <a:lnTo>
                    <a:pt x="9467" y="2882"/>
                  </a:lnTo>
                  <a:lnTo>
                    <a:pt x="7105" y="1618"/>
                  </a:lnTo>
                  <a:cubicBezTo>
                    <a:pt x="7105" y="1618"/>
                    <a:pt x="4474" y="195"/>
                    <a:pt x="3153" y="9"/>
                  </a:cubicBezTo>
                  <a:cubicBezTo>
                    <a:pt x="3112" y="3"/>
                    <a:pt x="3071" y="0"/>
                    <a:pt x="303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6" name="Google Shape;2456;p64">
              <a:extLst>
                <a:ext uri="{FF2B5EF4-FFF2-40B4-BE49-F238E27FC236}">
                  <a16:creationId xmlns:a16="http://schemas.microsoft.com/office/drawing/2014/main" id="{AB8753C8-E549-4687-944B-3E27AB3ADA65}"/>
                </a:ext>
              </a:extLst>
            </p:cNvPr>
            <p:cNvSpPr/>
            <p:nvPr/>
          </p:nvSpPr>
          <p:spPr>
            <a:xfrm>
              <a:off x="3952526" y="2930354"/>
              <a:ext cx="760" cy="5181"/>
            </a:xfrm>
            <a:custGeom>
              <a:avLst/>
              <a:gdLst/>
              <a:ahLst/>
              <a:cxnLst/>
              <a:rect l="l" t="t" r="r" b="b"/>
              <a:pathLst>
                <a:path w="11" h="75" fill="none" extrusionOk="0">
                  <a:moveTo>
                    <a:pt x="1" y="74"/>
                  </a:moveTo>
                  <a:lnTo>
                    <a:pt x="10" y="0"/>
                  </a:lnTo>
                </a:path>
              </a:pathLst>
            </a:custGeom>
            <a:noFill/>
            <a:ln w="7200" cap="flat" cmpd="sng">
              <a:solidFill>
                <a:srgbClr val="682376"/>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7" name="Google Shape;2457;p64">
              <a:extLst>
                <a:ext uri="{FF2B5EF4-FFF2-40B4-BE49-F238E27FC236}">
                  <a16:creationId xmlns:a16="http://schemas.microsoft.com/office/drawing/2014/main" id="{E9785D85-871C-464A-A24C-A5D4815918C5}"/>
                </a:ext>
              </a:extLst>
            </p:cNvPr>
            <p:cNvSpPr/>
            <p:nvPr/>
          </p:nvSpPr>
          <p:spPr>
            <a:xfrm>
              <a:off x="3955082" y="2589865"/>
              <a:ext cx="114466" cy="330893"/>
            </a:xfrm>
            <a:custGeom>
              <a:avLst/>
              <a:gdLst/>
              <a:ahLst/>
              <a:cxnLst/>
              <a:rect l="l" t="t" r="r" b="b"/>
              <a:pathLst>
                <a:path w="1657" h="4790" fill="none" extrusionOk="0">
                  <a:moveTo>
                    <a:pt x="1" y="4790"/>
                  </a:moveTo>
                  <a:cubicBezTo>
                    <a:pt x="187" y="3897"/>
                    <a:pt x="931" y="475"/>
                    <a:pt x="1656" y="0"/>
                  </a:cubicBezTo>
                </a:path>
              </a:pathLst>
            </a:custGeom>
            <a:noFill/>
            <a:ln w="7200" cap="flat" cmpd="sng">
              <a:solidFill>
                <a:schemeClr val="dk1"/>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8" name="Google Shape;2458;p64">
              <a:extLst>
                <a:ext uri="{FF2B5EF4-FFF2-40B4-BE49-F238E27FC236}">
                  <a16:creationId xmlns:a16="http://schemas.microsoft.com/office/drawing/2014/main" id="{EE00FB3C-7A8A-451E-A5C8-984DB6B6B77A}"/>
                </a:ext>
              </a:extLst>
            </p:cNvPr>
            <p:cNvSpPr/>
            <p:nvPr/>
          </p:nvSpPr>
          <p:spPr>
            <a:xfrm>
              <a:off x="4073276" y="2585996"/>
              <a:ext cx="5250" cy="1382"/>
            </a:xfrm>
            <a:custGeom>
              <a:avLst/>
              <a:gdLst/>
              <a:ahLst/>
              <a:cxnLst/>
              <a:rect l="l" t="t" r="r" b="b"/>
              <a:pathLst>
                <a:path w="76" h="20" fill="none" extrusionOk="0">
                  <a:moveTo>
                    <a:pt x="1" y="19"/>
                  </a:moveTo>
                  <a:cubicBezTo>
                    <a:pt x="29" y="10"/>
                    <a:pt x="47" y="1"/>
                    <a:pt x="75" y="1"/>
                  </a:cubicBezTo>
                </a:path>
              </a:pathLst>
            </a:custGeom>
            <a:noFill/>
            <a:ln w="7200" cap="flat" cmpd="sng">
              <a:solidFill>
                <a:srgbClr val="682376"/>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9" name="Google Shape;2459;p64">
              <a:extLst>
                <a:ext uri="{FF2B5EF4-FFF2-40B4-BE49-F238E27FC236}">
                  <a16:creationId xmlns:a16="http://schemas.microsoft.com/office/drawing/2014/main" id="{6C99E743-8B8B-4CAF-95BF-12EE22AC9CB1}"/>
                </a:ext>
              </a:extLst>
            </p:cNvPr>
            <p:cNvSpPr/>
            <p:nvPr/>
          </p:nvSpPr>
          <p:spPr>
            <a:xfrm>
              <a:off x="3840756" y="2913637"/>
              <a:ext cx="339874" cy="322535"/>
            </a:xfrm>
            <a:custGeom>
              <a:avLst/>
              <a:gdLst/>
              <a:ahLst/>
              <a:cxnLst/>
              <a:rect l="l" t="t" r="r" b="b"/>
              <a:pathLst>
                <a:path w="4920" h="4669" extrusionOk="0">
                  <a:moveTo>
                    <a:pt x="177" y="0"/>
                  </a:moveTo>
                  <a:cubicBezTo>
                    <a:pt x="1" y="1404"/>
                    <a:pt x="1" y="3683"/>
                    <a:pt x="1" y="3683"/>
                  </a:cubicBezTo>
                  <a:lnTo>
                    <a:pt x="4213" y="4668"/>
                  </a:lnTo>
                  <a:lnTo>
                    <a:pt x="4920" y="1107"/>
                  </a:lnTo>
                  <a:cubicBezTo>
                    <a:pt x="4864" y="1079"/>
                    <a:pt x="4808" y="1060"/>
                    <a:pt x="4753" y="1042"/>
                  </a:cubicBezTo>
                  <a:cubicBezTo>
                    <a:pt x="4055" y="837"/>
                    <a:pt x="1489" y="279"/>
                    <a:pt x="17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0" name="Google Shape;2460;p64">
              <a:extLst>
                <a:ext uri="{FF2B5EF4-FFF2-40B4-BE49-F238E27FC236}">
                  <a16:creationId xmlns:a16="http://schemas.microsoft.com/office/drawing/2014/main" id="{52AEAD90-EAF7-42B3-AF54-E369B3B6DE4D}"/>
                </a:ext>
              </a:extLst>
            </p:cNvPr>
            <p:cNvSpPr/>
            <p:nvPr/>
          </p:nvSpPr>
          <p:spPr>
            <a:xfrm>
              <a:off x="3883171" y="2573148"/>
              <a:ext cx="737498" cy="834348"/>
            </a:xfrm>
            <a:custGeom>
              <a:avLst/>
              <a:gdLst/>
              <a:ahLst/>
              <a:cxnLst/>
              <a:rect l="l" t="t" r="r" b="b"/>
              <a:pathLst>
                <a:path w="10676" h="12078" extrusionOk="0">
                  <a:moveTo>
                    <a:pt x="986" y="1"/>
                  </a:moveTo>
                  <a:cubicBezTo>
                    <a:pt x="986" y="1"/>
                    <a:pt x="0" y="2707"/>
                    <a:pt x="0" y="3348"/>
                  </a:cubicBezTo>
                  <a:cubicBezTo>
                    <a:pt x="73" y="3347"/>
                    <a:pt x="147" y="3346"/>
                    <a:pt x="221" y="3346"/>
                  </a:cubicBezTo>
                  <a:cubicBezTo>
                    <a:pt x="1704" y="3346"/>
                    <a:pt x="3441" y="3599"/>
                    <a:pt x="3441" y="3599"/>
                  </a:cubicBezTo>
                  <a:cubicBezTo>
                    <a:pt x="3441" y="3599"/>
                    <a:pt x="1684" y="9095"/>
                    <a:pt x="242" y="11225"/>
                  </a:cubicBezTo>
                  <a:cubicBezTo>
                    <a:pt x="1121" y="11667"/>
                    <a:pt x="2653" y="12077"/>
                    <a:pt x="4321" y="12077"/>
                  </a:cubicBezTo>
                  <a:cubicBezTo>
                    <a:pt x="5775" y="12077"/>
                    <a:pt x="7332" y="11765"/>
                    <a:pt x="8649" y="10890"/>
                  </a:cubicBezTo>
                  <a:cubicBezTo>
                    <a:pt x="9506" y="10403"/>
                    <a:pt x="9825" y="10141"/>
                    <a:pt x="9321" y="10141"/>
                  </a:cubicBezTo>
                  <a:cubicBezTo>
                    <a:pt x="9219" y="10141"/>
                    <a:pt x="9082" y="10152"/>
                    <a:pt x="8909" y="10174"/>
                  </a:cubicBezTo>
                  <a:cubicBezTo>
                    <a:pt x="9374" y="9532"/>
                    <a:pt x="9523" y="9402"/>
                    <a:pt x="9523" y="9402"/>
                  </a:cubicBezTo>
                  <a:lnTo>
                    <a:pt x="9523" y="9402"/>
                  </a:lnTo>
                  <a:lnTo>
                    <a:pt x="8825" y="9635"/>
                  </a:lnTo>
                  <a:cubicBezTo>
                    <a:pt x="8825" y="9635"/>
                    <a:pt x="9160" y="7142"/>
                    <a:pt x="8956" y="6259"/>
                  </a:cubicBezTo>
                  <a:lnTo>
                    <a:pt x="8956" y="6259"/>
                  </a:lnTo>
                  <a:cubicBezTo>
                    <a:pt x="9235" y="6538"/>
                    <a:pt x="9541" y="6789"/>
                    <a:pt x="9858" y="7031"/>
                  </a:cubicBezTo>
                  <a:cubicBezTo>
                    <a:pt x="9858" y="7031"/>
                    <a:pt x="10611" y="5571"/>
                    <a:pt x="10676" y="4334"/>
                  </a:cubicBezTo>
                  <a:cubicBezTo>
                    <a:pt x="10676" y="4334"/>
                    <a:pt x="7533" y="2986"/>
                    <a:pt x="6612" y="2307"/>
                  </a:cubicBezTo>
                  <a:cubicBezTo>
                    <a:pt x="5692" y="1619"/>
                    <a:pt x="986" y="1"/>
                    <a:pt x="98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1" name="Google Shape;2461;p64">
              <a:extLst>
                <a:ext uri="{FF2B5EF4-FFF2-40B4-BE49-F238E27FC236}">
                  <a16:creationId xmlns:a16="http://schemas.microsoft.com/office/drawing/2014/main" id="{D35324DF-9559-44F6-9084-E1169A1C6F2B}"/>
                </a:ext>
              </a:extLst>
            </p:cNvPr>
            <p:cNvSpPr/>
            <p:nvPr/>
          </p:nvSpPr>
          <p:spPr>
            <a:xfrm>
              <a:off x="4125983" y="2029704"/>
              <a:ext cx="744613" cy="732386"/>
            </a:xfrm>
            <a:custGeom>
              <a:avLst/>
              <a:gdLst/>
              <a:ahLst/>
              <a:cxnLst/>
              <a:rect l="l" t="t" r="r" b="b"/>
              <a:pathLst>
                <a:path w="10779" h="10602" extrusionOk="0">
                  <a:moveTo>
                    <a:pt x="4725" y="0"/>
                  </a:moveTo>
                  <a:cubicBezTo>
                    <a:pt x="2130" y="0"/>
                    <a:pt x="1" y="3571"/>
                    <a:pt x="363" y="5301"/>
                  </a:cubicBezTo>
                  <a:cubicBezTo>
                    <a:pt x="726" y="7021"/>
                    <a:pt x="2502" y="8128"/>
                    <a:pt x="2037" y="9951"/>
                  </a:cubicBezTo>
                  <a:cubicBezTo>
                    <a:pt x="2601" y="10585"/>
                    <a:pt x="3682" y="10602"/>
                    <a:pt x="3794" y="10602"/>
                  </a:cubicBezTo>
                  <a:cubicBezTo>
                    <a:pt x="3801" y="10602"/>
                    <a:pt x="3804" y="10602"/>
                    <a:pt x="3804" y="10602"/>
                  </a:cubicBezTo>
                  <a:lnTo>
                    <a:pt x="3804" y="9820"/>
                  </a:lnTo>
                  <a:cubicBezTo>
                    <a:pt x="3804" y="9820"/>
                    <a:pt x="4037" y="9932"/>
                    <a:pt x="4521" y="9932"/>
                  </a:cubicBezTo>
                  <a:cubicBezTo>
                    <a:pt x="4996" y="9932"/>
                    <a:pt x="5712" y="9825"/>
                    <a:pt x="6687" y="9402"/>
                  </a:cubicBezTo>
                  <a:cubicBezTo>
                    <a:pt x="10778" y="7626"/>
                    <a:pt x="8788" y="3776"/>
                    <a:pt x="7886" y="2009"/>
                  </a:cubicBezTo>
                  <a:cubicBezTo>
                    <a:pt x="6994" y="252"/>
                    <a:pt x="4725" y="0"/>
                    <a:pt x="4725"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2" name="Google Shape;2462;p64">
              <a:extLst>
                <a:ext uri="{FF2B5EF4-FFF2-40B4-BE49-F238E27FC236}">
                  <a16:creationId xmlns:a16="http://schemas.microsoft.com/office/drawing/2014/main" id="{BF0311BD-98C9-4A27-ABF2-AF72A9C50FC2}"/>
                </a:ext>
              </a:extLst>
            </p:cNvPr>
            <p:cNvSpPr/>
            <p:nvPr/>
          </p:nvSpPr>
          <p:spPr>
            <a:xfrm>
              <a:off x="3976289" y="2018168"/>
              <a:ext cx="545456" cy="337456"/>
            </a:xfrm>
            <a:custGeom>
              <a:avLst/>
              <a:gdLst/>
              <a:ahLst/>
              <a:cxnLst/>
              <a:rect l="l" t="t" r="r" b="b"/>
              <a:pathLst>
                <a:path w="7896" h="4885" extrusionOk="0">
                  <a:moveTo>
                    <a:pt x="5115" y="0"/>
                  </a:moveTo>
                  <a:lnTo>
                    <a:pt x="3023" y="1237"/>
                  </a:lnTo>
                  <a:cubicBezTo>
                    <a:pt x="3023" y="1237"/>
                    <a:pt x="1" y="4445"/>
                    <a:pt x="2130" y="4845"/>
                  </a:cubicBezTo>
                  <a:cubicBezTo>
                    <a:pt x="2276" y="4872"/>
                    <a:pt x="2424" y="4885"/>
                    <a:pt x="2573" y="4885"/>
                  </a:cubicBezTo>
                  <a:cubicBezTo>
                    <a:pt x="4190" y="4885"/>
                    <a:pt x="5906" y="3404"/>
                    <a:pt x="5906" y="3404"/>
                  </a:cubicBezTo>
                  <a:lnTo>
                    <a:pt x="5906" y="3404"/>
                  </a:lnTo>
                  <a:cubicBezTo>
                    <a:pt x="5906" y="3404"/>
                    <a:pt x="5515" y="3980"/>
                    <a:pt x="5078" y="4482"/>
                  </a:cubicBezTo>
                  <a:cubicBezTo>
                    <a:pt x="7896" y="3906"/>
                    <a:pt x="6957" y="0"/>
                    <a:pt x="6957" y="0"/>
                  </a:cubicBez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3" name="Google Shape;2463;p64">
              <a:extLst>
                <a:ext uri="{FF2B5EF4-FFF2-40B4-BE49-F238E27FC236}">
                  <a16:creationId xmlns:a16="http://schemas.microsoft.com/office/drawing/2014/main" id="{80F630FC-B41D-48A7-8790-73BAAA412A76}"/>
                </a:ext>
              </a:extLst>
            </p:cNvPr>
            <p:cNvSpPr/>
            <p:nvPr/>
          </p:nvSpPr>
          <p:spPr>
            <a:xfrm>
              <a:off x="4122874" y="2332339"/>
              <a:ext cx="148384" cy="165654"/>
            </a:xfrm>
            <a:custGeom>
              <a:avLst/>
              <a:gdLst/>
              <a:ahLst/>
              <a:cxnLst/>
              <a:rect l="l" t="t" r="r" b="b"/>
              <a:pathLst>
                <a:path w="2148" h="2398" extrusionOk="0">
                  <a:moveTo>
                    <a:pt x="1172" y="0"/>
                  </a:moveTo>
                  <a:cubicBezTo>
                    <a:pt x="993" y="0"/>
                    <a:pt x="797" y="52"/>
                    <a:pt x="594" y="195"/>
                  </a:cubicBezTo>
                  <a:cubicBezTo>
                    <a:pt x="0" y="613"/>
                    <a:pt x="485" y="2397"/>
                    <a:pt x="1446" y="2397"/>
                  </a:cubicBezTo>
                  <a:cubicBezTo>
                    <a:pt x="1658" y="2397"/>
                    <a:pt x="1894" y="2310"/>
                    <a:pt x="2147" y="2101"/>
                  </a:cubicBezTo>
                  <a:lnTo>
                    <a:pt x="1970" y="343"/>
                  </a:lnTo>
                  <a:cubicBezTo>
                    <a:pt x="1970" y="343"/>
                    <a:pt x="1632" y="0"/>
                    <a:pt x="1172"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4" name="Google Shape;2464;p64">
              <a:extLst>
                <a:ext uri="{FF2B5EF4-FFF2-40B4-BE49-F238E27FC236}">
                  <a16:creationId xmlns:a16="http://schemas.microsoft.com/office/drawing/2014/main" id="{B62A6E41-94EA-4CE5-A0ED-533AE3B2A8D2}"/>
                </a:ext>
              </a:extLst>
            </p:cNvPr>
            <p:cNvSpPr/>
            <p:nvPr/>
          </p:nvSpPr>
          <p:spPr>
            <a:xfrm>
              <a:off x="4140144" y="2328885"/>
              <a:ext cx="131114" cy="171664"/>
            </a:xfrm>
            <a:custGeom>
              <a:avLst/>
              <a:gdLst/>
              <a:ahLst/>
              <a:cxnLst/>
              <a:rect l="l" t="t" r="r" b="b"/>
              <a:pathLst>
                <a:path w="1898" h="2485" extrusionOk="0">
                  <a:moveTo>
                    <a:pt x="906" y="0"/>
                  </a:moveTo>
                  <a:cubicBezTo>
                    <a:pt x="886" y="0"/>
                    <a:pt x="866" y="1"/>
                    <a:pt x="846" y="3"/>
                  </a:cubicBezTo>
                  <a:cubicBezTo>
                    <a:pt x="791" y="3"/>
                    <a:pt x="735" y="12"/>
                    <a:pt x="679" y="22"/>
                  </a:cubicBezTo>
                  <a:lnTo>
                    <a:pt x="595" y="49"/>
                  </a:lnTo>
                  <a:cubicBezTo>
                    <a:pt x="577" y="59"/>
                    <a:pt x="549" y="68"/>
                    <a:pt x="521" y="77"/>
                  </a:cubicBezTo>
                  <a:cubicBezTo>
                    <a:pt x="493" y="87"/>
                    <a:pt x="465" y="96"/>
                    <a:pt x="446" y="105"/>
                  </a:cubicBezTo>
                  <a:lnTo>
                    <a:pt x="372" y="152"/>
                  </a:lnTo>
                  <a:cubicBezTo>
                    <a:pt x="344" y="161"/>
                    <a:pt x="326" y="180"/>
                    <a:pt x="298" y="198"/>
                  </a:cubicBezTo>
                  <a:cubicBezTo>
                    <a:pt x="279" y="217"/>
                    <a:pt x="251" y="235"/>
                    <a:pt x="233" y="254"/>
                  </a:cubicBezTo>
                  <a:cubicBezTo>
                    <a:pt x="149" y="338"/>
                    <a:pt x="93" y="440"/>
                    <a:pt x="56" y="561"/>
                  </a:cubicBezTo>
                  <a:cubicBezTo>
                    <a:pt x="0" y="775"/>
                    <a:pt x="0" y="998"/>
                    <a:pt x="37" y="1221"/>
                  </a:cubicBezTo>
                  <a:cubicBezTo>
                    <a:pt x="84" y="1444"/>
                    <a:pt x="158" y="1649"/>
                    <a:pt x="260" y="1844"/>
                  </a:cubicBezTo>
                  <a:cubicBezTo>
                    <a:pt x="363" y="2039"/>
                    <a:pt x="512" y="2207"/>
                    <a:pt x="698" y="2337"/>
                  </a:cubicBezTo>
                  <a:cubicBezTo>
                    <a:pt x="836" y="2434"/>
                    <a:pt x="1001" y="2485"/>
                    <a:pt x="1169" y="2485"/>
                  </a:cubicBezTo>
                  <a:cubicBezTo>
                    <a:pt x="1226" y="2485"/>
                    <a:pt x="1283" y="2479"/>
                    <a:pt x="1339" y="2467"/>
                  </a:cubicBezTo>
                  <a:cubicBezTo>
                    <a:pt x="1553" y="2411"/>
                    <a:pt x="1748" y="2300"/>
                    <a:pt x="1897" y="2151"/>
                  </a:cubicBezTo>
                  <a:lnTo>
                    <a:pt x="1897" y="2151"/>
                  </a:lnTo>
                  <a:cubicBezTo>
                    <a:pt x="1730" y="2281"/>
                    <a:pt x="1534" y="2365"/>
                    <a:pt x="1330" y="2393"/>
                  </a:cubicBezTo>
                  <a:cubicBezTo>
                    <a:pt x="1283" y="2402"/>
                    <a:pt x="1228" y="2402"/>
                    <a:pt x="1181" y="2402"/>
                  </a:cubicBezTo>
                  <a:cubicBezTo>
                    <a:pt x="1125" y="2402"/>
                    <a:pt x="1079" y="2393"/>
                    <a:pt x="1032" y="2374"/>
                  </a:cubicBezTo>
                  <a:cubicBezTo>
                    <a:pt x="930" y="2346"/>
                    <a:pt x="846" y="2309"/>
                    <a:pt x="763" y="2244"/>
                  </a:cubicBezTo>
                  <a:cubicBezTo>
                    <a:pt x="605" y="2123"/>
                    <a:pt x="474" y="1965"/>
                    <a:pt x="381" y="1779"/>
                  </a:cubicBezTo>
                  <a:cubicBezTo>
                    <a:pt x="288" y="1602"/>
                    <a:pt x="223" y="1398"/>
                    <a:pt x="186" y="1203"/>
                  </a:cubicBezTo>
                  <a:cubicBezTo>
                    <a:pt x="140" y="998"/>
                    <a:pt x="149" y="793"/>
                    <a:pt x="195" y="598"/>
                  </a:cubicBezTo>
                  <a:cubicBezTo>
                    <a:pt x="214" y="505"/>
                    <a:pt x="260" y="421"/>
                    <a:pt x="326" y="347"/>
                  </a:cubicBezTo>
                  <a:cubicBezTo>
                    <a:pt x="335" y="328"/>
                    <a:pt x="353" y="319"/>
                    <a:pt x="372" y="300"/>
                  </a:cubicBezTo>
                  <a:cubicBezTo>
                    <a:pt x="391" y="282"/>
                    <a:pt x="419" y="273"/>
                    <a:pt x="437" y="254"/>
                  </a:cubicBezTo>
                  <a:lnTo>
                    <a:pt x="502" y="217"/>
                  </a:lnTo>
                  <a:cubicBezTo>
                    <a:pt x="521" y="198"/>
                    <a:pt x="539" y="198"/>
                    <a:pt x="567" y="180"/>
                  </a:cubicBezTo>
                  <a:cubicBezTo>
                    <a:pt x="693" y="123"/>
                    <a:pt x="827" y="92"/>
                    <a:pt x="963" y="92"/>
                  </a:cubicBezTo>
                  <a:cubicBezTo>
                    <a:pt x="1029" y="92"/>
                    <a:pt x="1096" y="99"/>
                    <a:pt x="1163" y="115"/>
                  </a:cubicBezTo>
                  <a:cubicBezTo>
                    <a:pt x="1367" y="161"/>
                    <a:pt x="1553" y="254"/>
                    <a:pt x="1720" y="393"/>
                  </a:cubicBezTo>
                  <a:cubicBezTo>
                    <a:pt x="1572" y="226"/>
                    <a:pt x="1386" y="115"/>
                    <a:pt x="1172" y="40"/>
                  </a:cubicBezTo>
                  <a:cubicBezTo>
                    <a:pt x="1088" y="17"/>
                    <a:pt x="997" y="0"/>
                    <a:pt x="906"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5" name="Google Shape;2465;p64">
              <a:extLst>
                <a:ext uri="{FF2B5EF4-FFF2-40B4-BE49-F238E27FC236}">
                  <a16:creationId xmlns:a16="http://schemas.microsoft.com/office/drawing/2014/main" id="{9663E730-ECC4-496B-8065-43B00C547207}"/>
                </a:ext>
              </a:extLst>
            </p:cNvPr>
            <p:cNvSpPr/>
            <p:nvPr/>
          </p:nvSpPr>
          <p:spPr>
            <a:xfrm>
              <a:off x="3516362" y="3309183"/>
              <a:ext cx="98923" cy="114535"/>
            </a:xfrm>
            <a:custGeom>
              <a:avLst/>
              <a:gdLst/>
              <a:ahLst/>
              <a:cxnLst/>
              <a:rect l="l" t="t" r="r" b="b"/>
              <a:pathLst>
                <a:path w="1432" h="1658" extrusionOk="0">
                  <a:moveTo>
                    <a:pt x="927" y="1"/>
                  </a:moveTo>
                  <a:cubicBezTo>
                    <a:pt x="774" y="1"/>
                    <a:pt x="589" y="121"/>
                    <a:pt x="493" y="226"/>
                  </a:cubicBezTo>
                  <a:lnTo>
                    <a:pt x="261" y="514"/>
                  </a:lnTo>
                  <a:cubicBezTo>
                    <a:pt x="177" y="672"/>
                    <a:pt x="1" y="1063"/>
                    <a:pt x="159" y="1239"/>
                  </a:cubicBezTo>
                  <a:cubicBezTo>
                    <a:pt x="188" y="1277"/>
                    <a:pt x="214" y="1290"/>
                    <a:pt x="239" y="1290"/>
                  </a:cubicBezTo>
                  <a:cubicBezTo>
                    <a:pt x="301" y="1290"/>
                    <a:pt x="353" y="1206"/>
                    <a:pt x="419" y="1193"/>
                  </a:cubicBezTo>
                  <a:lnTo>
                    <a:pt x="419" y="1193"/>
                  </a:lnTo>
                  <a:cubicBezTo>
                    <a:pt x="419" y="1314"/>
                    <a:pt x="410" y="1425"/>
                    <a:pt x="419" y="1546"/>
                  </a:cubicBezTo>
                  <a:cubicBezTo>
                    <a:pt x="512" y="1528"/>
                    <a:pt x="577" y="1463"/>
                    <a:pt x="605" y="1379"/>
                  </a:cubicBezTo>
                  <a:lnTo>
                    <a:pt x="605" y="1379"/>
                  </a:lnTo>
                  <a:cubicBezTo>
                    <a:pt x="596" y="1425"/>
                    <a:pt x="586" y="1472"/>
                    <a:pt x="586" y="1518"/>
                  </a:cubicBezTo>
                  <a:cubicBezTo>
                    <a:pt x="580" y="1604"/>
                    <a:pt x="647" y="1658"/>
                    <a:pt x="717" y="1658"/>
                  </a:cubicBezTo>
                  <a:cubicBezTo>
                    <a:pt x="753" y="1658"/>
                    <a:pt x="790" y="1643"/>
                    <a:pt x="819" y="1611"/>
                  </a:cubicBezTo>
                  <a:cubicBezTo>
                    <a:pt x="856" y="1556"/>
                    <a:pt x="893" y="1490"/>
                    <a:pt x="930" y="1435"/>
                  </a:cubicBezTo>
                  <a:cubicBezTo>
                    <a:pt x="1079" y="1184"/>
                    <a:pt x="1191" y="914"/>
                    <a:pt x="1284" y="644"/>
                  </a:cubicBezTo>
                  <a:cubicBezTo>
                    <a:pt x="1302" y="598"/>
                    <a:pt x="1358" y="458"/>
                    <a:pt x="1405" y="328"/>
                  </a:cubicBezTo>
                  <a:cubicBezTo>
                    <a:pt x="1431" y="262"/>
                    <a:pt x="1377" y="205"/>
                    <a:pt x="1320" y="205"/>
                  </a:cubicBezTo>
                  <a:cubicBezTo>
                    <a:pt x="1298" y="205"/>
                    <a:pt x="1275" y="214"/>
                    <a:pt x="1256" y="235"/>
                  </a:cubicBezTo>
                  <a:cubicBezTo>
                    <a:pt x="1172" y="319"/>
                    <a:pt x="1107" y="412"/>
                    <a:pt x="1023" y="486"/>
                  </a:cubicBezTo>
                  <a:cubicBezTo>
                    <a:pt x="1070" y="384"/>
                    <a:pt x="1219" y="105"/>
                    <a:pt x="1051" y="105"/>
                  </a:cubicBezTo>
                  <a:cubicBezTo>
                    <a:pt x="1048" y="105"/>
                    <a:pt x="1045" y="104"/>
                    <a:pt x="1042" y="104"/>
                  </a:cubicBezTo>
                  <a:cubicBezTo>
                    <a:pt x="961" y="104"/>
                    <a:pt x="873" y="219"/>
                    <a:pt x="819" y="282"/>
                  </a:cubicBezTo>
                  <a:cubicBezTo>
                    <a:pt x="865" y="189"/>
                    <a:pt x="921" y="96"/>
                    <a:pt x="958" y="3"/>
                  </a:cubicBezTo>
                  <a:cubicBezTo>
                    <a:pt x="948" y="1"/>
                    <a:pt x="938" y="1"/>
                    <a:pt x="92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6" name="Google Shape;2466;p64">
              <a:extLst>
                <a:ext uri="{FF2B5EF4-FFF2-40B4-BE49-F238E27FC236}">
                  <a16:creationId xmlns:a16="http://schemas.microsoft.com/office/drawing/2014/main" id="{9F58D0CD-50C8-4604-B08B-E5EA290862E2}"/>
                </a:ext>
              </a:extLst>
            </p:cNvPr>
            <p:cNvSpPr/>
            <p:nvPr/>
          </p:nvSpPr>
          <p:spPr>
            <a:xfrm>
              <a:off x="3277419" y="3198864"/>
              <a:ext cx="307130" cy="270517"/>
            </a:xfrm>
            <a:custGeom>
              <a:avLst/>
              <a:gdLst/>
              <a:ahLst/>
              <a:cxnLst/>
              <a:rect l="l" t="t" r="r" b="b"/>
              <a:pathLst>
                <a:path w="4446" h="3916" extrusionOk="0">
                  <a:moveTo>
                    <a:pt x="2874" y="0"/>
                  </a:moveTo>
                  <a:lnTo>
                    <a:pt x="0" y="3915"/>
                  </a:lnTo>
                  <a:lnTo>
                    <a:pt x="2929" y="1879"/>
                  </a:lnTo>
                  <a:lnTo>
                    <a:pt x="3497" y="2781"/>
                  </a:lnTo>
                  <a:lnTo>
                    <a:pt x="4445" y="1460"/>
                  </a:lnTo>
                  <a:lnTo>
                    <a:pt x="2874"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7" name="Google Shape;2467;p64">
              <a:extLst>
                <a:ext uri="{FF2B5EF4-FFF2-40B4-BE49-F238E27FC236}">
                  <a16:creationId xmlns:a16="http://schemas.microsoft.com/office/drawing/2014/main" id="{09B17165-2E81-4917-9C4F-FD28F34AB48F}"/>
                </a:ext>
              </a:extLst>
            </p:cNvPr>
            <p:cNvSpPr/>
            <p:nvPr/>
          </p:nvSpPr>
          <p:spPr>
            <a:xfrm>
              <a:off x="4972613" y="3616998"/>
              <a:ext cx="54711" cy="116814"/>
            </a:xfrm>
            <a:custGeom>
              <a:avLst/>
              <a:gdLst/>
              <a:ahLst/>
              <a:cxnLst/>
              <a:rect l="l" t="t" r="r" b="b"/>
              <a:pathLst>
                <a:path w="792" h="1691" extrusionOk="0">
                  <a:moveTo>
                    <a:pt x="466" y="1"/>
                  </a:moveTo>
                  <a:cubicBezTo>
                    <a:pt x="401" y="85"/>
                    <a:pt x="354" y="187"/>
                    <a:pt x="336" y="299"/>
                  </a:cubicBezTo>
                  <a:cubicBezTo>
                    <a:pt x="336" y="243"/>
                    <a:pt x="308" y="47"/>
                    <a:pt x="233" y="47"/>
                  </a:cubicBezTo>
                  <a:cubicBezTo>
                    <a:pt x="231" y="47"/>
                    <a:pt x="230" y="47"/>
                    <a:pt x="228" y="47"/>
                  </a:cubicBezTo>
                  <a:cubicBezTo>
                    <a:pt x="168" y="47"/>
                    <a:pt x="159" y="188"/>
                    <a:pt x="150" y="233"/>
                  </a:cubicBezTo>
                  <a:cubicBezTo>
                    <a:pt x="85" y="466"/>
                    <a:pt x="38" y="717"/>
                    <a:pt x="20" y="959"/>
                  </a:cubicBezTo>
                  <a:cubicBezTo>
                    <a:pt x="10" y="1126"/>
                    <a:pt x="47" y="1331"/>
                    <a:pt x="1" y="1470"/>
                  </a:cubicBezTo>
                  <a:cubicBezTo>
                    <a:pt x="41" y="1518"/>
                    <a:pt x="81" y="1690"/>
                    <a:pt x="198" y="1690"/>
                  </a:cubicBezTo>
                  <a:cubicBezTo>
                    <a:pt x="217" y="1690"/>
                    <a:pt x="238" y="1685"/>
                    <a:pt x="261" y="1675"/>
                  </a:cubicBezTo>
                  <a:cubicBezTo>
                    <a:pt x="354" y="1619"/>
                    <a:pt x="419" y="1526"/>
                    <a:pt x="429" y="1414"/>
                  </a:cubicBezTo>
                  <a:cubicBezTo>
                    <a:pt x="454" y="1482"/>
                    <a:pt x="503" y="1690"/>
                    <a:pt x="596" y="1690"/>
                  </a:cubicBezTo>
                  <a:cubicBezTo>
                    <a:pt x="605" y="1690"/>
                    <a:pt x="614" y="1688"/>
                    <a:pt x="624" y="1684"/>
                  </a:cubicBezTo>
                  <a:cubicBezTo>
                    <a:pt x="652" y="1675"/>
                    <a:pt x="698" y="1600"/>
                    <a:pt x="708" y="1573"/>
                  </a:cubicBezTo>
                  <a:cubicBezTo>
                    <a:pt x="764" y="1480"/>
                    <a:pt x="782" y="1377"/>
                    <a:pt x="782" y="1266"/>
                  </a:cubicBezTo>
                  <a:cubicBezTo>
                    <a:pt x="791" y="1098"/>
                    <a:pt x="782" y="931"/>
                    <a:pt x="754" y="754"/>
                  </a:cubicBezTo>
                  <a:cubicBezTo>
                    <a:pt x="745" y="652"/>
                    <a:pt x="754" y="485"/>
                    <a:pt x="698" y="392"/>
                  </a:cubicBezTo>
                  <a:cubicBezTo>
                    <a:pt x="677" y="356"/>
                    <a:pt x="660" y="343"/>
                    <a:pt x="645" y="343"/>
                  </a:cubicBezTo>
                  <a:cubicBezTo>
                    <a:pt x="601" y="343"/>
                    <a:pt x="580" y="466"/>
                    <a:pt x="559" y="522"/>
                  </a:cubicBezTo>
                  <a:cubicBezTo>
                    <a:pt x="550" y="475"/>
                    <a:pt x="540" y="429"/>
                    <a:pt x="531" y="382"/>
                  </a:cubicBezTo>
                  <a:cubicBezTo>
                    <a:pt x="503" y="252"/>
                    <a:pt x="531" y="113"/>
                    <a:pt x="46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8" name="Google Shape;2468;p64">
              <a:extLst>
                <a:ext uri="{FF2B5EF4-FFF2-40B4-BE49-F238E27FC236}">
                  <a16:creationId xmlns:a16="http://schemas.microsoft.com/office/drawing/2014/main" id="{BCE8CFF9-100F-44A4-8FD1-7197430B16A0}"/>
                </a:ext>
              </a:extLst>
            </p:cNvPr>
            <p:cNvSpPr/>
            <p:nvPr/>
          </p:nvSpPr>
          <p:spPr>
            <a:xfrm>
              <a:off x="5001557" y="3396706"/>
              <a:ext cx="238395" cy="407986"/>
            </a:xfrm>
            <a:custGeom>
              <a:avLst/>
              <a:gdLst/>
              <a:ahLst/>
              <a:cxnLst/>
              <a:rect l="l" t="t" r="r" b="b"/>
              <a:pathLst>
                <a:path w="3451" h="5906" extrusionOk="0">
                  <a:moveTo>
                    <a:pt x="3450" y="0"/>
                  </a:moveTo>
                  <a:lnTo>
                    <a:pt x="875" y="4101"/>
                  </a:lnTo>
                  <a:lnTo>
                    <a:pt x="307" y="3311"/>
                  </a:lnTo>
                  <a:lnTo>
                    <a:pt x="0" y="4901"/>
                  </a:lnTo>
                  <a:lnTo>
                    <a:pt x="1684" y="5905"/>
                  </a:lnTo>
                  <a:cubicBezTo>
                    <a:pt x="2520" y="4408"/>
                    <a:pt x="3450" y="1"/>
                    <a:pt x="345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9" name="Google Shape;2469;p64">
              <a:extLst>
                <a:ext uri="{FF2B5EF4-FFF2-40B4-BE49-F238E27FC236}">
                  <a16:creationId xmlns:a16="http://schemas.microsoft.com/office/drawing/2014/main" id="{F1C93B48-E713-4B3D-99B7-0A37EB7BA42B}"/>
                </a:ext>
              </a:extLst>
            </p:cNvPr>
            <p:cNvSpPr/>
            <p:nvPr/>
          </p:nvSpPr>
          <p:spPr>
            <a:xfrm>
              <a:off x="4408654" y="2356033"/>
              <a:ext cx="273695" cy="230244"/>
            </a:xfrm>
            <a:custGeom>
              <a:avLst/>
              <a:gdLst/>
              <a:ahLst/>
              <a:cxnLst/>
              <a:rect l="l" t="t" r="r" b="b"/>
              <a:pathLst>
                <a:path w="3962" h="3333" extrusionOk="0">
                  <a:moveTo>
                    <a:pt x="307" y="0"/>
                  </a:moveTo>
                  <a:cubicBezTo>
                    <a:pt x="307" y="1"/>
                    <a:pt x="0" y="2744"/>
                    <a:pt x="1553" y="3265"/>
                  </a:cubicBezTo>
                  <a:cubicBezTo>
                    <a:pt x="1694" y="3311"/>
                    <a:pt x="1830" y="3332"/>
                    <a:pt x="1959" y="3332"/>
                  </a:cubicBezTo>
                  <a:cubicBezTo>
                    <a:pt x="3255" y="3332"/>
                    <a:pt x="3962" y="1219"/>
                    <a:pt x="3962" y="1219"/>
                  </a:cubicBezTo>
                  <a:cubicBezTo>
                    <a:pt x="3962" y="1219"/>
                    <a:pt x="2176" y="205"/>
                    <a:pt x="307" y="0"/>
                  </a:cubicBezTo>
                  <a:close/>
                </a:path>
              </a:pathLst>
            </a:custGeom>
            <a:solidFill>
              <a:srgbClr val="2B201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0" name="Google Shape;2470;p64">
              <a:extLst>
                <a:ext uri="{FF2B5EF4-FFF2-40B4-BE49-F238E27FC236}">
                  <a16:creationId xmlns:a16="http://schemas.microsoft.com/office/drawing/2014/main" id="{16C313BF-64CD-46BD-94A3-4FC0443B7FE6}"/>
                </a:ext>
              </a:extLst>
            </p:cNvPr>
            <p:cNvSpPr/>
            <p:nvPr/>
          </p:nvSpPr>
          <p:spPr>
            <a:xfrm>
              <a:off x="4427236" y="2356033"/>
              <a:ext cx="204408" cy="110528"/>
            </a:xfrm>
            <a:custGeom>
              <a:avLst/>
              <a:gdLst/>
              <a:ahLst/>
              <a:cxnLst/>
              <a:rect l="l" t="t" r="r" b="b"/>
              <a:pathLst>
                <a:path w="2959" h="1600" extrusionOk="0">
                  <a:moveTo>
                    <a:pt x="38" y="0"/>
                  </a:moveTo>
                  <a:lnTo>
                    <a:pt x="38" y="0"/>
                  </a:lnTo>
                  <a:cubicBezTo>
                    <a:pt x="1" y="391"/>
                    <a:pt x="10" y="791"/>
                    <a:pt x="47" y="1191"/>
                  </a:cubicBezTo>
                  <a:cubicBezTo>
                    <a:pt x="1293" y="1237"/>
                    <a:pt x="2409" y="1395"/>
                    <a:pt x="2409" y="1395"/>
                  </a:cubicBezTo>
                  <a:cubicBezTo>
                    <a:pt x="2409" y="1395"/>
                    <a:pt x="1200" y="1544"/>
                    <a:pt x="1507" y="1591"/>
                  </a:cubicBezTo>
                  <a:cubicBezTo>
                    <a:pt x="1548" y="1597"/>
                    <a:pt x="1601" y="1600"/>
                    <a:pt x="1662" y="1600"/>
                  </a:cubicBezTo>
                  <a:cubicBezTo>
                    <a:pt x="2056" y="1600"/>
                    <a:pt x="2800" y="1488"/>
                    <a:pt x="2800" y="1488"/>
                  </a:cubicBezTo>
                  <a:lnTo>
                    <a:pt x="2958" y="856"/>
                  </a:lnTo>
                  <a:cubicBezTo>
                    <a:pt x="2261" y="540"/>
                    <a:pt x="1163" y="121"/>
                    <a:pt x="3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1" name="Google Shape;2471;p64">
              <a:extLst>
                <a:ext uri="{FF2B5EF4-FFF2-40B4-BE49-F238E27FC236}">
                  <a16:creationId xmlns:a16="http://schemas.microsoft.com/office/drawing/2014/main" id="{71E00BE1-66DA-4E56-BC76-F55F84747AC5}"/>
                </a:ext>
              </a:extLst>
            </p:cNvPr>
            <p:cNvSpPr/>
            <p:nvPr/>
          </p:nvSpPr>
          <p:spPr>
            <a:xfrm>
              <a:off x="4443331" y="2495089"/>
              <a:ext cx="102860" cy="90978"/>
            </a:xfrm>
            <a:custGeom>
              <a:avLst/>
              <a:gdLst/>
              <a:ahLst/>
              <a:cxnLst/>
              <a:rect l="l" t="t" r="r" b="b"/>
              <a:pathLst>
                <a:path w="1489" h="1317" extrusionOk="0">
                  <a:moveTo>
                    <a:pt x="447" y="1"/>
                  </a:moveTo>
                  <a:cubicBezTo>
                    <a:pt x="288" y="1"/>
                    <a:pt x="134" y="35"/>
                    <a:pt x="0" y="80"/>
                  </a:cubicBezTo>
                  <a:cubicBezTo>
                    <a:pt x="186" y="601"/>
                    <a:pt x="503" y="1066"/>
                    <a:pt x="1051" y="1252"/>
                  </a:cubicBezTo>
                  <a:cubicBezTo>
                    <a:pt x="1191" y="1298"/>
                    <a:pt x="1339" y="1317"/>
                    <a:pt x="1488" y="1317"/>
                  </a:cubicBezTo>
                  <a:cubicBezTo>
                    <a:pt x="1352" y="265"/>
                    <a:pt x="884" y="1"/>
                    <a:pt x="447" y="1"/>
                  </a:cubicBezTo>
                  <a:close/>
                </a:path>
              </a:pathLst>
            </a:custGeom>
            <a:solidFill>
              <a:srgbClr val="B24E5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2" name="Google Shape;2472;p64">
              <a:extLst>
                <a:ext uri="{FF2B5EF4-FFF2-40B4-BE49-F238E27FC236}">
                  <a16:creationId xmlns:a16="http://schemas.microsoft.com/office/drawing/2014/main" id="{DF3B4FF1-0B92-4C5F-A7BD-3C1038CDE27E}"/>
                </a:ext>
              </a:extLst>
            </p:cNvPr>
            <p:cNvSpPr/>
            <p:nvPr/>
          </p:nvSpPr>
          <p:spPr>
            <a:xfrm>
              <a:off x="4179934" y="2371437"/>
              <a:ext cx="79718" cy="75850"/>
            </a:xfrm>
            <a:custGeom>
              <a:avLst/>
              <a:gdLst/>
              <a:ahLst/>
              <a:cxnLst/>
              <a:rect l="l" t="t" r="r" b="b"/>
              <a:pathLst>
                <a:path w="1154" h="1098" extrusionOk="0">
                  <a:moveTo>
                    <a:pt x="345" y="1"/>
                  </a:moveTo>
                  <a:cubicBezTo>
                    <a:pt x="308" y="1"/>
                    <a:pt x="270" y="1"/>
                    <a:pt x="233" y="10"/>
                  </a:cubicBezTo>
                  <a:cubicBezTo>
                    <a:pt x="215" y="19"/>
                    <a:pt x="196" y="29"/>
                    <a:pt x="187" y="38"/>
                  </a:cubicBezTo>
                  <a:cubicBezTo>
                    <a:pt x="168" y="47"/>
                    <a:pt x="149" y="56"/>
                    <a:pt x="140" y="66"/>
                  </a:cubicBezTo>
                  <a:cubicBezTo>
                    <a:pt x="47" y="168"/>
                    <a:pt x="1" y="298"/>
                    <a:pt x="10" y="428"/>
                  </a:cubicBezTo>
                  <a:cubicBezTo>
                    <a:pt x="38" y="317"/>
                    <a:pt x="103" y="215"/>
                    <a:pt x="196" y="140"/>
                  </a:cubicBezTo>
                  <a:cubicBezTo>
                    <a:pt x="228" y="121"/>
                    <a:pt x="262" y="113"/>
                    <a:pt x="296" y="113"/>
                  </a:cubicBezTo>
                  <a:cubicBezTo>
                    <a:pt x="359" y="113"/>
                    <a:pt x="424" y="141"/>
                    <a:pt x="484" y="177"/>
                  </a:cubicBezTo>
                  <a:cubicBezTo>
                    <a:pt x="531" y="215"/>
                    <a:pt x="577" y="242"/>
                    <a:pt x="624" y="289"/>
                  </a:cubicBezTo>
                  <a:lnTo>
                    <a:pt x="689" y="345"/>
                  </a:lnTo>
                  <a:lnTo>
                    <a:pt x="745" y="410"/>
                  </a:lnTo>
                  <a:cubicBezTo>
                    <a:pt x="815" y="473"/>
                    <a:pt x="874" y="541"/>
                    <a:pt x="931" y="611"/>
                  </a:cubicBezTo>
                  <a:lnTo>
                    <a:pt x="931" y="611"/>
                  </a:lnTo>
                  <a:cubicBezTo>
                    <a:pt x="892" y="628"/>
                    <a:pt x="856" y="649"/>
                    <a:pt x="819" y="670"/>
                  </a:cubicBezTo>
                  <a:cubicBezTo>
                    <a:pt x="791" y="689"/>
                    <a:pt x="754" y="726"/>
                    <a:pt x="735" y="763"/>
                  </a:cubicBezTo>
                  <a:cubicBezTo>
                    <a:pt x="726" y="791"/>
                    <a:pt x="717" y="810"/>
                    <a:pt x="717" y="838"/>
                  </a:cubicBezTo>
                  <a:cubicBezTo>
                    <a:pt x="717" y="865"/>
                    <a:pt x="726" y="893"/>
                    <a:pt x="745" y="912"/>
                  </a:cubicBezTo>
                  <a:cubicBezTo>
                    <a:pt x="791" y="968"/>
                    <a:pt x="856" y="1014"/>
                    <a:pt x="931" y="1042"/>
                  </a:cubicBezTo>
                  <a:cubicBezTo>
                    <a:pt x="996" y="1070"/>
                    <a:pt x="1061" y="1089"/>
                    <a:pt x="1126" y="1098"/>
                  </a:cubicBezTo>
                  <a:cubicBezTo>
                    <a:pt x="1070" y="1061"/>
                    <a:pt x="1014" y="1033"/>
                    <a:pt x="949" y="996"/>
                  </a:cubicBezTo>
                  <a:cubicBezTo>
                    <a:pt x="903" y="958"/>
                    <a:pt x="856" y="912"/>
                    <a:pt x="819" y="865"/>
                  </a:cubicBezTo>
                  <a:cubicBezTo>
                    <a:pt x="810" y="847"/>
                    <a:pt x="810" y="828"/>
                    <a:pt x="819" y="819"/>
                  </a:cubicBezTo>
                  <a:cubicBezTo>
                    <a:pt x="838" y="800"/>
                    <a:pt x="856" y="782"/>
                    <a:pt x="884" y="773"/>
                  </a:cubicBezTo>
                  <a:cubicBezTo>
                    <a:pt x="940" y="745"/>
                    <a:pt x="996" y="717"/>
                    <a:pt x="1061" y="707"/>
                  </a:cubicBezTo>
                  <a:lnTo>
                    <a:pt x="1154" y="680"/>
                  </a:lnTo>
                  <a:lnTo>
                    <a:pt x="1098" y="596"/>
                  </a:lnTo>
                  <a:cubicBezTo>
                    <a:pt x="1014" y="494"/>
                    <a:pt x="940" y="401"/>
                    <a:pt x="847" y="308"/>
                  </a:cubicBezTo>
                  <a:lnTo>
                    <a:pt x="782" y="242"/>
                  </a:lnTo>
                  <a:lnTo>
                    <a:pt x="707" y="177"/>
                  </a:lnTo>
                  <a:cubicBezTo>
                    <a:pt x="661" y="131"/>
                    <a:pt x="605" y="94"/>
                    <a:pt x="540" y="66"/>
                  </a:cubicBezTo>
                  <a:cubicBezTo>
                    <a:pt x="512" y="47"/>
                    <a:pt x="484" y="29"/>
                    <a:pt x="447" y="19"/>
                  </a:cubicBezTo>
                  <a:cubicBezTo>
                    <a:pt x="419" y="10"/>
                    <a:pt x="382" y="1"/>
                    <a:pt x="345"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3" name="Google Shape;2473;p64">
              <a:extLst>
                <a:ext uri="{FF2B5EF4-FFF2-40B4-BE49-F238E27FC236}">
                  <a16:creationId xmlns:a16="http://schemas.microsoft.com/office/drawing/2014/main" id="{F197EDAE-6EC9-4DEB-80BB-565C0922AA0D}"/>
                </a:ext>
              </a:extLst>
            </p:cNvPr>
            <p:cNvSpPr/>
            <p:nvPr/>
          </p:nvSpPr>
          <p:spPr>
            <a:xfrm>
              <a:off x="3952526" y="2611694"/>
              <a:ext cx="301396" cy="465185"/>
            </a:xfrm>
            <a:custGeom>
              <a:avLst/>
              <a:gdLst/>
              <a:ahLst/>
              <a:cxnLst/>
              <a:rect l="l" t="t" r="r" b="b"/>
              <a:pathLst>
                <a:path w="4363" h="6734" extrusionOk="0">
                  <a:moveTo>
                    <a:pt x="2205" y="1"/>
                  </a:moveTo>
                  <a:lnTo>
                    <a:pt x="2205" y="1"/>
                  </a:lnTo>
                  <a:cubicBezTo>
                    <a:pt x="2205" y="1"/>
                    <a:pt x="3172" y="531"/>
                    <a:pt x="2958" y="2037"/>
                  </a:cubicBezTo>
                  <a:cubicBezTo>
                    <a:pt x="2744" y="3534"/>
                    <a:pt x="1" y="6389"/>
                    <a:pt x="1" y="6389"/>
                  </a:cubicBezTo>
                  <a:lnTo>
                    <a:pt x="931" y="6733"/>
                  </a:lnTo>
                  <a:cubicBezTo>
                    <a:pt x="931" y="6733"/>
                    <a:pt x="3525" y="4278"/>
                    <a:pt x="3944" y="2855"/>
                  </a:cubicBezTo>
                  <a:cubicBezTo>
                    <a:pt x="4362" y="1442"/>
                    <a:pt x="3944" y="614"/>
                    <a:pt x="3944" y="614"/>
                  </a:cubicBezTo>
                  <a:lnTo>
                    <a:pt x="2205"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4" name="Google Shape;2474;p64">
              <a:extLst>
                <a:ext uri="{FF2B5EF4-FFF2-40B4-BE49-F238E27FC236}">
                  <a16:creationId xmlns:a16="http://schemas.microsoft.com/office/drawing/2014/main" id="{09E11297-D168-4E01-A592-BEF58D415C33}"/>
                </a:ext>
              </a:extLst>
            </p:cNvPr>
            <p:cNvSpPr/>
            <p:nvPr/>
          </p:nvSpPr>
          <p:spPr>
            <a:xfrm>
              <a:off x="4388690" y="2733756"/>
              <a:ext cx="136917" cy="357213"/>
            </a:xfrm>
            <a:custGeom>
              <a:avLst/>
              <a:gdLst/>
              <a:ahLst/>
              <a:cxnLst/>
              <a:rect l="l" t="t" r="r" b="b"/>
              <a:pathLst>
                <a:path w="1982" h="5171" extrusionOk="0">
                  <a:moveTo>
                    <a:pt x="1" y="0"/>
                  </a:moveTo>
                  <a:cubicBezTo>
                    <a:pt x="1" y="1"/>
                    <a:pt x="1703" y="2632"/>
                    <a:pt x="1703" y="5171"/>
                  </a:cubicBezTo>
                  <a:cubicBezTo>
                    <a:pt x="1982" y="3357"/>
                    <a:pt x="1284" y="707"/>
                    <a:pt x="1284" y="707"/>
                  </a:cubicBezTo>
                  <a:lnTo>
                    <a:pt x="1"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5" name="Google Shape;2475;p64">
              <a:extLst>
                <a:ext uri="{FF2B5EF4-FFF2-40B4-BE49-F238E27FC236}">
                  <a16:creationId xmlns:a16="http://schemas.microsoft.com/office/drawing/2014/main" id="{F4AF519D-F7B4-468A-AA5F-32434A801463}"/>
                </a:ext>
              </a:extLst>
            </p:cNvPr>
            <p:cNvSpPr/>
            <p:nvPr/>
          </p:nvSpPr>
          <p:spPr>
            <a:xfrm>
              <a:off x="3919783" y="2919371"/>
              <a:ext cx="56577" cy="36060"/>
            </a:xfrm>
            <a:custGeom>
              <a:avLst/>
              <a:gdLst/>
              <a:ahLst/>
              <a:cxnLst/>
              <a:rect l="l" t="t" r="r" b="b"/>
              <a:pathLst>
                <a:path w="819" h="522" extrusionOk="0">
                  <a:moveTo>
                    <a:pt x="168" y="1"/>
                  </a:moveTo>
                  <a:lnTo>
                    <a:pt x="0" y="401"/>
                  </a:lnTo>
                  <a:lnTo>
                    <a:pt x="726" y="522"/>
                  </a:lnTo>
                  <a:lnTo>
                    <a:pt x="819" y="150"/>
                  </a:lnTo>
                  <a:cubicBezTo>
                    <a:pt x="763" y="131"/>
                    <a:pt x="168" y="1"/>
                    <a:pt x="168" y="1"/>
                  </a:cubicBezTo>
                  <a:close/>
                </a:path>
              </a:pathLst>
            </a:custGeom>
            <a:solidFill>
              <a:srgbClr val="FECB1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6" name="Google Shape;2476;p64">
              <a:extLst>
                <a:ext uri="{FF2B5EF4-FFF2-40B4-BE49-F238E27FC236}">
                  <a16:creationId xmlns:a16="http://schemas.microsoft.com/office/drawing/2014/main" id="{AD612D98-5C92-44F4-98BA-6067C0D1EA15}"/>
                </a:ext>
              </a:extLst>
            </p:cNvPr>
            <p:cNvSpPr/>
            <p:nvPr/>
          </p:nvSpPr>
          <p:spPr>
            <a:xfrm>
              <a:off x="3967309" y="3001644"/>
              <a:ext cx="89390" cy="64935"/>
            </a:xfrm>
            <a:custGeom>
              <a:avLst/>
              <a:gdLst/>
              <a:ahLst/>
              <a:cxnLst/>
              <a:rect l="l" t="t" r="r" b="b"/>
              <a:pathLst>
                <a:path w="1294" h="940" fill="none" extrusionOk="0">
                  <a:moveTo>
                    <a:pt x="1293" y="251"/>
                  </a:moveTo>
                  <a:lnTo>
                    <a:pt x="698" y="0"/>
                  </a:lnTo>
                  <a:lnTo>
                    <a:pt x="1" y="661"/>
                  </a:lnTo>
                  <a:lnTo>
                    <a:pt x="698" y="939"/>
                  </a:lnTo>
                  <a:close/>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7" name="Google Shape;2477;p64">
              <a:extLst>
                <a:ext uri="{FF2B5EF4-FFF2-40B4-BE49-F238E27FC236}">
                  <a16:creationId xmlns:a16="http://schemas.microsoft.com/office/drawing/2014/main" id="{57F30B23-41B8-43B8-93F3-E21233990CCE}"/>
                </a:ext>
              </a:extLst>
            </p:cNvPr>
            <p:cNvSpPr/>
            <p:nvPr/>
          </p:nvSpPr>
          <p:spPr>
            <a:xfrm>
              <a:off x="4015526" y="3001644"/>
              <a:ext cx="69" cy="64935"/>
            </a:xfrm>
            <a:custGeom>
              <a:avLst/>
              <a:gdLst/>
              <a:ahLst/>
              <a:cxnLst/>
              <a:rect l="l" t="t" r="r" b="b"/>
              <a:pathLst>
                <a:path w="1" h="940" fill="none" extrusionOk="0">
                  <a:moveTo>
                    <a:pt x="0" y="0"/>
                  </a:moveTo>
                  <a:lnTo>
                    <a:pt x="0" y="939"/>
                  </a:lnTo>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8" name="Google Shape;2478;p64">
              <a:extLst>
                <a:ext uri="{FF2B5EF4-FFF2-40B4-BE49-F238E27FC236}">
                  <a16:creationId xmlns:a16="http://schemas.microsoft.com/office/drawing/2014/main" id="{F622D3D2-2E2E-4CA3-A8BD-212A250B95F9}"/>
                </a:ext>
              </a:extLst>
            </p:cNvPr>
            <p:cNvSpPr/>
            <p:nvPr/>
          </p:nvSpPr>
          <p:spPr>
            <a:xfrm>
              <a:off x="3967309" y="3018983"/>
              <a:ext cx="89390" cy="28323"/>
            </a:xfrm>
            <a:custGeom>
              <a:avLst/>
              <a:gdLst/>
              <a:ahLst/>
              <a:cxnLst/>
              <a:rect l="l" t="t" r="r" b="b"/>
              <a:pathLst>
                <a:path w="1294" h="410" fill="none" extrusionOk="0">
                  <a:moveTo>
                    <a:pt x="1293" y="0"/>
                  </a:moveTo>
                  <a:lnTo>
                    <a:pt x="1" y="410"/>
                  </a:lnTo>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9" name="Google Shape;2479;p64">
              <a:extLst>
                <a:ext uri="{FF2B5EF4-FFF2-40B4-BE49-F238E27FC236}">
                  <a16:creationId xmlns:a16="http://schemas.microsoft.com/office/drawing/2014/main" id="{13038881-5BCA-4D8E-9DA9-3BEAA3E805CB}"/>
                </a:ext>
              </a:extLst>
            </p:cNvPr>
            <p:cNvSpPr/>
            <p:nvPr/>
          </p:nvSpPr>
          <p:spPr>
            <a:xfrm>
              <a:off x="5039067" y="3609054"/>
              <a:ext cx="51879" cy="75297"/>
            </a:xfrm>
            <a:custGeom>
              <a:avLst/>
              <a:gdLst/>
              <a:ahLst/>
              <a:cxnLst/>
              <a:rect l="l" t="t" r="r" b="b"/>
              <a:pathLst>
                <a:path w="751" h="1090" extrusionOk="0">
                  <a:moveTo>
                    <a:pt x="183" y="228"/>
                  </a:moveTo>
                  <a:lnTo>
                    <a:pt x="266" y="321"/>
                  </a:lnTo>
                  <a:cubicBezTo>
                    <a:pt x="294" y="386"/>
                    <a:pt x="313" y="451"/>
                    <a:pt x="332" y="516"/>
                  </a:cubicBezTo>
                  <a:cubicBezTo>
                    <a:pt x="368" y="648"/>
                    <a:pt x="393" y="780"/>
                    <a:pt x="412" y="913"/>
                  </a:cubicBezTo>
                  <a:lnTo>
                    <a:pt x="412" y="913"/>
                  </a:lnTo>
                  <a:cubicBezTo>
                    <a:pt x="372" y="707"/>
                    <a:pt x="267" y="514"/>
                    <a:pt x="211" y="321"/>
                  </a:cubicBezTo>
                  <a:cubicBezTo>
                    <a:pt x="192" y="293"/>
                    <a:pt x="183" y="255"/>
                    <a:pt x="183" y="228"/>
                  </a:cubicBezTo>
                  <a:close/>
                  <a:moveTo>
                    <a:pt x="630" y="98"/>
                  </a:moveTo>
                  <a:cubicBezTo>
                    <a:pt x="640" y="98"/>
                    <a:pt x="649" y="109"/>
                    <a:pt x="657" y="135"/>
                  </a:cubicBezTo>
                  <a:cubicBezTo>
                    <a:pt x="666" y="237"/>
                    <a:pt x="666" y="339"/>
                    <a:pt x="648" y="441"/>
                  </a:cubicBezTo>
                  <a:cubicBezTo>
                    <a:pt x="648" y="553"/>
                    <a:pt x="629" y="665"/>
                    <a:pt x="583" y="776"/>
                  </a:cubicBezTo>
                  <a:cubicBezTo>
                    <a:pt x="584" y="773"/>
                    <a:pt x="584" y="771"/>
                    <a:pt x="584" y="771"/>
                  </a:cubicBezTo>
                  <a:lnTo>
                    <a:pt x="584" y="771"/>
                  </a:lnTo>
                  <a:cubicBezTo>
                    <a:pt x="581" y="771"/>
                    <a:pt x="511" y="911"/>
                    <a:pt x="486" y="977"/>
                  </a:cubicBezTo>
                  <a:lnTo>
                    <a:pt x="486" y="977"/>
                  </a:lnTo>
                  <a:cubicBezTo>
                    <a:pt x="483" y="943"/>
                    <a:pt x="479" y="910"/>
                    <a:pt x="474" y="876"/>
                  </a:cubicBezTo>
                  <a:lnTo>
                    <a:pt x="474" y="876"/>
                  </a:lnTo>
                  <a:cubicBezTo>
                    <a:pt x="470" y="675"/>
                    <a:pt x="493" y="479"/>
                    <a:pt x="545" y="283"/>
                  </a:cubicBezTo>
                  <a:cubicBezTo>
                    <a:pt x="553" y="240"/>
                    <a:pt x="594" y="98"/>
                    <a:pt x="630" y="98"/>
                  </a:cubicBezTo>
                  <a:close/>
                  <a:moveTo>
                    <a:pt x="666" y="1"/>
                  </a:moveTo>
                  <a:cubicBezTo>
                    <a:pt x="663" y="1"/>
                    <a:pt x="660" y="2"/>
                    <a:pt x="657" y="4"/>
                  </a:cubicBezTo>
                  <a:cubicBezTo>
                    <a:pt x="536" y="60"/>
                    <a:pt x="490" y="274"/>
                    <a:pt x="471" y="376"/>
                  </a:cubicBezTo>
                  <a:cubicBezTo>
                    <a:pt x="455" y="471"/>
                    <a:pt x="442" y="565"/>
                    <a:pt x="433" y="660"/>
                  </a:cubicBezTo>
                  <a:lnTo>
                    <a:pt x="433" y="660"/>
                  </a:lnTo>
                  <a:cubicBezTo>
                    <a:pt x="408" y="550"/>
                    <a:pt x="377" y="442"/>
                    <a:pt x="341" y="339"/>
                  </a:cubicBezTo>
                  <a:cubicBezTo>
                    <a:pt x="323" y="278"/>
                    <a:pt x="282" y="104"/>
                    <a:pt x="185" y="104"/>
                  </a:cubicBezTo>
                  <a:cubicBezTo>
                    <a:pt x="179" y="104"/>
                    <a:pt x="172" y="105"/>
                    <a:pt x="164" y="107"/>
                  </a:cubicBezTo>
                  <a:cubicBezTo>
                    <a:pt x="12" y="145"/>
                    <a:pt x="234" y="645"/>
                    <a:pt x="324" y="891"/>
                  </a:cubicBezTo>
                  <a:lnTo>
                    <a:pt x="324" y="891"/>
                  </a:lnTo>
                  <a:cubicBezTo>
                    <a:pt x="211" y="761"/>
                    <a:pt x="74" y="564"/>
                    <a:pt x="34" y="507"/>
                  </a:cubicBezTo>
                  <a:cubicBezTo>
                    <a:pt x="31" y="500"/>
                    <a:pt x="25" y="497"/>
                    <a:pt x="20" y="497"/>
                  </a:cubicBezTo>
                  <a:cubicBezTo>
                    <a:pt x="10" y="497"/>
                    <a:pt x="0" y="507"/>
                    <a:pt x="6" y="525"/>
                  </a:cubicBezTo>
                  <a:cubicBezTo>
                    <a:pt x="47" y="606"/>
                    <a:pt x="327" y="1090"/>
                    <a:pt x="479" y="1090"/>
                  </a:cubicBezTo>
                  <a:cubicBezTo>
                    <a:pt x="501" y="1090"/>
                    <a:pt x="521" y="1079"/>
                    <a:pt x="536" y="1055"/>
                  </a:cubicBezTo>
                  <a:cubicBezTo>
                    <a:pt x="564" y="981"/>
                    <a:pt x="601" y="916"/>
                    <a:pt x="620" y="841"/>
                  </a:cubicBezTo>
                  <a:cubicBezTo>
                    <a:pt x="657" y="767"/>
                    <a:pt x="676" y="693"/>
                    <a:pt x="694" y="618"/>
                  </a:cubicBezTo>
                  <a:cubicBezTo>
                    <a:pt x="722" y="460"/>
                    <a:pt x="750" y="181"/>
                    <a:pt x="694" y="23"/>
                  </a:cubicBezTo>
                  <a:cubicBezTo>
                    <a:pt x="687" y="9"/>
                    <a:pt x="676" y="1"/>
                    <a:pt x="66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0" name="Google Shape;2480;p64">
              <a:extLst>
                <a:ext uri="{FF2B5EF4-FFF2-40B4-BE49-F238E27FC236}">
                  <a16:creationId xmlns:a16="http://schemas.microsoft.com/office/drawing/2014/main" id="{3A8EF870-F234-48F2-981B-43F742369480}"/>
                </a:ext>
              </a:extLst>
            </p:cNvPr>
            <p:cNvSpPr/>
            <p:nvPr/>
          </p:nvSpPr>
          <p:spPr>
            <a:xfrm>
              <a:off x="3433468" y="3341443"/>
              <a:ext cx="71912" cy="66524"/>
            </a:xfrm>
            <a:custGeom>
              <a:avLst/>
              <a:gdLst/>
              <a:ahLst/>
              <a:cxnLst/>
              <a:rect l="l" t="t" r="r" b="b"/>
              <a:pathLst>
                <a:path w="1041" h="963" extrusionOk="0">
                  <a:moveTo>
                    <a:pt x="671" y="47"/>
                  </a:moveTo>
                  <a:cubicBezTo>
                    <a:pt x="725" y="47"/>
                    <a:pt x="778" y="51"/>
                    <a:pt x="832" y="57"/>
                  </a:cubicBezTo>
                  <a:lnTo>
                    <a:pt x="832" y="57"/>
                  </a:lnTo>
                  <a:cubicBezTo>
                    <a:pt x="622" y="97"/>
                    <a:pt x="232" y="185"/>
                    <a:pt x="123" y="185"/>
                  </a:cubicBezTo>
                  <a:cubicBezTo>
                    <a:pt x="105" y="185"/>
                    <a:pt x="95" y="182"/>
                    <a:pt x="94" y="177"/>
                  </a:cubicBezTo>
                  <a:cubicBezTo>
                    <a:pt x="85" y="131"/>
                    <a:pt x="484" y="56"/>
                    <a:pt x="512" y="56"/>
                  </a:cubicBezTo>
                  <a:cubicBezTo>
                    <a:pt x="565" y="50"/>
                    <a:pt x="618" y="47"/>
                    <a:pt x="671" y="47"/>
                  </a:cubicBezTo>
                  <a:close/>
                  <a:moveTo>
                    <a:pt x="954" y="94"/>
                  </a:moveTo>
                  <a:cubicBezTo>
                    <a:pt x="934" y="115"/>
                    <a:pt x="918" y="139"/>
                    <a:pt x="903" y="166"/>
                  </a:cubicBezTo>
                  <a:lnTo>
                    <a:pt x="903" y="166"/>
                  </a:lnTo>
                  <a:cubicBezTo>
                    <a:pt x="866" y="211"/>
                    <a:pt x="826" y="255"/>
                    <a:pt x="782" y="298"/>
                  </a:cubicBezTo>
                  <a:cubicBezTo>
                    <a:pt x="726" y="354"/>
                    <a:pt x="670" y="400"/>
                    <a:pt x="596" y="438"/>
                  </a:cubicBezTo>
                  <a:cubicBezTo>
                    <a:pt x="576" y="446"/>
                    <a:pt x="541" y="454"/>
                    <a:pt x="510" y="454"/>
                  </a:cubicBezTo>
                  <a:cubicBezTo>
                    <a:pt x="469" y="454"/>
                    <a:pt x="435" y="439"/>
                    <a:pt x="457" y="391"/>
                  </a:cubicBezTo>
                  <a:cubicBezTo>
                    <a:pt x="475" y="345"/>
                    <a:pt x="577" y="298"/>
                    <a:pt x="624" y="270"/>
                  </a:cubicBezTo>
                  <a:cubicBezTo>
                    <a:pt x="704" y="222"/>
                    <a:pt x="811" y="133"/>
                    <a:pt x="911" y="97"/>
                  </a:cubicBezTo>
                  <a:lnTo>
                    <a:pt x="911" y="97"/>
                  </a:lnTo>
                  <a:cubicBezTo>
                    <a:pt x="925" y="96"/>
                    <a:pt x="939" y="95"/>
                    <a:pt x="954" y="94"/>
                  </a:cubicBezTo>
                  <a:close/>
                  <a:moveTo>
                    <a:pt x="623" y="0"/>
                  </a:moveTo>
                  <a:cubicBezTo>
                    <a:pt x="552" y="0"/>
                    <a:pt x="480" y="6"/>
                    <a:pt x="410" y="19"/>
                  </a:cubicBezTo>
                  <a:cubicBezTo>
                    <a:pt x="289" y="38"/>
                    <a:pt x="94" y="56"/>
                    <a:pt x="10" y="149"/>
                  </a:cubicBezTo>
                  <a:cubicBezTo>
                    <a:pt x="1" y="168"/>
                    <a:pt x="1" y="177"/>
                    <a:pt x="10" y="196"/>
                  </a:cubicBezTo>
                  <a:cubicBezTo>
                    <a:pt x="41" y="245"/>
                    <a:pt x="101" y="262"/>
                    <a:pt x="160" y="262"/>
                  </a:cubicBezTo>
                  <a:cubicBezTo>
                    <a:pt x="189" y="262"/>
                    <a:pt x="218" y="258"/>
                    <a:pt x="243" y="252"/>
                  </a:cubicBezTo>
                  <a:cubicBezTo>
                    <a:pt x="413" y="225"/>
                    <a:pt x="574" y="162"/>
                    <a:pt x="746" y="124"/>
                  </a:cubicBezTo>
                  <a:lnTo>
                    <a:pt x="746" y="124"/>
                  </a:lnTo>
                  <a:cubicBezTo>
                    <a:pt x="658" y="177"/>
                    <a:pt x="575" y="243"/>
                    <a:pt x="503" y="289"/>
                  </a:cubicBezTo>
                  <a:cubicBezTo>
                    <a:pt x="438" y="326"/>
                    <a:pt x="317" y="400"/>
                    <a:pt x="345" y="484"/>
                  </a:cubicBezTo>
                  <a:cubicBezTo>
                    <a:pt x="358" y="541"/>
                    <a:pt x="398" y="559"/>
                    <a:pt x="444" y="559"/>
                  </a:cubicBezTo>
                  <a:cubicBezTo>
                    <a:pt x="496" y="559"/>
                    <a:pt x="557" y="536"/>
                    <a:pt x="596" y="521"/>
                  </a:cubicBezTo>
                  <a:cubicBezTo>
                    <a:pt x="677" y="475"/>
                    <a:pt x="752" y="420"/>
                    <a:pt x="820" y="359"/>
                  </a:cubicBezTo>
                  <a:lnTo>
                    <a:pt x="820" y="359"/>
                  </a:lnTo>
                  <a:cubicBezTo>
                    <a:pt x="817" y="367"/>
                    <a:pt x="813" y="374"/>
                    <a:pt x="810" y="382"/>
                  </a:cubicBezTo>
                  <a:cubicBezTo>
                    <a:pt x="726" y="559"/>
                    <a:pt x="652" y="745"/>
                    <a:pt x="596" y="931"/>
                  </a:cubicBezTo>
                  <a:cubicBezTo>
                    <a:pt x="584" y="949"/>
                    <a:pt x="599" y="963"/>
                    <a:pt x="617" y="963"/>
                  </a:cubicBezTo>
                  <a:cubicBezTo>
                    <a:pt x="626" y="963"/>
                    <a:pt x="636" y="959"/>
                    <a:pt x="643" y="949"/>
                  </a:cubicBezTo>
                  <a:cubicBezTo>
                    <a:pt x="708" y="838"/>
                    <a:pt x="763" y="717"/>
                    <a:pt x="810" y="586"/>
                  </a:cubicBezTo>
                  <a:cubicBezTo>
                    <a:pt x="846" y="502"/>
                    <a:pt x="870" y="367"/>
                    <a:pt x="918" y="260"/>
                  </a:cubicBezTo>
                  <a:lnTo>
                    <a:pt x="918" y="260"/>
                  </a:lnTo>
                  <a:cubicBezTo>
                    <a:pt x="960" y="214"/>
                    <a:pt x="998" y="164"/>
                    <a:pt x="1033" y="112"/>
                  </a:cubicBezTo>
                  <a:cubicBezTo>
                    <a:pt x="1040" y="102"/>
                    <a:pt x="1039" y="90"/>
                    <a:pt x="1034" y="80"/>
                  </a:cubicBezTo>
                  <a:lnTo>
                    <a:pt x="1034" y="80"/>
                  </a:lnTo>
                  <a:cubicBezTo>
                    <a:pt x="1034" y="75"/>
                    <a:pt x="1031" y="69"/>
                    <a:pt x="1024" y="66"/>
                  </a:cubicBezTo>
                  <a:cubicBezTo>
                    <a:pt x="1011" y="61"/>
                    <a:pt x="998" y="57"/>
                    <a:pt x="985" y="54"/>
                  </a:cubicBezTo>
                  <a:lnTo>
                    <a:pt x="985" y="54"/>
                  </a:lnTo>
                  <a:cubicBezTo>
                    <a:pt x="983" y="47"/>
                    <a:pt x="977" y="41"/>
                    <a:pt x="968" y="39"/>
                  </a:cubicBezTo>
                  <a:lnTo>
                    <a:pt x="968" y="39"/>
                  </a:lnTo>
                  <a:lnTo>
                    <a:pt x="968" y="38"/>
                  </a:lnTo>
                  <a:cubicBezTo>
                    <a:pt x="967" y="38"/>
                    <a:pt x="966" y="38"/>
                    <a:pt x="965" y="38"/>
                  </a:cubicBezTo>
                  <a:lnTo>
                    <a:pt x="965" y="38"/>
                  </a:lnTo>
                  <a:cubicBezTo>
                    <a:pt x="963" y="38"/>
                    <a:pt x="961" y="38"/>
                    <a:pt x="959" y="38"/>
                  </a:cubicBezTo>
                  <a:cubicBezTo>
                    <a:pt x="953" y="38"/>
                    <a:pt x="945" y="38"/>
                    <a:pt x="935" y="40"/>
                  </a:cubicBezTo>
                  <a:lnTo>
                    <a:pt x="935" y="40"/>
                  </a:lnTo>
                  <a:cubicBezTo>
                    <a:pt x="834" y="14"/>
                    <a:pt x="728" y="0"/>
                    <a:pt x="62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1" name="Google Shape;2481;p64">
              <a:extLst>
                <a:ext uri="{FF2B5EF4-FFF2-40B4-BE49-F238E27FC236}">
                  <a16:creationId xmlns:a16="http://schemas.microsoft.com/office/drawing/2014/main" id="{9C12FA81-0D50-470E-9A5E-597E543612A9}"/>
                </a:ext>
              </a:extLst>
            </p:cNvPr>
            <p:cNvSpPr/>
            <p:nvPr/>
          </p:nvSpPr>
          <p:spPr>
            <a:xfrm>
              <a:off x="4764064" y="2570592"/>
              <a:ext cx="79304" cy="39307"/>
            </a:xfrm>
            <a:custGeom>
              <a:avLst/>
              <a:gdLst/>
              <a:ahLst/>
              <a:cxnLst/>
              <a:rect l="l" t="t" r="r" b="b"/>
              <a:pathLst>
                <a:path w="1148" h="569" extrusionOk="0">
                  <a:moveTo>
                    <a:pt x="582" y="0"/>
                  </a:moveTo>
                  <a:cubicBezTo>
                    <a:pt x="389" y="0"/>
                    <a:pt x="189" y="7"/>
                    <a:pt x="16" y="93"/>
                  </a:cubicBezTo>
                  <a:cubicBezTo>
                    <a:pt x="0" y="101"/>
                    <a:pt x="5" y="123"/>
                    <a:pt x="24" y="123"/>
                  </a:cubicBezTo>
                  <a:cubicBezTo>
                    <a:pt x="27" y="123"/>
                    <a:pt x="31" y="123"/>
                    <a:pt x="35" y="121"/>
                  </a:cubicBezTo>
                  <a:cubicBezTo>
                    <a:pt x="202" y="66"/>
                    <a:pt x="370" y="47"/>
                    <a:pt x="546" y="47"/>
                  </a:cubicBezTo>
                  <a:cubicBezTo>
                    <a:pt x="630" y="47"/>
                    <a:pt x="714" y="47"/>
                    <a:pt x="807" y="56"/>
                  </a:cubicBezTo>
                  <a:cubicBezTo>
                    <a:pt x="918" y="84"/>
                    <a:pt x="937" y="103"/>
                    <a:pt x="993" y="205"/>
                  </a:cubicBezTo>
                  <a:cubicBezTo>
                    <a:pt x="1021" y="261"/>
                    <a:pt x="1058" y="279"/>
                    <a:pt x="1039" y="326"/>
                  </a:cubicBezTo>
                  <a:cubicBezTo>
                    <a:pt x="1002" y="447"/>
                    <a:pt x="667" y="465"/>
                    <a:pt x="556" y="484"/>
                  </a:cubicBezTo>
                  <a:cubicBezTo>
                    <a:pt x="416" y="503"/>
                    <a:pt x="258" y="484"/>
                    <a:pt x="128" y="549"/>
                  </a:cubicBezTo>
                  <a:cubicBezTo>
                    <a:pt x="119" y="549"/>
                    <a:pt x="128" y="568"/>
                    <a:pt x="128" y="568"/>
                  </a:cubicBezTo>
                  <a:cubicBezTo>
                    <a:pt x="161" y="568"/>
                    <a:pt x="213" y="569"/>
                    <a:pt x="276" y="569"/>
                  </a:cubicBezTo>
                  <a:cubicBezTo>
                    <a:pt x="582" y="569"/>
                    <a:pt x="1147" y="543"/>
                    <a:pt x="1086" y="242"/>
                  </a:cubicBezTo>
                  <a:cubicBezTo>
                    <a:pt x="1049" y="66"/>
                    <a:pt x="844" y="10"/>
                    <a:pt x="686" y="0"/>
                  </a:cubicBezTo>
                  <a:cubicBezTo>
                    <a:pt x="652" y="0"/>
                    <a:pt x="617" y="0"/>
                    <a:pt x="582"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2" name="Google Shape;2482;p64">
              <a:extLst>
                <a:ext uri="{FF2B5EF4-FFF2-40B4-BE49-F238E27FC236}">
                  <a16:creationId xmlns:a16="http://schemas.microsoft.com/office/drawing/2014/main" id="{C0DC036C-7ECB-45D9-8B19-042C8F47220B}"/>
                </a:ext>
              </a:extLst>
            </p:cNvPr>
            <p:cNvSpPr/>
            <p:nvPr/>
          </p:nvSpPr>
          <p:spPr>
            <a:xfrm>
              <a:off x="4774771" y="2608792"/>
              <a:ext cx="68182" cy="38823"/>
            </a:xfrm>
            <a:custGeom>
              <a:avLst/>
              <a:gdLst/>
              <a:ahLst/>
              <a:cxnLst/>
              <a:rect l="l" t="t" r="r" b="b"/>
              <a:pathLst>
                <a:path w="987" h="562" extrusionOk="0">
                  <a:moveTo>
                    <a:pt x="125" y="1"/>
                  </a:moveTo>
                  <a:cubicBezTo>
                    <a:pt x="90" y="1"/>
                    <a:pt x="55" y="2"/>
                    <a:pt x="19" y="5"/>
                  </a:cubicBezTo>
                  <a:cubicBezTo>
                    <a:pt x="1" y="5"/>
                    <a:pt x="1" y="24"/>
                    <a:pt x="19" y="24"/>
                  </a:cubicBezTo>
                  <a:cubicBezTo>
                    <a:pt x="196" y="33"/>
                    <a:pt x="363" y="70"/>
                    <a:pt x="522" y="145"/>
                  </a:cubicBezTo>
                  <a:cubicBezTo>
                    <a:pt x="615" y="182"/>
                    <a:pt x="698" y="247"/>
                    <a:pt x="773" y="322"/>
                  </a:cubicBezTo>
                  <a:cubicBezTo>
                    <a:pt x="838" y="396"/>
                    <a:pt x="838" y="480"/>
                    <a:pt x="884" y="554"/>
                  </a:cubicBezTo>
                  <a:cubicBezTo>
                    <a:pt x="889" y="559"/>
                    <a:pt x="896" y="561"/>
                    <a:pt x="903" y="561"/>
                  </a:cubicBezTo>
                  <a:cubicBezTo>
                    <a:pt x="910" y="561"/>
                    <a:pt x="917" y="559"/>
                    <a:pt x="921" y="554"/>
                  </a:cubicBezTo>
                  <a:cubicBezTo>
                    <a:pt x="987" y="368"/>
                    <a:pt x="782" y="210"/>
                    <a:pt x="642" y="126"/>
                  </a:cubicBezTo>
                  <a:cubicBezTo>
                    <a:pt x="479" y="41"/>
                    <a:pt x="303" y="1"/>
                    <a:pt x="125"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3" name="Google Shape;2483;p64">
              <a:extLst>
                <a:ext uri="{FF2B5EF4-FFF2-40B4-BE49-F238E27FC236}">
                  <a16:creationId xmlns:a16="http://schemas.microsoft.com/office/drawing/2014/main" id="{CE247A04-C0FE-489A-942C-84FB47979214}"/>
                </a:ext>
              </a:extLst>
            </p:cNvPr>
            <p:cNvSpPr/>
            <p:nvPr/>
          </p:nvSpPr>
          <p:spPr>
            <a:xfrm>
              <a:off x="4839706" y="2656042"/>
              <a:ext cx="2625" cy="3247"/>
            </a:xfrm>
            <a:custGeom>
              <a:avLst/>
              <a:gdLst/>
              <a:ahLst/>
              <a:cxnLst/>
              <a:rect l="l" t="t" r="r" b="b"/>
              <a:pathLst>
                <a:path w="38" h="47" extrusionOk="0">
                  <a:moveTo>
                    <a:pt x="28" y="0"/>
                  </a:moveTo>
                  <a:cubicBezTo>
                    <a:pt x="9" y="0"/>
                    <a:pt x="9" y="10"/>
                    <a:pt x="9" y="19"/>
                  </a:cubicBezTo>
                  <a:lnTo>
                    <a:pt x="9" y="28"/>
                  </a:lnTo>
                  <a:cubicBezTo>
                    <a:pt x="0" y="37"/>
                    <a:pt x="0" y="37"/>
                    <a:pt x="9" y="47"/>
                  </a:cubicBezTo>
                  <a:lnTo>
                    <a:pt x="19" y="47"/>
                  </a:lnTo>
                  <a:cubicBezTo>
                    <a:pt x="28" y="37"/>
                    <a:pt x="37" y="28"/>
                    <a:pt x="37" y="19"/>
                  </a:cubicBezTo>
                  <a:cubicBezTo>
                    <a:pt x="37" y="10"/>
                    <a:pt x="37" y="0"/>
                    <a:pt x="28"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4" name="Google Shape;2484;p64">
              <a:extLst>
                <a:ext uri="{FF2B5EF4-FFF2-40B4-BE49-F238E27FC236}">
                  <a16:creationId xmlns:a16="http://schemas.microsoft.com/office/drawing/2014/main" id="{7F4109EE-5828-460E-9B58-2FA8C1D4657E}"/>
                </a:ext>
              </a:extLst>
            </p:cNvPr>
            <p:cNvSpPr/>
            <p:nvPr/>
          </p:nvSpPr>
          <p:spPr>
            <a:xfrm>
              <a:off x="4847995" y="2552700"/>
              <a:ext cx="39307" cy="73570"/>
            </a:xfrm>
            <a:custGeom>
              <a:avLst/>
              <a:gdLst/>
              <a:ahLst/>
              <a:cxnLst/>
              <a:rect l="l" t="t" r="r" b="b"/>
              <a:pathLst>
                <a:path w="569" h="1065" extrusionOk="0">
                  <a:moveTo>
                    <a:pt x="484" y="8"/>
                  </a:moveTo>
                  <a:lnTo>
                    <a:pt x="484" y="18"/>
                  </a:lnTo>
                  <a:cubicBezTo>
                    <a:pt x="484" y="16"/>
                    <a:pt x="485" y="13"/>
                    <a:pt x="486" y="11"/>
                  </a:cubicBezTo>
                  <a:lnTo>
                    <a:pt x="486" y="11"/>
                  </a:lnTo>
                  <a:cubicBezTo>
                    <a:pt x="485" y="10"/>
                    <a:pt x="485" y="9"/>
                    <a:pt x="484" y="8"/>
                  </a:cubicBezTo>
                  <a:close/>
                  <a:moveTo>
                    <a:pt x="495" y="0"/>
                  </a:moveTo>
                  <a:cubicBezTo>
                    <a:pt x="491" y="0"/>
                    <a:pt x="487" y="6"/>
                    <a:pt x="486" y="11"/>
                  </a:cubicBezTo>
                  <a:lnTo>
                    <a:pt x="486" y="11"/>
                  </a:lnTo>
                  <a:cubicBezTo>
                    <a:pt x="549" y="161"/>
                    <a:pt x="475" y="484"/>
                    <a:pt x="438" y="631"/>
                  </a:cubicBezTo>
                  <a:cubicBezTo>
                    <a:pt x="373" y="864"/>
                    <a:pt x="271" y="1013"/>
                    <a:pt x="20" y="1013"/>
                  </a:cubicBezTo>
                  <a:cubicBezTo>
                    <a:pt x="10" y="1013"/>
                    <a:pt x="1" y="1031"/>
                    <a:pt x="20" y="1041"/>
                  </a:cubicBezTo>
                  <a:cubicBezTo>
                    <a:pt x="56" y="1057"/>
                    <a:pt x="92" y="1065"/>
                    <a:pt x="126" y="1065"/>
                  </a:cubicBezTo>
                  <a:cubicBezTo>
                    <a:pt x="265" y="1065"/>
                    <a:pt x="380" y="942"/>
                    <a:pt x="447" y="808"/>
                  </a:cubicBezTo>
                  <a:cubicBezTo>
                    <a:pt x="503" y="669"/>
                    <a:pt x="531" y="529"/>
                    <a:pt x="531" y="380"/>
                  </a:cubicBezTo>
                  <a:cubicBezTo>
                    <a:pt x="531" y="269"/>
                    <a:pt x="568" y="120"/>
                    <a:pt x="503" y="8"/>
                  </a:cubicBezTo>
                  <a:cubicBezTo>
                    <a:pt x="500" y="3"/>
                    <a:pt x="497" y="0"/>
                    <a:pt x="495"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5" name="Google Shape;2485;p64">
              <a:extLst>
                <a:ext uri="{FF2B5EF4-FFF2-40B4-BE49-F238E27FC236}">
                  <a16:creationId xmlns:a16="http://schemas.microsoft.com/office/drawing/2014/main" id="{44DAC894-0A61-4365-A43E-30DF3E7433F0}"/>
                </a:ext>
              </a:extLst>
            </p:cNvPr>
            <p:cNvSpPr/>
            <p:nvPr/>
          </p:nvSpPr>
          <p:spPr>
            <a:xfrm>
              <a:off x="4824923" y="2547450"/>
              <a:ext cx="38132" cy="81238"/>
            </a:xfrm>
            <a:custGeom>
              <a:avLst/>
              <a:gdLst/>
              <a:ahLst/>
              <a:cxnLst/>
              <a:rect l="l" t="t" r="r" b="b"/>
              <a:pathLst>
                <a:path w="552" h="1176" extrusionOk="0">
                  <a:moveTo>
                    <a:pt x="307" y="1"/>
                  </a:moveTo>
                  <a:cubicBezTo>
                    <a:pt x="316" y="298"/>
                    <a:pt x="465" y="1107"/>
                    <a:pt x="19" y="1117"/>
                  </a:cubicBezTo>
                  <a:cubicBezTo>
                    <a:pt x="0" y="1126"/>
                    <a:pt x="0" y="1154"/>
                    <a:pt x="19" y="1163"/>
                  </a:cubicBezTo>
                  <a:cubicBezTo>
                    <a:pt x="53" y="1172"/>
                    <a:pt x="85" y="1176"/>
                    <a:pt x="114" y="1176"/>
                  </a:cubicBezTo>
                  <a:cubicBezTo>
                    <a:pt x="552" y="1176"/>
                    <a:pt x="369" y="245"/>
                    <a:pt x="316"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6" name="Google Shape;2486;p64">
              <a:extLst>
                <a:ext uri="{FF2B5EF4-FFF2-40B4-BE49-F238E27FC236}">
                  <a16:creationId xmlns:a16="http://schemas.microsoft.com/office/drawing/2014/main" id="{29FBC9FC-46CD-4A3A-9F44-1E303C3D1B82}"/>
                </a:ext>
              </a:extLst>
            </p:cNvPr>
            <p:cNvSpPr/>
            <p:nvPr/>
          </p:nvSpPr>
          <p:spPr>
            <a:xfrm>
              <a:off x="4799225" y="2552148"/>
              <a:ext cx="4559" cy="19342"/>
            </a:xfrm>
            <a:custGeom>
              <a:avLst/>
              <a:gdLst/>
              <a:ahLst/>
              <a:cxnLst/>
              <a:rect l="l" t="t" r="r" b="b"/>
              <a:pathLst>
                <a:path w="66" h="280" extrusionOk="0">
                  <a:moveTo>
                    <a:pt x="19" y="0"/>
                  </a:moveTo>
                  <a:cubicBezTo>
                    <a:pt x="14" y="0"/>
                    <a:pt x="9" y="2"/>
                    <a:pt x="9" y="7"/>
                  </a:cubicBezTo>
                  <a:lnTo>
                    <a:pt x="0" y="7"/>
                  </a:lnTo>
                  <a:cubicBezTo>
                    <a:pt x="0" y="44"/>
                    <a:pt x="9" y="81"/>
                    <a:pt x="9" y="119"/>
                  </a:cubicBezTo>
                  <a:lnTo>
                    <a:pt x="9" y="258"/>
                  </a:lnTo>
                  <a:cubicBezTo>
                    <a:pt x="14" y="272"/>
                    <a:pt x="26" y="279"/>
                    <a:pt x="37" y="279"/>
                  </a:cubicBezTo>
                  <a:cubicBezTo>
                    <a:pt x="49" y="279"/>
                    <a:pt x="61" y="272"/>
                    <a:pt x="65" y="258"/>
                  </a:cubicBezTo>
                  <a:cubicBezTo>
                    <a:pt x="65" y="212"/>
                    <a:pt x="65" y="165"/>
                    <a:pt x="56" y="119"/>
                  </a:cubicBezTo>
                  <a:cubicBezTo>
                    <a:pt x="56" y="81"/>
                    <a:pt x="28" y="54"/>
                    <a:pt x="28" y="7"/>
                  </a:cubicBezTo>
                  <a:cubicBezTo>
                    <a:pt x="28" y="2"/>
                    <a:pt x="23" y="0"/>
                    <a:pt x="19"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7" name="Google Shape;2487;p64">
              <a:extLst>
                <a:ext uri="{FF2B5EF4-FFF2-40B4-BE49-F238E27FC236}">
                  <a16:creationId xmlns:a16="http://schemas.microsoft.com/office/drawing/2014/main" id="{6EF701E9-C0B3-469C-B9E3-828D37FB0D92}"/>
                </a:ext>
              </a:extLst>
            </p:cNvPr>
            <p:cNvSpPr/>
            <p:nvPr/>
          </p:nvSpPr>
          <p:spPr>
            <a:xfrm>
              <a:off x="4864712" y="2618947"/>
              <a:ext cx="25767" cy="17201"/>
            </a:xfrm>
            <a:custGeom>
              <a:avLst/>
              <a:gdLst/>
              <a:ahLst/>
              <a:cxnLst/>
              <a:rect l="l" t="t" r="r" b="b"/>
              <a:pathLst>
                <a:path w="373" h="249" extrusionOk="0">
                  <a:moveTo>
                    <a:pt x="51" y="0"/>
                  </a:moveTo>
                  <a:cubicBezTo>
                    <a:pt x="47" y="0"/>
                    <a:pt x="43" y="3"/>
                    <a:pt x="38" y="7"/>
                  </a:cubicBezTo>
                  <a:cubicBezTo>
                    <a:pt x="1" y="54"/>
                    <a:pt x="94" y="119"/>
                    <a:pt x="131" y="147"/>
                  </a:cubicBezTo>
                  <a:cubicBezTo>
                    <a:pt x="205" y="184"/>
                    <a:pt x="270" y="249"/>
                    <a:pt x="354" y="249"/>
                  </a:cubicBezTo>
                  <a:cubicBezTo>
                    <a:pt x="373" y="249"/>
                    <a:pt x="373" y="221"/>
                    <a:pt x="354" y="221"/>
                  </a:cubicBezTo>
                  <a:cubicBezTo>
                    <a:pt x="289" y="212"/>
                    <a:pt x="242" y="156"/>
                    <a:pt x="177" y="119"/>
                  </a:cubicBezTo>
                  <a:cubicBezTo>
                    <a:pt x="159" y="100"/>
                    <a:pt x="131" y="82"/>
                    <a:pt x="112" y="63"/>
                  </a:cubicBezTo>
                  <a:cubicBezTo>
                    <a:pt x="94" y="44"/>
                    <a:pt x="75" y="26"/>
                    <a:pt x="56" y="7"/>
                  </a:cubicBezTo>
                  <a:cubicBezTo>
                    <a:pt x="56" y="3"/>
                    <a:pt x="54" y="0"/>
                    <a:pt x="51"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8" name="Google Shape;2488;p64">
              <a:extLst>
                <a:ext uri="{FF2B5EF4-FFF2-40B4-BE49-F238E27FC236}">
                  <a16:creationId xmlns:a16="http://schemas.microsoft.com/office/drawing/2014/main" id="{F4B38B96-89ED-4A59-B3F1-0FCF70EA8091}"/>
                </a:ext>
              </a:extLst>
            </p:cNvPr>
            <p:cNvSpPr/>
            <p:nvPr/>
          </p:nvSpPr>
          <p:spPr>
            <a:xfrm>
              <a:off x="3753372" y="2928420"/>
              <a:ext cx="4628" cy="30533"/>
            </a:xfrm>
            <a:custGeom>
              <a:avLst/>
              <a:gdLst/>
              <a:ahLst/>
              <a:cxnLst/>
              <a:rect l="l" t="t" r="r" b="b"/>
              <a:pathLst>
                <a:path w="67" h="442" extrusionOk="0">
                  <a:moveTo>
                    <a:pt x="38" y="0"/>
                  </a:moveTo>
                  <a:cubicBezTo>
                    <a:pt x="38" y="140"/>
                    <a:pt x="20" y="279"/>
                    <a:pt x="1" y="428"/>
                  </a:cubicBezTo>
                  <a:cubicBezTo>
                    <a:pt x="1" y="428"/>
                    <a:pt x="1" y="437"/>
                    <a:pt x="10" y="437"/>
                  </a:cubicBezTo>
                  <a:lnTo>
                    <a:pt x="20" y="437"/>
                  </a:lnTo>
                  <a:cubicBezTo>
                    <a:pt x="22" y="440"/>
                    <a:pt x="26" y="441"/>
                    <a:pt x="30" y="441"/>
                  </a:cubicBezTo>
                  <a:cubicBezTo>
                    <a:pt x="39" y="441"/>
                    <a:pt x="50" y="434"/>
                    <a:pt x="57" y="428"/>
                  </a:cubicBezTo>
                  <a:cubicBezTo>
                    <a:pt x="57" y="400"/>
                    <a:pt x="57" y="381"/>
                    <a:pt x="57" y="363"/>
                  </a:cubicBezTo>
                  <a:cubicBezTo>
                    <a:pt x="57" y="316"/>
                    <a:pt x="66" y="279"/>
                    <a:pt x="66" y="242"/>
                  </a:cubicBezTo>
                  <a:cubicBezTo>
                    <a:pt x="66" y="158"/>
                    <a:pt x="57" y="84"/>
                    <a:pt x="38"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9" name="Google Shape;2489;p64">
              <a:extLst>
                <a:ext uri="{FF2B5EF4-FFF2-40B4-BE49-F238E27FC236}">
                  <a16:creationId xmlns:a16="http://schemas.microsoft.com/office/drawing/2014/main" id="{8B30DBFB-46A0-4213-B463-077A5B765177}"/>
                </a:ext>
              </a:extLst>
            </p:cNvPr>
            <p:cNvSpPr/>
            <p:nvPr/>
          </p:nvSpPr>
          <p:spPr>
            <a:xfrm>
              <a:off x="3828806" y="2567138"/>
              <a:ext cx="44764" cy="33849"/>
            </a:xfrm>
            <a:custGeom>
              <a:avLst/>
              <a:gdLst/>
              <a:ahLst/>
              <a:cxnLst/>
              <a:rect l="l" t="t" r="r" b="b"/>
              <a:pathLst>
                <a:path w="648" h="490" extrusionOk="0">
                  <a:moveTo>
                    <a:pt x="375" y="0"/>
                  </a:moveTo>
                  <a:cubicBezTo>
                    <a:pt x="205" y="0"/>
                    <a:pt x="0" y="124"/>
                    <a:pt x="34" y="302"/>
                  </a:cubicBezTo>
                  <a:cubicBezTo>
                    <a:pt x="43" y="376"/>
                    <a:pt x="81" y="469"/>
                    <a:pt x="164" y="488"/>
                  </a:cubicBezTo>
                  <a:cubicBezTo>
                    <a:pt x="174" y="489"/>
                    <a:pt x="183" y="489"/>
                    <a:pt x="193" y="489"/>
                  </a:cubicBezTo>
                  <a:cubicBezTo>
                    <a:pt x="259" y="489"/>
                    <a:pt x="328" y="462"/>
                    <a:pt x="369" y="413"/>
                  </a:cubicBezTo>
                  <a:cubicBezTo>
                    <a:pt x="406" y="367"/>
                    <a:pt x="434" y="255"/>
                    <a:pt x="369" y="218"/>
                  </a:cubicBezTo>
                  <a:cubicBezTo>
                    <a:pt x="355" y="208"/>
                    <a:pt x="342" y="204"/>
                    <a:pt x="329" y="204"/>
                  </a:cubicBezTo>
                  <a:cubicBezTo>
                    <a:pt x="278" y="204"/>
                    <a:pt x="233" y="263"/>
                    <a:pt x="211" y="292"/>
                  </a:cubicBezTo>
                  <a:lnTo>
                    <a:pt x="211" y="302"/>
                  </a:lnTo>
                  <a:cubicBezTo>
                    <a:pt x="238" y="267"/>
                    <a:pt x="270" y="228"/>
                    <a:pt x="308" y="228"/>
                  </a:cubicBezTo>
                  <a:cubicBezTo>
                    <a:pt x="321" y="228"/>
                    <a:pt x="336" y="233"/>
                    <a:pt x="350" y="246"/>
                  </a:cubicBezTo>
                  <a:cubicBezTo>
                    <a:pt x="388" y="264"/>
                    <a:pt x="397" y="292"/>
                    <a:pt x="369" y="339"/>
                  </a:cubicBezTo>
                  <a:cubicBezTo>
                    <a:pt x="369" y="367"/>
                    <a:pt x="350" y="404"/>
                    <a:pt x="313" y="413"/>
                  </a:cubicBezTo>
                  <a:cubicBezTo>
                    <a:pt x="286" y="435"/>
                    <a:pt x="252" y="444"/>
                    <a:pt x="220" y="444"/>
                  </a:cubicBezTo>
                  <a:cubicBezTo>
                    <a:pt x="197" y="444"/>
                    <a:pt x="174" y="439"/>
                    <a:pt x="155" y="432"/>
                  </a:cubicBezTo>
                  <a:cubicBezTo>
                    <a:pt x="99" y="376"/>
                    <a:pt x="81" y="302"/>
                    <a:pt x="99" y="227"/>
                  </a:cubicBezTo>
                  <a:cubicBezTo>
                    <a:pt x="118" y="181"/>
                    <a:pt x="164" y="134"/>
                    <a:pt x="220" y="116"/>
                  </a:cubicBezTo>
                  <a:cubicBezTo>
                    <a:pt x="260" y="89"/>
                    <a:pt x="307" y="75"/>
                    <a:pt x="354" y="75"/>
                  </a:cubicBezTo>
                  <a:cubicBezTo>
                    <a:pt x="405" y="75"/>
                    <a:pt x="456" y="91"/>
                    <a:pt x="499" y="125"/>
                  </a:cubicBezTo>
                  <a:cubicBezTo>
                    <a:pt x="527" y="143"/>
                    <a:pt x="546" y="162"/>
                    <a:pt x="564" y="190"/>
                  </a:cubicBezTo>
                  <a:cubicBezTo>
                    <a:pt x="592" y="255"/>
                    <a:pt x="536" y="311"/>
                    <a:pt x="527" y="367"/>
                  </a:cubicBezTo>
                  <a:cubicBezTo>
                    <a:pt x="527" y="380"/>
                    <a:pt x="536" y="393"/>
                    <a:pt x="545" y="393"/>
                  </a:cubicBezTo>
                  <a:cubicBezTo>
                    <a:pt x="549" y="393"/>
                    <a:pt x="552" y="391"/>
                    <a:pt x="555" y="385"/>
                  </a:cubicBezTo>
                  <a:cubicBezTo>
                    <a:pt x="629" y="329"/>
                    <a:pt x="648" y="227"/>
                    <a:pt x="620" y="143"/>
                  </a:cubicBezTo>
                  <a:cubicBezTo>
                    <a:pt x="574" y="78"/>
                    <a:pt x="499" y="23"/>
                    <a:pt x="425" y="4"/>
                  </a:cubicBezTo>
                  <a:cubicBezTo>
                    <a:pt x="409" y="1"/>
                    <a:pt x="392" y="0"/>
                    <a:pt x="375"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0" name="Google Shape;2490;p64">
              <a:extLst>
                <a:ext uri="{FF2B5EF4-FFF2-40B4-BE49-F238E27FC236}">
                  <a16:creationId xmlns:a16="http://schemas.microsoft.com/office/drawing/2014/main" id="{870A0E35-3306-4F24-8346-4E315853DAD3}"/>
                </a:ext>
              </a:extLst>
            </p:cNvPr>
            <p:cNvSpPr/>
            <p:nvPr/>
          </p:nvSpPr>
          <p:spPr>
            <a:xfrm>
              <a:off x="4705416" y="3008413"/>
              <a:ext cx="38616" cy="31846"/>
            </a:xfrm>
            <a:custGeom>
              <a:avLst/>
              <a:gdLst/>
              <a:ahLst/>
              <a:cxnLst/>
              <a:rect l="l" t="t" r="r" b="b"/>
              <a:pathLst>
                <a:path w="559" h="461" extrusionOk="0">
                  <a:moveTo>
                    <a:pt x="387" y="1"/>
                  </a:moveTo>
                  <a:cubicBezTo>
                    <a:pt x="359" y="1"/>
                    <a:pt x="332" y="5"/>
                    <a:pt x="307" y="14"/>
                  </a:cubicBezTo>
                  <a:cubicBezTo>
                    <a:pt x="205" y="32"/>
                    <a:pt x="0" y="125"/>
                    <a:pt x="38" y="265"/>
                  </a:cubicBezTo>
                  <a:cubicBezTo>
                    <a:pt x="49" y="320"/>
                    <a:pt x="88" y="340"/>
                    <a:pt x="132" y="340"/>
                  </a:cubicBezTo>
                  <a:cubicBezTo>
                    <a:pt x="193" y="340"/>
                    <a:pt x="266" y="303"/>
                    <a:pt x="298" y="265"/>
                  </a:cubicBezTo>
                  <a:cubicBezTo>
                    <a:pt x="306" y="257"/>
                    <a:pt x="301" y="244"/>
                    <a:pt x="289" y="244"/>
                  </a:cubicBezTo>
                  <a:cubicBezTo>
                    <a:pt x="286" y="244"/>
                    <a:pt x="283" y="245"/>
                    <a:pt x="279" y="246"/>
                  </a:cubicBezTo>
                  <a:lnTo>
                    <a:pt x="289" y="246"/>
                  </a:lnTo>
                  <a:cubicBezTo>
                    <a:pt x="261" y="268"/>
                    <a:pt x="195" y="303"/>
                    <a:pt x="143" y="303"/>
                  </a:cubicBezTo>
                  <a:cubicBezTo>
                    <a:pt x="107" y="303"/>
                    <a:pt x="79" y="286"/>
                    <a:pt x="75" y="237"/>
                  </a:cubicBezTo>
                  <a:cubicBezTo>
                    <a:pt x="75" y="181"/>
                    <a:pt x="149" y="125"/>
                    <a:pt x="186" y="98"/>
                  </a:cubicBezTo>
                  <a:cubicBezTo>
                    <a:pt x="231" y="75"/>
                    <a:pt x="305" y="47"/>
                    <a:pt x="371" y="47"/>
                  </a:cubicBezTo>
                  <a:cubicBezTo>
                    <a:pt x="416" y="47"/>
                    <a:pt x="458" y="60"/>
                    <a:pt x="484" y="98"/>
                  </a:cubicBezTo>
                  <a:cubicBezTo>
                    <a:pt x="521" y="181"/>
                    <a:pt x="512" y="284"/>
                    <a:pt x="438" y="358"/>
                  </a:cubicBezTo>
                  <a:cubicBezTo>
                    <a:pt x="400" y="386"/>
                    <a:pt x="335" y="377"/>
                    <a:pt x="298" y="414"/>
                  </a:cubicBezTo>
                  <a:cubicBezTo>
                    <a:pt x="279" y="432"/>
                    <a:pt x="298" y="460"/>
                    <a:pt x="326" y="460"/>
                  </a:cubicBezTo>
                  <a:cubicBezTo>
                    <a:pt x="382" y="451"/>
                    <a:pt x="447" y="423"/>
                    <a:pt x="493" y="386"/>
                  </a:cubicBezTo>
                  <a:cubicBezTo>
                    <a:pt x="540" y="330"/>
                    <a:pt x="558" y="256"/>
                    <a:pt x="558" y="191"/>
                  </a:cubicBezTo>
                  <a:cubicBezTo>
                    <a:pt x="549" y="125"/>
                    <a:pt x="531" y="70"/>
                    <a:pt x="484" y="23"/>
                  </a:cubicBezTo>
                  <a:cubicBezTo>
                    <a:pt x="453" y="8"/>
                    <a:pt x="420" y="1"/>
                    <a:pt x="387"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1" name="Google Shape;2491;p64">
              <a:extLst>
                <a:ext uri="{FF2B5EF4-FFF2-40B4-BE49-F238E27FC236}">
                  <a16:creationId xmlns:a16="http://schemas.microsoft.com/office/drawing/2014/main" id="{B690CBFF-0155-41A7-AD88-F56ED9075734}"/>
                </a:ext>
              </a:extLst>
            </p:cNvPr>
            <p:cNvSpPr/>
            <p:nvPr/>
          </p:nvSpPr>
          <p:spPr>
            <a:xfrm>
              <a:off x="4509025" y="2631727"/>
              <a:ext cx="68458" cy="23694"/>
            </a:xfrm>
            <a:custGeom>
              <a:avLst/>
              <a:gdLst/>
              <a:ahLst/>
              <a:cxnLst/>
              <a:rect l="l" t="t" r="r" b="b"/>
              <a:pathLst>
                <a:path w="991" h="343" extrusionOk="0">
                  <a:moveTo>
                    <a:pt x="964" y="0"/>
                  </a:moveTo>
                  <a:cubicBezTo>
                    <a:pt x="958" y="0"/>
                    <a:pt x="952" y="3"/>
                    <a:pt x="946" y="8"/>
                  </a:cubicBezTo>
                  <a:cubicBezTo>
                    <a:pt x="843" y="195"/>
                    <a:pt x="686" y="262"/>
                    <a:pt x="514" y="262"/>
                  </a:cubicBezTo>
                  <a:cubicBezTo>
                    <a:pt x="362" y="262"/>
                    <a:pt x="198" y="209"/>
                    <a:pt x="54" y="138"/>
                  </a:cubicBezTo>
                  <a:cubicBezTo>
                    <a:pt x="50" y="137"/>
                    <a:pt x="46" y="137"/>
                    <a:pt x="43" y="137"/>
                  </a:cubicBezTo>
                  <a:cubicBezTo>
                    <a:pt x="19" y="137"/>
                    <a:pt x="0" y="161"/>
                    <a:pt x="16" y="185"/>
                  </a:cubicBezTo>
                  <a:cubicBezTo>
                    <a:pt x="140" y="289"/>
                    <a:pt x="297" y="342"/>
                    <a:pt x="450" y="342"/>
                  </a:cubicBezTo>
                  <a:cubicBezTo>
                    <a:pt x="665" y="342"/>
                    <a:pt x="875" y="238"/>
                    <a:pt x="984" y="27"/>
                  </a:cubicBezTo>
                  <a:cubicBezTo>
                    <a:pt x="990" y="14"/>
                    <a:pt x="978" y="0"/>
                    <a:pt x="964"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2" name="Google Shape;2492;p64">
              <a:extLst>
                <a:ext uri="{FF2B5EF4-FFF2-40B4-BE49-F238E27FC236}">
                  <a16:creationId xmlns:a16="http://schemas.microsoft.com/office/drawing/2014/main" id="{45F66EE8-F126-4BFA-8C3E-9EDF337DFC17}"/>
                </a:ext>
              </a:extLst>
            </p:cNvPr>
            <p:cNvSpPr/>
            <p:nvPr/>
          </p:nvSpPr>
          <p:spPr>
            <a:xfrm>
              <a:off x="4665558" y="2317763"/>
              <a:ext cx="92567" cy="114466"/>
            </a:xfrm>
            <a:custGeom>
              <a:avLst/>
              <a:gdLst/>
              <a:ahLst/>
              <a:cxnLst/>
              <a:rect l="l" t="t" r="r" b="b"/>
              <a:pathLst>
                <a:path w="1340" h="1657" extrusionOk="0">
                  <a:moveTo>
                    <a:pt x="644" y="0"/>
                  </a:moveTo>
                  <a:cubicBezTo>
                    <a:pt x="529" y="0"/>
                    <a:pt x="415" y="47"/>
                    <a:pt x="317" y="145"/>
                  </a:cubicBezTo>
                  <a:cubicBezTo>
                    <a:pt x="47" y="396"/>
                    <a:pt x="1" y="917"/>
                    <a:pt x="196" y="1289"/>
                  </a:cubicBezTo>
                  <a:cubicBezTo>
                    <a:pt x="318" y="1527"/>
                    <a:pt x="509" y="1657"/>
                    <a:pt x="701" y="1657"/>
                  </a:cubicBezTo>
                  <a:cubicBezTo>
                    <a:pt x="816" y="1657"/>
                    <a:pt x="932" y="1610"/>
                    <a:pt x="1033" y="1512"/>
                  </a:cubicBezTo>
                  <a:cubicBezTo>
                    <a:pt x="1294" y="1261"/>
                    <a:pt x="1340" y="740"/>
                    <a:pt x="1145" y="359"/>
                  </a:cubicBezTo>
                  <a:cubicBezTo>
                    <a:pt x="1023" y="128"/>
                    <a:pt x="833" y="0"/>
                    <a:pt x="644" y="0"/>
                  </a:cubicBezTo>
                  <a:close/>
                </a:path>
              </a:pathLst>
            </a:custGeom>
            <a:solidFill>
              <a:srgbClr val="E066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3" name="Google Shape;2493;p64">
              <a:extLst>
                <a:ext uri="{FF2B5EF4-FFF2-40B4-BE49-F238E27FC236}">
                  <a16:creationId xmlns:a16="http://schemas.microsoft.com/office/drawing/2014/main" id="{0542F50D-1EFB-4973-B13D-3230B5D08A23}"/>
                </a:ext>
              </a:extLst>
            </p:cNvPr>
            <p:cNvSpPr/>
            <p:nvPr/>
          </p:nvSpPr>
          <p:spPr>
            <a:xfrm>
              <a:off x="4655956" y="2249928"/>
              <a:ext cx="43728" cy="54780"/>
            </a:xfrm>
            <a:custGeom>
              <a:avLst/>
              <a:gdLst/>
              <a:ahLst/>
              <a:cxnLst/>
              <a:rect l="l" t="t" r="r" b="b"/>
              <a:pathLst>
                <a:path w="633" h="793" extrusionOk="0">
                  <a:moveTo>
                    <a:pt x="305" y="1"/>
                  </a:moveTo>
                  <a:cubicBezTo>
                    <a:pt x="296" y="1"/>
                    <a:pt x="288" y="1"/>
                    <a:pt x="279" y="2"/>
                  </a:cubicBezTo>
                  <a:cubicBezTo>
                    <a:pt x="121" y="11"/>
                    <a:pt x="0" y="197"/>
                    <a:pt x="19" y="421"/>
                  </a:cubicBezTo>
                  <a:cubicBezTo>
                    <a:pt x="46" y="637"/>
                    <a:pt x="187" y="793"/>
                    <a:pt x="341" y="793"/>
                  </a:cubicBezTo>
                  <a:cubicBezTo>
                    <a:pt x="345" y="793"/>
                    <a:pt x="349" y="793"/>
                    <a:pt x="354" y="793"/>
                  </a:cubicBezTo>
                  <a:cubicBezTo>
                    <a:pt x="512" y="774"/>
                    <a:pt x="633" y="588"/>
                    <a:pt x="605" y="365"/>
                  </a:cubicBezTo>
                  <a:cubicBezTo>
                    <a:pt x="587" y="154"/>
                    <a:pt x="453" y="1"/>
                    <a:pt x="305" y="1"/>
                  </a:cubicBezTo>
                  <a:close/>
                </a:path>
              </a:pathLst>
            </a:custGeom>
            <a:solidFill>
              <a:srgbClr val="2A222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4" name="Google Shape;2494;p64">
              <a:extLst>
                <a:ext uri="{FF2B5EF4-FFF2-40B4-BE49-F238E27FC236}">
                  <a16:creationId xmlns:a16="http://schemas.microsoft.com/office/drawing/2014/main" id="{3FB4BB8D-D707-431A-ABD5-3AC1170E8833}"/>
                </a:ext>
              </a:extLst>
            </p:cNvPr>
            <p:cNvSpPr/>
            <p:nvPr/>
          </p:nvSpPr>
          <p:spPr>
            <a:xfrm>
              <a:off x="4494726" y="2243503"/>
              <a:ext cx="45662" cy="54919"/>
            </a:xfrm>
            <a:custGeom>
              <a:avLst/>
              <a:gdLst/>
              <a:ahLst/>
              <a:cxnLst/>
              <a:rect l="l" t="t" r="r" b="b"/>
              <a:pathLst>
                <a:path w="661" h="795" extrusionOk="0">
                  <a:moveTo>
                    <a:pt x="356" y="1"/>
                  </a:moveTo>
                  <a:cubicBezTo>
                    <a:pt x="207" y="1"/>
                    <a:pt x="64" y="153"/>
                    <a:pt x="38" y="355"/>
                  </a:cubicBezTo>
                  <a:cubicBezTo>
                    <a:pt x="0" y="569"/>
                    <a:pt x="103" y="774"/>
                    <a:pt x="270" y="793"/>
                  </a:cubicBezTo>
                  <a:cubicBezTo>
                    <a:pt x="279" y="794"/>
                    <a:pt x="288" y="794"/>
                    <a:pt x="297" y="794"/>
                  </a:cubicBezTo>
                  <a:cubicBezTo>
                    <a:pt x="446" y="794"/>
                    <a:pt x="588" y="650"/>
                    <a:pt x="623" y="439"/>
                  </a:cubicBezTo>
                  <a:cubicBezTo>
                    <a:pt x="661" y="225"/>
                    <a:pt x="540" y="30"/>
                    <a:pt x="382" y="2"/>
                  </a:cubicBezTo>
                  <a:cubicBezTo>
                    <a:pt x="373" y="1"/>
                    <a:pt x="365" y="1"/>
                    <a:pt x="356" y="1"/>
                  </a:cubicBezTo>
                  <a:close/>
                </a:path>
              </a:pathLst>
            </a:custGeom>
            <a:solidFill>
              <a:srgbClr val="2A222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 name="Google Shape;2495;p64">
              <a:extLst>
                <a:ext uri="{FF2B5EF4-FFF2-40B4-BE49-F238E27FC236}">
                  <a16:creationId xmlns:a16="http://schemas.microsoft.com/office/drawing/2014/main" id="{4154E8ED-E132-40F4-8220-6B32935233F5}"/>
                </a:ext>
              </a:extLst>
            </p:cNvPr>
            <p:cNvSpPr/>
            <p:nvPr/>
          </p:nvSpPr>
          <p:spPr>
            <a:xfrm>
              <a:off x="4582111" y="2308092"/>
              <a:ext cx="66179" cy="52224"/>
            </a:xfrm>
            <a:custGeom>
              <a:avLst/>
              <a:gdLst/>
              <a:ahLst/>
              <a:cxnLst/>
              <a:rect l="l" t="t" r="r" b="b"/>
              <a:pathLst>
                <a:path w="958" h="756" extrusionOk="0">
                  <a:moveTo>
                    <a:pt x="711" y="1"/>
                  </a:moveTo>
                  <a:cubicBezTo>
                    <a:pt x="636" y="1"/>
                    <a:pt x="557" y="26"/>
                    <a:pt x="484" y="62"/>
                  </a:cubicBezTo>
                  <a:cubicBezTo>
                    <a:pt x="344" y="155"/>
                    <a:pt x="177" y="202"/>
                    <a:pt x="0" y="220"/>
                  </a:cubicBezTo>
                  <a:cubicBezTo>
                    <a:pt x="52" y="231"/>
                    <a:pt x="104" y="236"/>
                    <a:pt x="156" y="236"/>
                  </a:cubicBezTo>
                  <a:cubicBezTo>
                    <a:pt x="284" y="236"/>
                    <a:pt x="412" y="205"/>
                    <a:pt x="530" y="146"/>
                  </a:cubicBezTo>
                  <a:cubicBezTo>
                    <a:pt x="573" y="121"/>
                    <a:pt x="621" y="109"/>
                    <a:pt x="670" y="109"/>
                  </a:cubicBezTo>
                  <a:cubicBezTo>
                    <a:pt x="694" y="109"/>
                    <a:pt x="719" y="112"/>
                    <a:pt x="744" y="118"/>
                  </a:cubicBezTo>
                  <a:cubicBezTo>
                    <a:pt x="809" y="137"/>
                    <a:pt x="846" y="202"/>
                    <a:pt x="846" y="267"/>
                  </a:cubicBezTo>
                  <a:cubicBezTo>
                    <a:pt x="846" y="341"/>
                    <a:pt x="818" y="406"/>
                    <a:pt x="763" y="462"/>
                  </a:cubicBezTo>
                  <a:cubicBezTo>
                    <a:pt x="716" y="527"/>
                    <a:pt x="651" y="583"/>
                    <a:pt x="577" y="620"/>
                  </a:cubicBezTo>
                  <a:cubicBezTo>
                    <a:pt x="466" y="675"/>
                    <a:pt x="340" y="705"/>
                    <a:pt x="213" y="705"/>
                  </a:cubicBezTo>
                  <a:cubicBezTo>
                    <a:pt x="170" y="705"/>
                    <a:pt x="126" y="702"/>
                    <a:pt x="84" y="694"/>
                  </a:cubicBezTo>
                  <a:lnTo>
                    <a:pt x="84" y="694"/>
                  </a:lnTo>
                  <a:cubicBezTo>
                    <a:pt x="173" y="734"/>
                    <a:pt x="269" y="755"/>
                    <a:pt x="367" y="755"/>
                  </a:cubicBezTo>
                  <a:cubicBezTo>
                    <a:pt x="453" y="755"/>
                    <a:pt x="540" y="739"/>
                    <a:pt x="623" y="704"/>
                  </a:cubicBezTo>
                  <a:cubicBezTo>
                    <a:pt x="707" y="667"/>
                    <a:pt x="790" y="611"/>
                    <a:pt x="856" y="536"/>
                  </a:cubicBezTo>
                  <a:cubicBezTo>
                    <a:pt x="921" y="462"/>
                    <a:pt x="958" y="360"/>
                    <a:pt x="958" y="257"/>
                  </a:cubicBezTo>
                  <a:cubicBezTo>
                    <a:pt x="958" y="211"/>
                    <a:pt x="939" y="155"/>
                    <a:pt x="911" y="109"/>
                  </a:cubicBezTo>
                  <a:cubicBezTo>
                    <a:pt x="883" y="62"/>
                    <a:pt x="828" y="25"/>
                    <a:pt x="772" y="6"/>
                  </a:cubicBezTo>
                  <a:cubicBezTo>
                    <a:pt x="752" y="2"/>
                    <a:pt x="732" y="1"/>
                    <a:pt x="711" y="1"/>
                  </a:cubicBezTo>
                  <a:close/>
                </a:path>
              </a:pathLst>
            </a:custGeom>
            <a:solidFill>
              <a:srgbClr val="1E1E1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 name="Google Shape;2496;p64">
              <a:extLst>
                <a:ext uri="{FF2B5EF4-FFF2-40B4-BE49-F238E27FC236}">
                  <a16:creationId xmlns:a16="http://schemas.microsoft.com/office/drawing/2014/main" id="{825BC41D-0DE9-4EA1-A23E-776B60920244}"/>
                </a:ext>
              </a:extLst>
            </p:cNvPr>
            <p:cNvSpPr/>
            <p:nvPr/>
          </p:nvSpPr>
          <p:spPr>
            <a:xfrm>
              <a:off x="4321269" y="2274934"/>
              <a:ext cx="138022" cy="115087"/>
            </a:xfrm>
            <a:custGeom>
              <a:avLst/>
              <a:gdLst/>
              <a:ahLst/>
              <a:cxnLst/>
              <a:rect l="l" t="t" r="r" b="b"/>
              <a:pathLst>
                <a:path w="1998" h="1666" extrusionOk="0">
                  <a:moveTo>
                    <a:pt x="1089" y="1"/>
                  </a:moveTo>
                  <a:cubicBezTo>
                    <a:pt x="1043" y="1"/>
                    <a:pt x="996" y="4"/>
                    <a:pt x="949" y="12"/>
                  </a:cubicBezTo>
                  <a:cubicBezTo>
                    <a:pt x="214" y="133"/>
                    <a:pt x="1" y="1072"/>
                    <a:pt x="605" y="1509"/>
                  </a:cubicBezTo>
                  <a:cubicBezTo>
                    <a:pt x="757" y="1617"/>
                    <a:pt x="923" y="1665"/>
                    <a:pt x="1084" y="1665"/>
                  </a:cubicBezTo>
                  <a:cubicBezTo>
                    <a:pt x="1562" y="1665"/>
                    <a:pt x="1997" y="1240"/>
                    <a:pt x="1907" y="691"/>
                  </a:cubicBezTo>
                  <a:cubicBezTo>
                    <a:pt x="1840" y="282"/>
                    <a:pt x="1489" y="1"/>
                    <a:pt x="1089" y="1"/>
                  </a:cubicBezTo>
                  <a:close/>
                </a:path>
              </a:pathLst>
            </a:custGeom>
            <a:solidFill>
              <a:srgbClr val="E066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 name="Google Shape;2497;p64">
              <a:extLst>
                <a:ext uri="{FF2B5EF4-FFF2-40B4-BE49-F238E27FC236}">
                  <a16:creationId xmlns:a16="http://schemas.microsoft.com/office/drawing/2014/main" id="{2B828E0D-A42D-4B09-B0B9-3E525582F881}"/>
                </a:ext>
              </a:extLst>
            </p:cNvPr>
            <p:cNvSpPr/>
            <p:nvPr/>
          </p:nvSpPr>
          <p:spPr>
            <a:xfrm>
              <a:off x="1919588" y="3990300"/>
              <a:ext cx="5075100" cy="5075100"/>
            </a:xfrm>
            <a:prstGeom prst="ellipse">
              <a:avLst/>
            </a:pr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8" name="Google Shape;2498;p64">
              <a:extLst>
                <a:ext uri="{FF2B5EF4-FFF2-40B4-BE49-F238E27FC236}">
                  <a16:creationId xmlns:a16="http://schemas.microsoft.com/office/drawing/2014/main" id="{529D2E7B-11DA-4AE3-B47F-77826A7CDF5E}"/>
                </a:ext>
              </a:extLst>
            </p:cNvPr>
            <p:cNvSpPr/>
            <p:nvPr/>
          </p:nvSpPr>
          <p:spPr>
            <a:xfrm>
              <a:off x="2082638" y="4295300"/>
              <a:ext cx="4749000" cy="4749000"/>
            </a:xfrm>
            <a:prstGeom prst="ellipse">
              <a:avLst/>
            </a:pr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69" name="Google Shape;2499;p64">
              <a:extLst>
                <a:ext uri="{FF2B5EF4-FFF2-40B4-BE49-F238E27FC236}">
                  <a16:creationId xmlns:a16="http://schemas.microsoft.com/office/drawing/2014/main" id="{7F55D9CD-6553-409C-8129-123BB6F3DFEC}"/>
                </a:ext>
              </a:extLst>
            </p:cNvPr>
            <p:cNvGrpSpPr/>
            <p:nvPr/>
          </p:nvGrpSpPr>
          <p:grpSpPr>
            <a:xfrm>
              <a:off x="2411446" y="3785965"/>
              <a:ext cx="3735993" cy="1390283"/>
              <a:chOff x="2411446" y="3785965"/>
              <a:chExt cx="3735993" cy="1390283"/>
            </a:xfrm>
          </p:grpSpPr>
          <p:sp>
            <p:nvSpPr>
              <p:cNvPr id="470" name="Google Shape;2500;p64">
                <a:extLst>
                  <a:ext uri="{FF2B5EF4-FFF2-40B4-BE49-F238E27FC236}">
                    <a16:creationId xmlns:a16="http://schemas.microsoft.com/office/drawing/2014/main" id="{359E6818-9126-42ED-B6A9-EE4036912D86}"/>
                  </a:ext>
                </a:extLst>
              </p:cNvPr>
              <p:cNvSpPr/>
              <p:nvPr/>
            </p:nvSpPr>
            <p:spPr>
              <a:xfrm>
                <a:off x="2776321" y="3785965"/>
                <a:ext cx="379111" cy="457171"/>
              </a:xfrm>
              <a:custGeom>
                <a:avLst/>
                <a:gdLst/>
                <a:ahLst/>
                <a:cxnLst/>
                <a:rect l="l" t="t" r="r" b="b"/>
                <a:pathLst>
                  <a:path w="5488" h="6618" extrusionOk="0">
                    <a:moveTo>
                      <a:pt x="4771" y="1"/>
                    </a:moveTo>
                    <a:cubicBezTo>
                      <a:pt x="3860" y="1265"/>
                      <a:pt x="4148" y="3311"/>
                      <a:pt x="4092" y="4799"/>
                    </a:cubicBezTo>
                    <a:cubicBezTo>
                      <a:pt x="3931" y="3865"/>
                      <a:pt x="3084" y="658"/>
                      <a:pt x="1820" y="658"/>
                    </a:cubicBezTo>
                    <a:cubicBezTo>
                      <a:pt x="1775" y="658"/>
                      <a:pt x="1730" y="662"/>
                      <a:pt x="1684" y="670"/>
                    </a:cubicBezTo>
                    <a:cubicBezTo>
                      <a:pt x="1414" y="2000"/>
                      <a:pt x="2484" y="3386"/>
                      <a:pt x="2837" y="4613"/>
                    </a:cubicBezTo>
                    <a:cubicBezTo>
                      <a:pt x="2505" y="4368"/>
                      <a:pt x="1864" y="3760"/>
                      <a:pt x="1348" y="3760"/>
                    </a:cubicBezTo>
                    <a:cubicBezTo>
                      <a:pt x="1257" y="3760"/>
                      <a:pt x="1170" y="3779"/>
                      <a:pt x="1089" y="3823"/>
                    </a:cubicBezTo>
                    <a:cubicBezTo>
                      <a:pt x="1182" y="4223"/>
                      <a:pt x="1610" y="4464"/>
                      <a:pt x="1944" y="4660"/>
                    </a:cubicBezTo>
                    <a:cubicBezTo>
                      <a:pt x="1563" y="4569"/>
                      <a:pt x="1003" y="4254"/>
                      <a:pt x="537" y="4254"/>
                    </a:cubicBezTo>
                    <a:cubicBezTo>
                      <a:pt x="332" y="4254"/>
                      <a:pt x="146" y="4315"/>
                      <a:pt x="1" y="4483"/>
                    </a:cubicBezTo>
                    <a:cubicBezTo>
                      <a:pt x="233" y="5311"/>
                      <a:pt x="1619" y="5748"/>
                      <a:pt x="2298" y="6157"/>
                    </a:cubicBezTo>
                    <a:cubicBezTo>
                      <a:pt x="2577" y="6330"/>
                      <a:pt x="3088" y="6617"/>
                      <a:pt x="3682" y="6617"/>
                    </a:cubicBezTo>
                    <a:cubicBezTo>
                      <a:pt x="4076" y="6617"/>
                      <a:pt x="4506" y="6491"/>
                      <a:pt x="4929" y="6120"/>
                    </a:cubicBezTo>
                    <a:cubicBezTo>
                      <a:pt x="5115" y="5469"/>
                      <a:pt x="5134" y="4697"/>
                      <a:pt x="5162" y="4027"/>
                    </a:cubicBezTo>
                    <a:cubicBezTo>
                      <a:pt x="5208" y="2883"/>
                      <a:pt x="5487" y="996"/>
                      <a:pt x="4771"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1" name="Google Shape;2501;p64">
                <a:extLst>
                  <a:ext uri="{FF2B5EF4-FFF2-40B4-BE49-F238E27FC236}">
                    <a16:creationId xmlns:a16="http://schemas.microsoft.com/office/drawing/2014/main" id="{7123F8E3-6429-4B4D-9418-076047810FAC}"/>
                  </a:ext>
                </a:extLst>
              </p:cNvPr>
              <p:cNvSpPr/>
              <p:nvPr/>
            </p:nvSpPr>
            <p:spPr>
              <a:xfrm>
                <a:off x="3298764" y="4140691"/>
                <a:ext cx="162614" cy="227757"/>
              </a:xfrm>
              <a:custGeom>
                <a:avLst/>
                <a:gdLst/>
                <a:ahLst/>
                <a:cxnLst/>
                <a:rect l="l" t="t" r="r" b="b"/>
                <a:pathLst>
                  <a:path w="2354" h="3297" extrusionOk="0">
                    <a:moveTo>
                      <a:pt x="313" y="1644"/>
                    </a:moveTo>
                    <a:cubicBezTo>
                      <a:pt x="317" y="1644"/>
                      <a:pt x="334" y="1654"/>
                      <a:pt x="370" y="1679"/>
                    </a:cubicBezTo>
                    <a:cubicBezTo>
                      <a:pt x="488" y="1763"/>
                      <a:pt x="591" y="1870"/>
                      <a:pt x="699" y="1966"/>
                    </a:cubicBezTo>
                    <a:lnTo>
                      <a:pt x="699" y="1966"/>
                    </a:lnTo>
                    <a:cubicBezTo>
                      <a:pt x="663" y="1938"/>
                      <a:pt x="628" y="1911"/>
                      <a:pt x="593" y="1884"/>
                    </a:cubicBezTo>
                    <a:cubicBezTo>
                      <a:pt x="570" y="1868"/>
                      <a:pt x="294" y="1644"/>
                      <a:pt x="313" y="1644"/>
                    </a:cubicBezTo>
                    <a:close/>
                    <a:moveTo>
                      <a:pt x="1527" y="0"/>
                    </a:moveTo>
                    <a:cubicBezTo>
                      <a:pt x="1474" y="0"/>
                      <a:pt x="1427" y="35"/>
                      <a:pt x="1412" y="89"/>
                    </a:cubicBezTo>
                    <a:cubicBezTo>
                      <a:pt x="1337" y="489"/>
                      <a:pt x="1458" y="916"/>
                      <a:pt x="1458" y="1326"/>
                    </a:cubicBezTo>
                    <a:cubicBezTo>
                      <a:pt x="1458" y="1688"/>
                      <a:pt x="1477" y="2050"/>
                      <a:pt x="1516" y="2409"/>
                    </a:cubicBezTo>
                    <a:lnTo>
                      <a:pt x="1516" y="2409"/>
                    </a:lnTo>
                    <a:cubicBezTo>
                      <a:pt x="1513" y="2424"/>
                      <a:pt x="1510" y="2438"/>
                      <a:pt x="1507" y="2452"/>
                    </a:cubicBezTo>
                    <a:lnTo>
                      <a:pt x="1507" y="2452"/>
                    </a:lnTo>
                    <a:cubicBezTo>
                      <a:pt x="1292" y="2251"/>
                      <a:pt x="1071" y="2060"/>
                      <a:pt x="835" y="1884"/>
                    </a:cubicBezTo>
                    <a:cubicBezTo>
                      <a:pt x="593" y="1679"/>
                      <a:pt x="407" y="1446"/>
                      <a:pt x="100" y="1344"/>
                    </a:cubicBezTo>
                    <a:cubicBezTo>
                      <a:pt x="92" y="1341"/>
                      <a:pt x="84" y="1340"/>
                      <a:pt x="76" y="1340"/>
                    </a:cubicBezTo>
                    <a:cubicBezTo>
                      <a:pt x="32" y="1340"/>
                      <a:pt x="1" y="1381"/>
                      <a:pt x="17" y="1428"/>
                    </a:cubicBezTo>
                    <a:cubicBezTo>
                      <a:pt x="72" y="1725"/>
                      <a:pt x="407" y="1911"/>
                      <a:pt x="630" y="2079"/>
                    </a:cubicBezTo>
                    <a:cubicBezTo>
                      <a:pt x="851" y="2240"/>
                      <a:pt x="1082" y="2391"/>
                      <a:pt x="1312" y="2545"/>
                    </a:cubicBezTo>
                    <a:lnTo>
                      <a:pt x="1312" y="2545"/>
                    </a:lnTo>
                    <a:cubicBezTo>
                      <a:pt x="1315" y="2561"/>
                      <a:pt x="1323" y="2576"/>
                      <a:pt x="1337" y="2590"/>
                    </a:cubicBezTo>
                    <a:cubicBezTo>
                      <a:pt x="1384" y="2646"/>
                      <a:pt x="1412" y="2720"/>
                      <a:pt x="1421" y="2804"/>
                    </a:cubicBezTo>
                    <a:cubicBezTo>
                      <a:pt x="1433" y="2905"/>
                      <a:pt x="1510" y="2950"/>
                      <a:pt x="1594" y="2950"/>
                    </a:cubicBezTo>
                    <a:cubicBezTo>
                      <a:pt x="1642" y="2950"/>
                      <a:pt x="1692" y="2935"/>
                      <a:pt x="1733" y="2908"/>
                    </a:cubicBezTo>
                    <a:lnTo>
                      <a:pt x="1733" y="2908"/>
                    </a:lnTo>
                    <a:cubicBezTo>
                      <a:pt x="1754" y="2903"/>
                      <a:pt x="1774" y="2893"/>
                      <a:pt x="1788" y="2876"/>
                    </a:cubicBezTo>
                    <a:lnTo>
                      <a:pt x="1788" y="2876"/>
                    </a:lnTo>
                    <a:cubicBezTo>
                      <a:pt x="1965" y="3005"/>
                      <a:pt x="2136" y="3140"/>
                      <a:pt x="2295" y="3288"/>
                    </a:cubicBezTo>
                    <a:cubicBezTo>
                      <a:pt x="2299" y="3294"/>
                      <a:pt x="2305" y="3296"/>
                      <a:pt x="2310" y="3296"/>
                    </a:cubicBezTo>
                    <a:cubicBezTo>
                      <a:pt x="2331" y="3296"/>
                      <a:pt x="2354" y="3265"/>
                      <a:pt x="2332" y="3251"/>
                    </a:cubicBezTo>
                    <a:cubicBezTo>
                      <a:pt x="2170" y="3088"/>
                      <a:pt x="1995" y="2938"/>
                      <a:pt x="1815" y="2795"/>
                    </a:cubicBezTo>
                    <a:lnTo>
                      <a:pt x="1815" y="2795"/>
                    </a:lnTo>
                    <a:cubicBezTo>
                      <a:pt x="1819" y="2780"/>
                      <a:pt x="1821" y="2765"/>
                      <a:pt x="1821" y="2748"/>
                    </a:cubicBezTo>
                    <a:cubicBezTo>
                      <a:pt x="1802" y="2116"/>
                      <a:pt x="1830" y="1493"/>
                      <a:pt x="1821" y="861"/>
                    </a:cubicBezTo>
                    <a:cubicBezTo>
                      <a:pt x="1811" y="647"/>
                      <a:pt x="1867" y="70"/>
                      <a:pt x="1560" y="5"/>
                    </a:cubicBezTo>
                    <a:cubicBezTo>
                      <a:pt x="1549" y="2"/>
                      <a:pt x="1538" y="0"/>
                      <a:pt x="152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2" name="Google Shape;2502;p64">
                <a:extLst>
                  <a:ext uri="{FF2B5EF4-FFF2-40B4-BE49-F238E27FC236}">
                    <a16:creationId xmlns:a16="http://schemas.microsoft.com/office/drawing/2014/main" id="{223A1B39-8EE8-492C-8EDD-8C7E690C1F83}"/>
                  </a:ext>
                </a:extLst>
              </p:cNvPr>
              <p:cNvSpPr/>
              <p:nvPr/>
            </p:nvSpPr>
            <p:spPr>
              <a:xfrm>
                <a:off x="3311543" y="4239819"/>
                <a:ext cx="133601" cy="135880"/>
              </a:xfrm>
              <a:custGeom>
                <a:avLst/>
                <a:gdLst/>
                <a:ahLst/>
                <a:cxnLst/>
                <a:rect l="l" t="t" r="r" b="b"/>
                <a:pathLst>
                  <a:path w="1934" h="1967" extrusionOk="0">
                    <a:moveTo>
                      <a:pt x="628" y="639"/>
                    </a:moveTo>
                    <a:cubicBezTo>
                      <a:pt x="773" y="786"/>
                      <a:pt x="909" y="943"/>
                      <a:pt x="1036" y="1109"/>
                    </a:cubicBezTo>
                    <a:lnTo>
                      <a:pt x="1036" y="1109"/>
                    </a:lnTo>
                    <a:cubicBezTo>
                      <a:pt x="882" y="958"/>
                      <a:pt x="745" y="780"/>
                      <a:pt x="628" y="639"/>
                    </a:cubicBezTo>
                    <a:close/>
                    <a:moveTo>
                      <a:pt x="77" y="1"/>
                    </a:moveTo>
                    <a:cubicBezTo>
                      <a:pt x="35" y="1"/>
                      <a:pt x="1" y="51"/>
                      <a:pt x="8" y="95"/>
                    </a:cubicBezTo>
                    <a:cubicBezTo>
                      <a:pt x="36" y="318"/>
                      <a:pt x="380" y="569"/>
                      <a:pt x="520" y="737"/>
                    </a:cubicBezTo>
                    <a:cubicBezTo>
                      <a:pt x="696" y="935"/>
                      <a:pt x="970" y="1284"/>
                      <a:pt x="1266" y="1413"/>
                    </a:cubicBezTo>
                    <a:lnTo>
                      <a:pt x="1266" y="1413"/>
                    </a:lnTo>
                    <a:cubicBezTo>
                      <a:pt x="1296" y="1454"/>
                      <a:pt x="1326" y="1495"/>
                      <a:pt x="1357" y="1537"/>
                    </a:cubicBezTo>
                    <a:cubicBezTo>
                      <a:pt x="1459" y="1676"/>
                      <a:pt x="1626" y="1788"/>
                      <a:pt x="1719" y="1927"/>
                    </a:cubicBezTo>
                    <a:cubicBezTo>
                      <a:pt x="1732" y="1953"/>
                      <a:pt x="1763" y="1967"/>
                      <a:pt x="1794" y="1967"/>
                    </a:cubicBezTo>
                    <a:cubicBezTo>
                      <a:pt x="1829" y="1967"/>
                      <a:pt x="1863" y="1948"/>
                      <a:pt x="1868" y="1909"/>
                    </a:cubicBezTo>
                    <a:cubicBezTo>
                      <a:pt x="1933" y="1527"/>
                      <a:pt x="1533" y="1239"/>
                      <a:pt x="1282" y="1007"/>
                    </a:cubicBezTo>
                    <a:cubicBezTo>
                      <a:pt x="920" y="644"/>
                      <a:pt x="529" y="309"/>
                      <a:pt x="111" y="11"/>
                    </a:cubicBezTo>
                    <a:cubicBezTo>
                      <a:pt x="99" y="4"/>
                      <a:pt x="88" y="1"/>
                      <a:pt x="7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3" name="Google Shape;2503;p64">
                <a:extLst>
                  <a:ext uri="{FF2B5EF4-FFF2-40B4-BE49-F238E27FC236}">
                    <a16:creationId xmlns:a16="http://schemas.microsoft.com/office/drawing/2014/main" id="{6EE112DB-9D88-4134-BBF6-97EE3D7CB5BF}"/>
                  </a:ext>
                </a:extLst>
              </p:cNvPr>
              <p:cNvSpPr/>
              <p:nvPr/>
            </p:nvSpPr>
            <p:spPr>
              <a:xfrm>
                <a:off x="4200519" y="4234977"/>
                <a:ext cx="10362" cy="7806"/>
              </a:xfrm>
              <a:custGeom>
                <a:avLst/>
                <a:gdLst/>
                <a:ahLst/>
                <a:cxnLst/>
                <a:rect l="l" t="t" r="r" b="b"/>
                <a:pathLst>
                  <a:path w="150" h="113" extrusionOk="0">
                    <a:moveTo>
                      <a:pt x="75" y="1"/>
                    </a:moveTo>
                    <a:cubicBezTo>
                      <a:pt x="0" y="1"/>
                      <a:pt x="0" y="112"/>
                      <a:pt x="75" y="112"/>
                    </a:cubicBezTo>
                    <a:cubicBezTo>
                      <a:pt x="149" y="112"/>
                      <a:pt x="149" y="1"/>
                      <a:pt x="75" y="1"/>
                    </a:cubicBezTo>
                    <a:close/>
                  </a:path>
                </a:pathLst>
              </a:custGeom>
              <a:solidFill>
                <a:srgbClr val="19342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4" name="Google Shape;2504;p64">
                <a:extLst>
                  <a:ext uri="{FF2B5EF4-FFF2-40B4-BE49-F238E27FC236}">
                    <a16:creationId xmlns:a16="http://schemas.microsoft.com/office/drawing/2014/main" id="{F1F0CC3D-5CC4-46B6-9832-259E75D6A755}"/>
                  </a:ext>
                </a:extLst>
              </p:cNvPr>
              <p:cNvSpPr/>
              <p:nvPr/>
            </p:nvSpPr>
            <p:spPr>
              <a:xfrm>
                <a:off x="4137381" y="4086112"/>
                <a:ext cx="131252" cy="165654"/>
              </a:xfrm>
              <a:custGeom>
                <a:avLst/>
                <a:gdLst/>
                <a:ahLst/>
                <a:cxnLst/>
                <a:rect l="l" t="t" r="r" b="b"/>
                <a:pathLst>
                  <a:path w="1900" h="2398" extrusionOk="0">
                    <a:moveTo>
                      <a:pt x="1530" y="350"/>
                    </a:moveTo>
                    <a:cubicBezTo>
                      <a:pt x="1517" y="725"/>
                      <a:pt x="1282" y="1146"/>
                      <a:pt x="1035" y="1393"/>
                    </a:cubicBezTo>
                    <a:cubicBezTo>
                      <a:pt x="987" y="1441"/>
                      <a:pt x="935" y="1485"/>
                      <a:pt x="882" y="1527"/>
                    </a:cubicBezTo>
                    <a:lnTo>
                      <a:pt x="882" y="1527"/>
                    </a:lnTo>
                    <a:cubicBezTo>
                      <a:pt x="953" y="1328"/>
                      <a:pt x="1060" y="1141"/>
                      <a:pt x="1175" y="956"/>
                    </a:cubicBezTo>
                    <a:cubicBezTo>
                      <a:pt x="1278" y="784"/>
                      <a:pt x="1391" y="540"/>
                      <a:pt x="1530" y="350"/>
                    </a:cubicBezTo>
                    <a:close/>
                    <a:moveTo>
                      <a:pt x="1609" y="1"/>
                    </a:moveTo>
                    <a:cubicBezTo>
                      <a:pt x="1583" y="1"/>
                      <a:pt x="1558" y="9"/>
                      <a:pt x="1537" y="26"/>
                    </a:cubicBezTo>
                    <a:cubicBezTo>
                      <a:pt x="1286" y="250"/>
                      <a:pt x="1091" y="687"/>
                      <a:pt x="933" y="975"/>
                    </a:cubicBezTo>
                    <a:cubicBezTo>
                      <a:pt x="785" y="1258"/>
                      <a:pt x="681" y="1452"/>
                      <a:pt x="638" y="1699"/>
                    </a:cubicBezTo>
                    <a:lnTo>
                      <a:pt x="638" y="1699"/>
                    </a:lnTo>
                    <a:cubicBezTo>
                      <a:pt x="636" y="1700"/>
                      <a:pt x="634" y="1701"/>
                      <a:pt x="632" y="1703"/>
                    </a:cubicBezTo>
                    <a:lnTo>
                      <a:pt x="632" y="1703"/>
                    </a:lnTo>
                    <a:cubicBezTo>
                      <a:pt x="613" y="1677"/>
                      <a:pt x="594" y="1650"/>
                      <a:pt x="577" y="1622"/>
                    </a:cubicBezTo>
                    <a:lnTo>
                      <a:pt x="577" y="1622"/>
                    </a:lnTo>
                    <a:cubicBezTo>
                      <a:pt x="485" y="1277"/>
                      <a:pt x="499" y="883"/>
                      <a:pt x="254" y="612"/>
                    </a:cubicBezTo>
                    <a:cubicBezTo>
                      <a:pt x="238" y="599"/>
                      <a:pt x="219" y="593"/>
                      <a:pt x="200" y="593"/>
                    </a:cubicBezTo>
                    <a:cubicBezTo>
                      <a:pt x="167" y="593"/>
                      <a:pt x="136" y="613"/>
                      <a:pt x="124" y="649"/>
                    </a:cubicBezTo>
                    <a:cubicBezTo>
                      <a:pt x="0" y="975"/>
                      <a:pt x="104" y="1519"/>
                      <a:pt x="350" y="1906"/>
                    </a:cubicBezTo>
                    <a:lnTo>
                      <a:pt x="350" y="1906"/>
                    </a:lnTo>
                    <a:cubicBezTo>
                      <a:pt x="285" y="1959"/>
                      <a:pt x="225" y="2017"/>
                      <a:pt x="170" y="2081"/>
                    </a:cubicBezTo>
                    <a:cubicBezTo>
                      <a:pt x="63" y="2205"/>
                      <a:pt x="158" y="2398"/>
                      <a:pt x="300" y="2398"/>
                    </a:cubicBezTo>
                    <a:cubicBezTo>
                      <a:pt x="330" y="2398"/>
                      <a:pt x="361" y="2389"/>
                      <a:pt x="393" y="2370"/>
                    </a:cubicBezTo>
                    <a:cubicBezTo>
                      <a:pt x="470" y="2324"/>
                      <a:pt x="548" y="2273"/>
                      <a:pt x="626" y="2217"/>
                    </a:cubicBezTo>
                    <a:lnTo>
                      <a:pt x="626" y="2217"/>
                    </a:lnTo>
                    <a:cubicBezTo>
                      <a:pt x="735" y="2301"/>
                      <a:pt x="857" y="2353"/>
                      <a:pt x="989" y="2360"/>
                    </a:cubicBezTo>
                    <a:cubicBezTo>
                      <a:pt x="1119" y="2360"/>
                      <a:pt x="1193" y="2147"/>
                      <a:pt x="1063" y="2091"/>
                    </a:cubicBezTo>
                    <a:cubicBezTo>
                      <a:pt x="1009" y="2067"/>
                      <a:pt x="956" y="2034"/>
                      <a:pt x="904" y="1994"/>
                    </a:cubicBezTo>
                    <a:lnTo>
                      <a:pt x="904" y="1994"/>
                    </a:lnTo>
                    <a:cubicBezTo>
                      <a:pt x="1454" y="1505"/>
                      <a:pt x="1900" y="795"/>
                      <a:pt x="1714" y="73"/>
                    </a:cubicBezTo>
                    <a:cubicBezTo>
                      <a:pt x="1696" y="26"/>
                      <a:pt x="1653" y="1"/>
                      <a:pt x="1609"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5" name="Google Shape;2505;p64">
                <a:extLst>
                  <a:ext uri="{FF2B5EF4-FFF2-40B4-BE49-F238E27FC236}">
                    <a16:creationId xmlns:a16="http://schemas.microsoft.com/office/drawing/2014/main" id="{72AB4DBB-6AE7-48FB-B255-379806635DFE}"/>
                  </a:ext>
                </a:extLst>
              </p:cNvPr>
              <p:cNvSpPr/>
              <p:nvPr/>
            </p:nvSpPr>
            <p:spPr>
              <a:xfrm>
                <a:off x="2411446" y="4706861"/>
                <a:ext cx="123446" cy="51879"/>
              </a:xfrm>
              <a:custGeom>
                <a:avLst/>
                <a:gdLst/>
                <a:ahLst/>
                <a:cxnLst/>
                <a:rect l="l" t="t" r="r" b="b"/>
                <a:pathLst>
                  <a:path w="1787" h="751" extrusionOk="0">
                    <a:moveTo>
                      <a:pt x="549" y="273"/>
                    </a:moveTo>
                    <a:cubicBezTo>
                      <a:pt x="717" y="273"/>
                      <a:pt x="890" y="312"/>
                      <a:pt x="1014" y="374"/>
                    </a:cubicBezTo>
                    <a:cubicBezTo>
                      <a:pt x="1101" y="417"/>
                      <a:pt x="1176" y="477"/>
                      <a:pt x="1258" y="528"/>
                    </a:cubicBezTo>
                    <a:lnTo>
                      <a:pt x="1258" y="528"/>
                    </a:lnTo>
                    <a:cubicBezTo>
                      <a:pt x="948" y="499"/>
                      <a:pt x="592" y="439"/>
                      <a:pt x="347" y="294"/>
                    </a:cubicBezTo>
                    <a:lnTo>
                      <a:pt x="347" y="294"/>
                    </a:lnTo>
                    <a:cubicBezTo>
                      <a:pt x="411" y="279"/>
                      <a:pt x="480" y="273"/>
                      <a:pt x="549" y="273"/>
                    </a:cubicBezTo>
                    <a:close/>
                    <a:moveTo>
                      <a:pt x="647" y="0"/>
                    </a:moveTo>
                    <a:cubicBezTo>
                      <a:pt x="440" y="0"/>
                      <a:pt x="229" y="54"/>
                      <a:pt x="75" y="169"/>
                    </a:cubicBezTo>
                    <a:cubicBezTo>
                      <a:pt x="10" y="206"/>
                      <a:pt x="1" y="290"/>
                      <a:pt x="47" y="337"/>
                    </a:cubicBezTo>
                    <a:cubicBezTo>
                      <a:pt x="379" y="628"/>
                      <a:pt x="943" y="694"/>
                      <a:pt x="1402" y="694"/>
                    </a:cubicBezTo>
                    <a:cubicBezTo>
                      <a:pt x="1469" y="694"/>
                      <a:pt x="1534" y="692"/>
                      <a:pt x="1595" y="690"/>
                    </a:cubicBezTo>
                    <a:lnTo>
                      <a:pt x="1595" y="690"/>
                    </a:lnTo>
                    <a:cubicBezTo>
                      <a:pt x="1616" y="702"/>
                      <a:pt x="1636" y="714"/>
                      <a:pt x="1656" y="727"/>
                    </a:cubicBezTo>
                    <a:cubicBezTo>
                      <a:pt x="1675" y="743"/>
                      <a:pt x="1696" y="750"/>
                      <a:pt x="1716" y="750"/>
                    </a:cubicBezTo>
                    <a:cubicBezTo>
                      <a:pt x="1754" y="750"/>
                      <a:pt x="1786" y="723"/>
                      <a:pt x="1786" y="681"/>
                    </a:cubicBezTo>
                    <a:cubicBezTo>
                      <a:pt x="1786" y="550"/>
                      <a:pt x="1712" y="439"/>
                      <a:pt x="1591" y="383"/>
                    </a:cubicBezTo>
                    <a:cubicBezTo>
                      <a:pt x="1424" y="271"/>
                      <a:pt x="1238" y="160"/>
                      <a:pt x="1052" y="76"/>
                    </a:cubicBezTo>
                    <a:cubicBezTo>
                      <a:pt x="933" y="26"/>
                      <a:pt x="791" y="0"/>
                      <a:pt x="64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6" name="Google Shape;2506;p64">
                <a:extLst>
                  <a:ext uri="{FF2B5EF4-FFF2-40B4-BE49-F238E27FC236}">
                    <a16:creationId xmlns:a16="http://schemas.microsoft.com/office/drawing/2014/main" id="{3AEB9A02-3CAA-4170-936D-F5C804F599A8}"/>
                  </a:ext>
                </a:extLst>
              </p:cNvPr>
              <p:cNvSpPr/>
              <p:nvPr/>
            </p:nvSpPr>
            <p:spPr>
              <a:xfrm>
                <a:off x="2916413" y="4436348"/>
                <a:ext cx="84278" cy="68942"/>
              </a:xfrm>
              <a:custGeom>
                <a:avLst/>
                <a:gdLst/>
                <a:ahLst/>
                <a:cxnLst/>
                <a:rect l="l" t="t" r="r" b="b"/>
                <a:pathLst>
                  <a:path w="1220" h="998" extrusionOk="0">
                    <a:moveTo>
                      <a:pt x="799" y="282"/>
                    </a:moveTo>
                    <a:cubicBezTo>
                      <a:pt x="822" y="305"/>
                      <a:pt x="842" y="334"/>
                      <a:pt x="858" y="365"/>
                    </a:cubicBezTo>
                    <a:lnTo>
                      <a:pt x="858" y="365"/>
                    </a:lnTo>
                    <a:cubicBezTo>
                      <a:pt x="841" y="346"/>
                      <a:pt x="823" y="328"/>
                      <a:pt x="805" y="310"/>
                    </a:cubicBezTo>
                    <a:lnTo>
                      <a:pt x="805" y="310"/>
                    </a:lnTo>
                    <a:cubicBezTo>
                      <a:pt x="802" y="301"/>
                      <a:pt x="801" y="291"/>
                      <a:pt x="799" y="282"/>
                    </a:cubicBezTo>
                    <a:close/>
                    <a:moveTo>
                      <a:pt x="240" y="167"/>
                    </a:moveTo>
                    <a:cubicBezTo>
                      <a:pt x="358" y="167"/>
                      <a:pt x="514" y="257"/>
                      <a:pt x="637" y="369"/>
                    </a:cubicBezTo>
                    <a:lnTo>
                      <a:pt x="637" y="369"/>
                    </a:lnTo>
                    <a:cubicBezTo>
                      <a:pt x="670" y="506"/>
                      <a:pt x="739" y="633"/>
                      <a:pt x="839" y="739"/>
                    </a:cubicBezTo>
                    <a:lnTo>
                      <a:pt x="839" y="739"/>
                    </a:lnTo>
                    <a:cubicBezTo>
                      <a:pt x="746" y="662"/>
                      <a:pt x="649" y="587"/>
                      <a:pt x="549" y="514"/>
                    </a:cubicBezTo>
                    <a:cubicBezTo>
                      <a:pt x="435" y="425"/>
                      <a:pt x="259" y="315"/>
                      <a:pt x="197" y="172"/>
                    </a:cubicBezTo>
                    <a:lnTo>
                      <a:pt x="197" y="172"/>
                    </a:lnTo>
                    <a:cubicBezTo>
                      <a:pt x="210" y="169"/>
                      <a:pt x="225" y="167"/>
                      <a:pt x="240" y="167"/>
                    </a:cubicBezTo>
                    <a:close/>
                    <a:moveTo>
                      <a:pt x="230" y="1"/>
                    </a:moveTo>
                    <a:cubicBezTo>
                      <a:pt x="163" y="1"/>
                      <a:pt x="97" y="20"/>
                      <a:pt x="37" y="68"/>
                    </a:cubicBezTo>
                    <a:cubicBezTo>
                      <a:pt x="9" y="86"/>
                      <a:pt x="0" y="124"/>
                      <a:pt x="9" y="152"/>
                    </a:cubicBezTo>
                    <a:cubicBezTo>
                      <a:pt x="37" y="328"/>
                      <a:pt x="195" y="458"/>
                      <a:pt x="335" y="561"/>
                    </a:cubicBezTo>
                    <a:cubicBezTo>
                      <a:pt x="530" y="710"/>
                      <a:pt x="744" y="849"/>
                      <a:pt x="958" y="988"/>
                    </a:cubicBezTo>
                    <a:cubicBezTo>
                      <a:pt x="968" y="995"/>
                      <a:pt x="977" y="998"/>
                      <a:pt x="986" y="998"/>
                    </a:cubicBezTo>
                    <a:cubicBezTo>
                      <a:pt x="1030" y="998"/>
                      <a:pt x="1061" y="934"/>
                      <a:pt x="1023" y="896"/>
                    </a:cubicBezTo>
                    <a:cubicBezTo>
                      <a:pt x="974" y="853"/>
                      <a:pt x="925" y="810"/>
                      <a:pt x="874" y="768"/>
                    </a:cubicBezTo>
                    <a:lnTo>
                      <a:pt x="874" y="768"/>
                    </a:lnTo>
                    <a:cubicBezTo>
                      <a:pt x="888" y="775"/>
                      <a:pt x="904" y="779"/>
                      <a:pt x="919" y="779"/>
                    </a:cubicBezTo>
                    <a:cubicBezTo>
                      <a:pt x="926" y="779"/>
                      <a:pt x="932" y="778"/>
                      <a:pt x="938" y="777"/>
                    </a:cubicBezTo>
                    <a:lnTo>
                      <a:pt x="938" y="777"/>
                    </a:lnTo>
                    <a:cubicBezTo>
                      <a:pt x="960" y="801"/>
                      <a:pt x="993" y="811"/>
                      <a:pt x="1027" y="811"/>
                    </a:cubicBezTo>
                    <a:cubicBezTo>
                      <a:pt x="1118" y="811"/>
                      <a:pt x="1219" y="737"/>
                      <a:pt x="1159" y="636"/>
                    </a:cubicBezTo>
                    <a:lnTo>
                      <a:pt x="1159" y="636"/>
                    </a:lnTo>
                    <a:cubicBezTo>
                      <a:pt x="1117" y="406"/>
                      <a:pt x="970" y="113"/>
                      <a:pt x="725" y="59"/>
                    </a:cubicBezTo>
                    <a:cubicBezTo>
                      <a:pt x="715" y="55"/>
                      <a:pt x="706" y="54"/>
                      <a:pt x="697" y="54"/>
                    </a:cubicBezTo>
                    <a:cubicBezTo>
                      <a:pt x="654" y="54"/>
                      <a:pt x="621" y="87"/>
                      <a:pt x="614" y="133"/>
                    </a:cubicBezTo>
                    <a:cubicBezTo>
                      <a:pt x="613" y="140"/>
                      <a:pt x="613" y="147"/>
                      <a:pt x="613" y="154"/>
                    </a:cubicBezTo>
                    <a:lnTo>
                      <a:pt x="613" y="154"/>
                    </a:lnTo>
                    <a:cubicBezTo>
                      <a:pt x="507" y="80"/>
                      <a:pt x="366" y="1"/>
                      <a:pt x="23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7" name="Google Shape;2507;p64">
                <a:extLst>
                  <a:ext uri="{FF2B5EF4-FFF2-40B4-BE49-F238E27FC236}">
                    <a16:creationId xmlns:a16="http://schemas.microsoft.com/office/drawing/2014/main" id="{DEB6567B-F0E5-4D5A-B6B7-694A667EA5F2}"/>
                  </a:ext>
                </a:extLst>
              </p:cNvPr>
              <p:cNvSpPr/>
              <p:nvPr/>
            </p:nvSpPr>
            <p:spPr>
              <a:xfrm>
                <a:off x="3024935" y="4195608"/>
                <a:ext cx="82274" cy="64452"/>
              </a:xfrm>
              <a:custGeom>
                <a:avLst/>
                <a:gdLst/>
                <a:ahLst/>
                <a:cxnLst/>
                <a:rect l="l" t="t" r="r" b="b"/>
                <a:pathLst>
                  <a:path w="1191" h="933" extrusionOk="0">
                    <a:moveTo>
                      <a:pt x="888" y="575"/>
                    </a:moveTo>
                    <a:cubicBezTo>
                      <a:pt x="902" y="575"/>
                      <a:pt x="910" y="584"/>
                      <a:pt x="902" y="584"/>
                    </a:cubicBezTo>
                    <a:cubicBezTo>
                      <a:pt x="899" y="584"/>
                      <a:pt x="892" y="582"/>
                      <a:pt x="880" y="576"/>
                    </a:cubicBezTo>
                    <a:lnTo>
                      <a:pt x="880" y="576"/>
                    </a:lnTo>
                    <a:cubicBezTo>
                      <a:pt x="883" y="576"/>
                      <a:pt x="886" y="575"/>
                      <a:pt x="888" y="575"/>
                    </a:cubicBezTo>
                    <a:close/>
                    <a:moveTo>
                      <a:pt x="912" y="1"/>
                    </a:moveTo>
                    <a:cubicBezTo>
                      <a:pt x="877" y="1"/>
                      <a:pt x="842" y="19"/>
                      <a:pt x="838" y="56"/>
                    </a:cubicBezTo>
                    <a:lnTo>
                      <a:pt x="838" y="47"/>
                    </a:lnTo>
                    <a:cubicBezTo>
                      <a:pt x="814" y="196"/>
                      <a:pt x="771" y="368"/>
                      <a:pt x="775" y="529"/>
                    </a:cubicBezTo>
                    <a:lnTo>
                      <a:pt x="775" y="529"/>
                    </a:lnTo>
                    <a:cubicBezTo>
                      <a:pt x="693" y="510"/>
                      <a:pt x="603" y="474"/>
                      <a:pt x="531" y="438"/>
                    </a:cubicBezTo>
                    <a:cubicBezTo>
                      <a:pt x="424" y="376"/>
                      <a:pt x="335" y="284"/>
                      <a:pt x="214" y="284"/>
                    </a:cubicBezTo>
                    <a:cubicBezTo>
                      <a:pt x="188" y="284"/>
                      <a:pt x="161" y="288"/>
                      <a:pt x="131" y="298"/>
                    </a:cubicBezTo>
                    <a:cubicBezTo>
                      <a:pt x="47" y="326"/>
                      <a:pt x="1" y="475"/>
                      <a:pt x="103" y="521"/>
                    </a:cubicBezTo>
                    <a:cubicBezTo>
                      <a:pt x="261" y="596"/>
                      <a:pt x="373" y="735"/>
                      <a:pt x="540" y="800"/>
                    </a:cubicBezTo>
                    <a:cubicBezTo>
                      <a:pt x="642" y="851"/>
                      <a:pt x="790" y="933"/>
                      <a:pt x="914" y="933"/>
                    </a:cubicBezTo>
                    <a:cubicBezTo>
                      <a:pt x="926" y="933"/>
                      <a:pt x="938" y="932"/>
                      <a:pt x="949" y="930"/>
                    </a:cubicBezTo>
                    <a:cubicBezTo>
                      <a:pt x="1116" y="912"/>
                      <a:pt x="1191" y="717"/>
                      <a:pt x="1098" y="586"/>
                    </a:cubicBezTo>
                    <a:cubicBezTo>
                      <a:pt x="1089" y="568"/>
                      <a:pt x="1079" y="568"/>
                      <a:pt x="1070" y="558"/>
                    </a:cubicBezTo>
                    <a:cubicBezTo>
                      <a:pt x="1061" y="503"/>
                      <a:pt x="1042" y="447"/>
                      <a:pt x="1033" y="391"/>
                    </a:cubicBezTo>
                    <a:cubicBezTo>
                      <a:pt x="1014" y="280"/>
                      <a:pt x="996" y="168"/>
                      <a:pt x="986" y="56"/>
                    </a:cubicBezTo>
                    <a:cubicBezTo>
                      <a:pt x="982" y="19"/>
                      <a:pt x="947" y="1"/>
                      <a:pt x="912"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8" name="Google Shape;2508;p64">
                <a:extLst>
                  <a:ext uri="{FF2B5EF4-FFF2-40B4-BE49-F238E27FC236}">
                    <a16:creationId xmlns:a16="http://schemas.microsoft.com/office/drawing/2014/main" id="{2137F937-647A-4063-96DA-51BEEAB3337C}"/>
                  </a:ext>
                </a:extLst>
              </p:cNvPr>
              <p:cNvSpPr/>
              <p:nvPr/>
            </p:nvSpPr>
            <p:spPr>
              <a:xfrm>
                <a:off x="3702392" y="4088530"/>
                <a:ext cx="27839" cy="31846"/>
              </a:xfrm>
              <a:custGeom>
                <a:avLst/>
                <a:gdLst/>
                <a:ahLst/>
                <a:cxnLst/>
                <a:rect l="l" t="t" r="r" b="b"/>
                <a:pathLst>
                  <a:path w="403" h="461" extrusionOk="0">
                    <a:moveTo>
                      <a:pt x="74" y="1"/>
                    </a:moveTo>
                    <a:cubicBezTo>
                      <a:pt x="48" y="1"/>
                      <a:pt x="23" y="19"/>
                      <a:pt x="23" y="56"/>
                    </a:cubicBezTo>
                    <a:cubicBezTo>
                      <a:pt x="7" y="137"/>
                      <a:pt x="5" y="218"/>
                      <a:pt x="16" y="298"/>
                    </a:cubicBezTo>
                    <a:lnTo>
                      <a:pt x="16" y="298"/>
                    </a:lnTo>
                    <a:cubicBezTo>
                      <a:pt x="1" y="358"/>
                      <a:pt x="29" y="421"/>
                      <a:pt x="88" y="438"/>
                    </a:cubicBezTo>
                    <a:cubicBezTo>
                      <a:pt x="114" y="453"/>
                      <a:pt x="142" y="460"/>
                      <a:pt x="168" y="460"/>
                    </a:cubicBezTo>
                    <a:cubicBezTo>
                      <a:pt x="208" y="460"/>
                      <a:pt x="246" y="443"/>
                      <a:pt x="274" y="410"/>
                    </a:cubicBezTo>
                    <a:cubicBezTo>
                      <a:pt x="311" y="363"/>
                      <a:pt x="339" y="317"/>
                      <a:pt x="358" y="261"/>
                    </a:cubicBezTo>
                    <a:cubicBezTo>
                      <a:pt x="367" y="242"/>
                      <a:pt x="376" y="224"/>
                      <a:pt x="386" y="196"/>
                    </a:cubicBezTo>
                    <a:lnTo>
                      <a:pt x="395" y="168"/>
                    </a:lnTo>
                    <a:cubicBezTo>
                      <a:pt x="395" y="169"/>
                      <a:pt x="395" y="169"/>
                      <a:pt x="395" y="169"/>
                    </a:cubicBezTo>
                    <a:cubicBezTo>
                      <a:pt x="396" y="169"/>
                      <a:pt x="401" y="130"/>
                      <a:pt x="398" y="130"/>
                    </a:cubicBezTo>
                    <a:lnTo>
                      <a:pt x="398" y="130"/>
                    </a:lnTo>
                    <a:cubicBezTo>
                      <a:pt x="398" y="130"/>
                      <a:pt x="397" y="133"/>
                      <a:pt x="395" y="140"/>
                    </a:cubicBezTo>
                    <a:cubicBezTo>
                      <a:pt x="402" y="75"/>
                      <a:pt x="358" y="26"/>
                      <a:pt x="303" y="26"/>
                    </a:cubicBezTo>
                    <a:cubicBezTo>
                      <a:pt x="288" y="26"/>
                      <a:pt x="271" y="30"/>
                      <a:pt x="255" y="38"/>
                    </a:cubicBezTo>
                    <a:cubicBezTo>
                      <a:pt x="218" y="56"/>
                      <a:pt x="190" y="84"/>
                      <a:pt x="181" y="112"/>
                    </a:cubicBezTo>
                    <a:cubicBezTo>
                      <a:pt x="172" y="131"/>
                      <a:pt x="162" y="149"/>
                      <a:pt x="153" y="177"/>
                    </a:cubicBezTo>
                    <a:cubicBezTo>
                      <a:pt x="153" y="187"/>
                      <a:pt x="144" y="187"/>
                      <a:pt x="144" y="196"/>
                    </a:cubicBezTo>
                    <a:cubicBezTo>
                      <a:pt x="144" y="196"/>
                      <a:pt x="139" y="212"/>
                      <a:pt x="140" y="212"/>
                    </a:cubicBezTo>
                    <a:cubicBezTo>
                      <a:pt x="140" y="212"/>
                      <a:pt x="141" y="210"/>
                      <a:pt x="144" y="205"/>
                    </a:cubicBezTo>
                    <a:lnTo>
                      <a:pt x="144" y="205"/>
                    </a:lnTo>
                    <a:cubicBezTo>
                      <a:pt x="138" y="218"/>
                      <a:pt x="135" y="226"/>
                      <a:pt x="132" y="233"/>
                    </a:cubicBezTo>
                    <a:lnTo>
                      <a:pt x="132" y="233"/>
                    </a:lnTo>
                    <a:cubicBezTo>
                      <a:pt x="122" y="174"/>
                      <a:pt x="118" y="113"/>
                      <a:pt x="125" y="56"/>
                    </a:cubicBezTo>
                    <a:cubicBezTo>
                      <a:pt x="125" y="19"/>
                      <a:pt x="100" y="1"/>
                      <a:pt x="74"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9" name="Google Shape;2509;p64">
                <a:extLst>
                  <a:ext uri="{FF2B5EF4-FFF2-40B4-BE49-F238E27FC236}">
                    <a16:creationId xmlns:a16="http://schemas.microsoft.com/office/drawing/2014/main" id="{3E1874F1-E3ED-4652-AC85-F0B88001F0D6}"/>
                  </a:ext>
                </a:extLst>
              </p:cNvPr>
              <p:cNvSpPr/>
              <p:nvPr/>
            </p:nvSpPr>
            <p:spPr>
              <a:xfrm>
                <a:off x="3816372" y="4185102"/>
                <a:ext cx="60445" cy="70876"/>
              </a:xfrm>
              <a:custGeom>
                <a:avLst/>
                <a:gdLst/>
                <a:ahLst/>
                <a:cxnLst/>
                <a:rect l="l" t="t" r="r" b="b"/>
                <a:pathLst>
                  <a:path w="875" h="1026" extrusionOk="0">
                    <a:moveTo>
                      <a:pt x="206" y="1"/>
                    </a:moveTo>
                    <a:cubicBezTo>
                      <a:pt x="191" y="1"/>
                      <a:pt x="175" y="3"/>
                      <a:pt x="158" y="7"/>
                    </a:cubicBezTo>
                    <a:cubicBezTo>
                      <a:pt x="0" y="44"/>
                      <a:pt x="56" y="249"/>
                      <a:pt x="93" y="351"/>
                    </a:cubicBezTo>
                    <a:cubicBezTo>
                      <a:pt x="121" y="425"/>
                      <a:pt x="149" y="490"/>
                      <a:pt x="177" y="555"/>
                    </a:cubicBezTo>
                    <a:cubicBezTo>
                      <a:pt x="196" y="630"/>
                      <a:pt x="214" y="704"/>
                      <a:pt x="242" y="769"/>
                    </a:cubicBezTo>
                    <a:cubicBezTo>
                      <a:pt x="289" y="853"/>
                      <a:pt x="335" y="937"/>
                      <a:pt x="400" y="1002"/>
                    </a:cubicBezTo>
                    <a:cubicBezTo>
                      <a:pt x="410" y="1019"/>
                      <a:pt x="426" y="1026"/>
                      <a:pt x="442" y="1026"/>
                    </a:cubicBezTo>
                    <a:cubicBezTo>
                      <a:pt x="470" y="1026"/>
                      <a:pt x="496" y="1004"/>
                      <a:pt x="484" y="974"/>
                    </a:cubicBezTo>
                    <a:lnTo>
                      <a:pt x="475" y="937"/>
                    </a:lnTo>
                    <a:cubicBezTo>
                      <a:pt x="470" y="926"/>
                      <a:pt x="463" y="918"/>
                      <a:pt x="455" y="913"/>
                    </a:cubicBezTo>
                    <a:lnTo>
                      <a:pt x="455" y="913"/>
                    </a:lnTo>
                    <a:cubicBezTo>
                      <a:pt x="419" y="846"/>
                      <a:pt x="375" y="787"/>
                      <a:pt x="354" y="723"/>
                    </a:cubicBezTo>
                    <a:cubicBezTo>
                      <a:pt x="316" y="630"/>
                      <a:pt x="316" y="546"/>
                      <a:pt x="289" y="462"/>
                    </a:cubicBezTo>
                    <a:cubicBezTo>
                      <a:pt x="280" y="419"/>
                      <a:pt x="191" y="249"/>
                      <a:pt x="208" y="179"/>
                    </a:cubicBezTo>
                    <a:lnTo>
                      <a:pt x="208" y="179"/>
                    </a:lnTo>
                    <a:cubicBezTo>
                      <a:pt x="208" y="191"/>
                      <a:pt x="230" y="192"/>
                      <a:pt x="251" y="221"/>
                    </a:cubicBezTo>
                    <a:cubicBezTo>
                      <a:pt x="270" y="249"/>
                      <a:pt x="289" y="277"/>
                      <a:pt x="298" y="314"/>
                    </a:cubicBezTo>
                    <a:cubicBezTo>
                      <a:pt x="326" y="360"/>
                      <a:pt x="354" y="416"/>
                      <a:pt x="372" y="472"/>
                    </a:cubicBezTo>
                    <a:cubicBezTo>
                      <a:pt x="419" y="583"/>
                      <a:pt x="419" y="751"/>
                      <a:pt x="493" y="844"/>
                    </a:cubicBezTo>
                    <a:cubicBezTo>
                      <a:pt x="521" y="882"/>
                      <a:pt x="565" y="905"/>
                      <a:pt x="610" y="905"/>
                    </a:cubicBezTo>
                    <a:cubicBezTo>
                      <a:pt x="640" y="905"/>
                      <a:pt x="671" y="894"/>
                      <a:pt x="698" y="872"/>
                    </a:cubicBezTo>
                    <a:cubicBezTo>
                      <a:pt x="874" y="732"/>
                      <a:pt x="623" y="444"/>
                      <a:pt x="549" y="314"/>
                    </a:cubicBezTo>
                    <a:cubicBezTo>
                      <a:pt x="473" y="204"/>
                      <a:pt x="366" y="1"/>
                      <a:pt x="206"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0" name="Google Shape;2510;p64">
                <a:extLst>
                  <a:ext uri="{FF2B5EF4-FFF2-40B4-BE49-F238E27FC236}">
                    <a16:creationId xmlns:a16="http://schemas.microsoft.com/office/drawing/2014/main" id="{FAD8C8BF-75C2-4802-8A7C-FA9DB6D5C89F}"/>
                  </a:ext>
                </a:extLst>
              </p:cNvPr>
              <p:cNvSpPr/>
              <p:nvPr/>
            </p:nvSpPr>
            <p:spPr>
              <a:xfrm>
                <a:off x="5430053" y="4399316"/>
                <a:ext cx="141269" cy="120337"/>
              </a:xfrm>
              <a:custGeom>
                <a:avLst/>
                <a:gdLst/>
                <a:ahLst/>
                <a:cxnLst/>
                <a:rect l="l" t="t" r="r" b="b"/>
                <a:pathLst>
                  <a:path w="2045" h="1742" extrusionOk="0">
                    <a:moveTo>
                      <a:pt x="317" y="1"/>
                    </a:moveTo>
                    <a:cubicBezTo>
                      <a:pt x="275" y="1"/>
                      <a:pt x="237" y="27"/>
                      <a:pt x="223" y="68"/>
                    </a:cubicBezTo>
                    <a:cubicBezTo>
                      <a:pt x="186" y="272"/>
                      <a:pt x="279" y="505"/>
                      <a:pt x="298" y="709"/>
                    </a:cubicBezTo>
                    <a:cubicBezTo>
                      <a:pt x="303" y="769"/>
                      <a:pt x="308" y="829"/>
                      <a:pt x="313" y="888"/>
                    </a:cubicBezTo>
                    <a:lnTo>
                      <a:pt x="313" y="888"/>
                    </a:lnTo>
                    <a:cubicBezTo>
                      <a:pt x="302" y="1014"/>
                      <a:pt x="286" y="1141"/>
                      <a:pt x="275" y="1269"/>
                    </a:cubicBezTo>
                    <a:lnTo>
                      <a:pt x="275" y="1269"/>
                    </a:lnTo>
                    <a:cubicBezTo>
                      <a:pt x="255" y="1272"/>
                      <a:pt x="234" y="1274"/>
                      <a:pt x="214" y="1276"/>
                    </a:cubicBezTo>
                    <a:cubicBezTo>
                      <a:pt x="0" y="1304"/>
                      <a:pt x="65" y="1639"/>
                      <a:pt x="270" y="1648"/>
                    </a:cubicBezTo>
                    <a:cubicBezTo>
                      <a:pt x="275" y="1649"/>
                      <a:pt x="280" y="1649"/>
                      <a:pt x="285" y="1649"/>
                    </a:cubicBezTo>
                    <a:cubicBezTo>
                      <a:pt x="287" y="1649"/>
                      <a:pt x="289" y="1649"/>
                      <a:pt x="291" y="1649"/>
                    </a:cubicBezTo>
                    <a:lnTo>
                      <a:pt x="291" y="1649"/>
                    </a:lnTo>
                    <a:cubicBezTo>
                      <a:pt x="310" y="1674"/>
                      <a:pt x="336" y="1693"/>
                      <a:pt x="366" y="1705"/>
                    </a:cubicBezTo>
                    <a:lnTo>
                      <a:pt x="366" y="1705"/>
                    </a:lnTo>
                    <a:cubicBezTo>
                      <a:pt x="374" y="1729"/>
                      <a:pt x="399" y="1741"/>
                      <a:pt x="423" y="1741"/>
                    </a:cubicBezTo>
                    <a:cubicBezTo>
                      <a:pt x="445" y="1741"/>
                      <a:pt x="468" y="1731"/>
                      <a:pt x="478" y="1711"/>
                    </a:cubicBezTo>
                    <a:lnTo>
                      <a:pt x="478" y="1711"/>
                    </a:lnTo>
                    <a:cubicBezTo>
                      <a:pt x="500" y="1705"/>
                      <a:pt x="521" y="1693"/>
                      <a:pt x="539" y="1676"/>
                    </a:cubicBezTo>
                    <a:cubicBezTo>
                      <a:pt x="564" y="1655"/>
                      <a:pt x="586" y="1632"/>
                      <a:pt x="605" y="1608"/>
                    </a:cubicBezTo>
                    <a:lnTo>
                      <a:pt x="605" y="1608"/>
                    </a:lnTo>
                    <a:cubicBezTo>
                      <a:pt x="1224" y="1453"/>
                      <a:pt x="1762" y="878"/>
                      <a:pt x="1999" y="309"/>
                    </a:cubicBezTo>
                    <a:cubicBezTo>
                      <a:pt x="2044" y="204"/>
                      <a:pt x="1932" y="105"/>
                      <a:pt x="1833" y="105"/>
                    </a:cubicBezTo>
                    <a:cubicBezTo>
                      <a:pt x="1809" y="105"/>
                      <a:pt x="1787" y="111"/>
                      <a:pt x="1767" y="123"/>
                    </a:cubicBezTo>
                    <a:cubicBezTo>
                      <a:pt x="1451" y="337"/>
                      <a:pt x="1135" y="560"/>
                      <a:pt x="828" y="784"/>
                    </a:cubicBezTo>
                    <a:cubicBezTo>
                      <a:pt x="713" y="854"/>
                      <a:pt x="616" y="949"/>
                      <a:pt x="527" y="1046"/>
                    </a:cubicBezTo>
                    <a:lnTo>
                      <a:pt x="527" y="1046"/>
                    </a:lnTo>
                    <a:cubicBezTo>
                      <a:pt x="550" y="654"/>
                      <a:pt x="658" y="189"/>
                      <a:pt x="363" y="12"/>
                    </a:cubicBezTo>
                    <a:cubicBezTo>
                      <a:pt x="348" y="4"/>
                      <a:pt x="332" y="1"/>
                      <a:pt x="31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1" name="Google Shape;2511;p64">
                <a:extLst>
                  <a:ext uri="{FF2B5EF4-FFF2-40B4-BE49-F238E27FC236}">
                    <a16:creationId xmlns:a16="http://schemas.microsoft.com/office/drawing/2014/main" id="{2383B71F-3EB6-4DEC-8AEB-30CE6E25E618}"/>
                  </a:ext>
                </a:extLst>
              </p:cNvPr>
              <p:cNvSpPr/>
              <p:nvPr/>
            </p:nvSpPr>
            <p:spPr>
              <a:xfrm>
                <a:off x="4992715" y="4152843"/>
                <a:ext cx="67353" cy="99268"/>
              </a:xfrm>
              <a:custGeom>
                <a:avLst/>
                <a:gdLst/>
                <a:ahLst/>
                <a:cxnLst/>
                <a:rect l="l" t="t" r="r" b="b"/>
                <a:pathLst>
                  <a:path w="975" h="1437" extrusionOk="0">
                    <a:moveTo>
                      <a:pt x="57" y="1"/>
                    </a:moveTo>
                    <a:cubicBezTo>
                      <a:pt x="32" y="1"/>
                      <a:pt x="8" y="21"/>
                      <a:pt x="8" y="46"/>
                    </a:cubicBezTo>
                    <a:lnTo>
                      <a:pt x="17" y="55"/>
                    </a:lnTo>
                    <a:cubicBezTo>
                      <a:pt x="76" y="282"/>
                      <a:pt x="101" y="515"/>
                      <a:pt x="92" y="747"/>
                    </a:cubicBezTo>
                    <a:lnTo>
                      <a:pt x="92" y="747"/>
                    </a:lnTo>
                    <a:cubicBezTo>
                      <a:pt x="5" y="915"/>
                      <a:pt x="0" y="1060"/>
                      <a:pt x="8" y="1283"/>
                    </a:cubicBezTo>
                    <a:cubicBezTo>
                      <a:pt x="12" y="1389"/>
                      <a:pt x="89" y="1437"/>
                      <a:pt x="167" y="1437"/>
                    </a:cubicBezTo>
                    <a:cubicBezTo>
                      <a:pt x="238" y="1437"/>
                      <a:pt x="310" y="1396"/>
                      <a:pt x="326" y="1322"/>
                    </a:cubicBezTo>
                    <a:lnTo>
                      <a:pt x="326" y="1322"/>
                    </a:lnTo>
                    <a:cubicBezTo>
                      <a:pt x="503" y="1248"/>
                      <a:pt x="622" y="1067"/>
                      <a:pt x="724" y="892"/>
                    </a:cubicBezTo>
                    <a:cubicBezTo>
                      <a:pt x="826" y="734"/>
                      <a:pt x="975" y="437"/>
                      <a:pt x="900" y="241"/>
                    </a:cubicBezTo>
                    <a:cubicBezTo>
                      <a:pt x="880" y="173"/>
                      <a:pt x="815" y="130"/>
                      <a:pt x="745" y="130"/>
                    </a:cubicBezTo>
                    <a:cubicBezTo>
                      <a:pt x="719" y="130"/>
                      <a:pt x="693" y="136"/>
                      <a:pt x="668" y="148"/>
                    </a:cubicBezTo>
                    <a:cubicBezTo>
                      <a:pt x="493" y="243"/>
                      <a:pt x="346" y="372"/>
                      <a:pt x="231" y="529"/>
                    </a:cubicBezTo>
                    <a:lnTo>
                      <a:pt x="231" y="529"/>
                    </a:lnTo>
                    <a:cubicBezTo>
                      <a:pt x="210" y="357"/>
                      <a:pt x="174" y="187"/>
                      <a:pt x="91" y="18"/>
                    </a:cubicBezTo>
                    <a:cubicBezTo>
                      <a:pt x="82" y="6"/>
                      <a:pt x="70" y="1"/>
                      <a:pt x="5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2" name="Google Shape;2512;p64">
                <a:extLst>
                  <a:ext uri="{FF2B5EF4-FFF2-40B4-BE49-F238E27FC236}">
                    <a16:creationId xmlns:a16="http://schemas.microsoft.com/office/drawing/2014/main" id="{2484EF00-16D3-45E0-80C7-5E0509A48DA8}"/>
                  </a:ext>
                </a:extLst>
              </p:cNvPr>
              <p:cNvSpPr/>
              <p:nvPr/>
            </p:nvSpPr>
            <p:spPr>
              <a:xfrm>
                <a:off x="4784443" y="4237810"/>
                <a:ext cx="48218" cy="87870"/>
              </a:xfrm>
              <a:custGeom>
                <a:avLst/>
                <a:gdLst/>
                <a:ahLst/>
                <a:cxnLst/>
                <a:rect l="l" t="t" r="r" b="b"/>
                <a:pathLst>
                  <a:path w="698" h="1272" extrusionOk="0">
                    <a:moveTo>
                      <a:pt x="154" y="1"/>
                    </a:moveTo>
                    <a:cubicBezTo>
                      <a:pt x="90" y="1"/>
                      <a:pt x="29" y="43"/>
                      <a:pt x="10" y="109"/>
                    </a:cubicBezTo>
                    <a:cubicBezTo>
                      <a:pt x="0" y="276"/>
                      <a:pt x="37" y="434"/>
                      <a:pt x="112" y="574"/>
                    </a:cubicBezTo>
                    <a:cubicBezTo>
                      <a:pt x="122" y="604"/>
                      <a:pt x="158" y="691"/>
                      <a:pt x="198" y="790"/>
                    </a:cubicBezTo>
                    <a:lnTo>
                      <a:pt x="198" y="790"/>
                    </a:lnTo>
                    <a:cubicBezTo>
                      <a:pt x="194" y="829"/>
                      <a:pt x="190" y="867"/>
                      <a:pt x="186" y="899"/>
                    </a:cubicBezTo>
                    <a:cubicBezTo>
                      <a:pt x="186" y="983"/>
                      <a:pt x="233" y="1066"/>
                      <a:pt x="307" y="1113"/>
                    </a:cubicBezTo>
                    <a:cubicBezTo>
                      <a:pt x="308" y="1114"/>
                      <a:pt x="310" y="1114"/>
                      <a:pt x="311" y="1115"/>
                    </a:cubicBezTo>
                    <a:lnTo>
                      <a:pt x="311" y="1115"/>
                    </a:lnTo>
                    <a:cubicBezTo>
                      <a:pt x="318" y="1151"/>
                      <a:pt x="318" y="1174"/>
                      <a:pt x="307" y="1178"/>
                    </a:cubicBezTo>
                    <a:cubicBezTo>
                      <a:pt x="251" y="1206"/>
                      <a:pt x="270" y="1271"/>
                      <a:pt x="316" y="1271"/>
                    </a:cubicBezTo>
                    <a:lnTo>
                      <a:pt x="316" y="1262"/>
                    </a:lnTo>
                    <a:lnTo>
                      <a:pt x="363" y="1262"/>
                    </a:lnTo>
                    <a:cubicBezTo>
                      <a:pt x="391" y="1262"/>
                      <a:pt x="409" y="1243"/>
                      <a:pt x="409" y="1225"/>
                    </a:cubicBezTo>
                    <a:cubicBezTo>
                      <a:pt x="419" y="1199"/>
                      <a:pt x="425" y="1173"/>
                      <a:pt x="429" y="1148"/>
                    </a:cubicBezTo>
                    <a:lnTo>
                      <a:pt x="429" y="1148"/>
                    </a:lnTo>
                    <a:cubicBezTo>
                      <a:pt x="472" y="1148"/>
                      <a:pt x="516" y="1136"/>
                      <a:pt x="558" y="1113"/>
                    </a:cubicBezTo>
                    <a:cubicBezTo>
                      <a:pt x="651" y="1057"/>
                      <a:pt x="698" y="946"/>
                      <a:pt x="670" y="834"/>
                    </a:cubicBezTo>
                    <a:cubicBezTo>
                      <a:pt x="614" y="555"/>
                      <a:pt x="502" y="174"/>
                      <a:pt x="233" y="25"/>
                    </a:cubicBezTo>
                    <a:cubicBezTo>
                      <a:pt x="208" y="8"/>
                      <a:pt x="181" y="1"/>
                      <a:pt x="154"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3" name="Google Shape;2513;p64">
                <a:extLst>
                  <a:ext uri="{FF2B5EF4-FFF2-40B4-BE49-F238E27FC236}">
                    <a16:creationId xmlns:a16="http://schemas.microsoft.com/office/drawing/2014/main" id="{FD4542E9-1E0C-4547-A118-9ED838C52792}"/>
                  </a:ext>
                </a:extLst>
              </p:cNvPr>
              <p:cNvSpPr/>
              <p:nvPr/>
            </p:nvSpPr>
            <p:spPr>
              <a:xfrm>
                <a:off x="4639930" y="4097027"/>
                <a:ext cx="55886" cy="60929"/>
              </a:xfrm>
              <a:custGeom>
                <a:avLst/>
                <a:gdLst/>
                <a:ahLst/>
                <a:cxnLst/>
                <a:rect l="l" t="t" r="r" b="b"/>
                <a:pathLst>
                  <a:path w="809" h="882" extrusionOk="0">
                    <a:moveTo>
                      <a:pt x="465" y="529"/>
                    </a:moveTo>
                    <a:cubicBezTo>
                      <a:pt x="472" y="529"/>
                      <a:pt x="470" y="534"/>
                      <a:pt x="464" y="541"/>
                    </a:cubicBezTo>
                    <a:lnTo>
                      <a:pt x="464" y="541"/>
                    </a:lnTo>
                    <a:cubicBezTo>
                      <a:pt x="465" y="533"/>
                      <a:pt x="465" y="529"/>
                      <a:pt x="465" y="529"/>
                    </a:cubicBezTo>
                    <a:close/>
                    <a:moveTo>
                      <a:pt x="580" y="1"/>
                    </a:moveTo>
                    <a:cubicBezTo>
                      <a:pt x="553" y="1"/>
                      <a:pt x="525" y="12"/>
                      <a:pt x="502" y="36"/>
                    </a:cubicBezTo>
                    <a:cubicBezTo>
                      <a:pt x="474" y="82"/>
                      <a:pt x="437" y="138"/>
                      <a:pt x="400" y="185"/>
                    </a:cubicBezTo>
                    <a:cubicBezTo>
                      <a:pt x="366" y="219"/>
                      <a:pt x="321" y="238"/>
                      <a:pt x="278" y="268"/>
                    </a:cubicBezTo>
                    <a:lnTo>
                      <a:pt x="278" y="268"/>
                    </a:lnTo>
                    <a:cubicBezTo>
                      <a:pt x="260" y="222"/>
                      <a:pt x="235" y="179"/>
                      <a:pt x="205" y="138"/>
                    </a:cubicBezTo>
                    <a:cubicBezTo>
                      <a:pt x="185" y="102"/>
                      <a:pt x="153" y="87"/>
                      <a:pt x="121" y="87"/>
                    </a:cubicBezTo>
                    <a:cubicBezTo>
                      <a:pt x="61" y="87"/>
                      <a:pt x="0" y="140"/>
                      <a:pt x="19" y="212"/>
                    </a:cubicBezTo>
                    <a:cubicBezTo>
                      <a:pt x="28" y="296"/>
                      <a:pt x="37" y="371"/>
                      <a:pt x="46" y="454"/>
                    </a:cubicBezTo>
                    <a:cubicBezTo>
                      <a:pt x="46" y="488"/>
                      <a:pt x="63" y="511"/>
                      <a:pt x="84" y="522"/>
                    </a:cubicBezTo>
                    <a:lnTo>
                      <a:pt x="84" y="522"/>
                    </a:lnTo>
                    <a:cubicBezTo>
                      <a:pt x="88" y="595"/>
                      <a:pt x="89" y="667"/>
                      <a:pt x="93" y="733"/>
                    </a:cubicBezTo>
                    <a:cubicBezTo>
                      <a:pt x="102" y="817"/>
                      <a:pt x="167" y="882"/>
                      <a:pt x="251" y="882"/>
                    </a:cubicBezTo>
                    <a:cubicBezTo>
                      <a:pt x="372" y="882"/>
                      <a:pt x="465" y="789"/>
                      <a:pt x="456" y="668"/>
                    </a:cubicBezTo>
                    <a:cubicBezTo>
                      <a:pt x="456" y="662"/>
                      <a:pt x="460" y="601"/>
                      <a:pt x="463" y="562"/>
                    </a:cubicBezTo>
                    <a:lnTo>
                      <a:pt x="463" y="562"/>
                    </a:lnTo>
                    <a:cubicBezTo>
                      <a:pt x="470" y="558"/>
                      <a:pt x="480" y="554"/>
                      <a:pt x="493" y="547"/>
                    </a:cubicBezTo>
                    <a:cubicBezTo>
                      <a:pt x="688" y="445"/>
                      <a:pt x="809" y="231"/>
                      <a:pt x="651" y="36"/>
                    </a:cubicBezTo>
                    <a:cubicBezTo>
                      <a:pt x="632" y="12"/>
                      <a:pt x="607" y="1"/>
                      <a:pt x="58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4" name="Google Shape;2514;p64">
                <a:extLst>
                  <a:ext uri="{FF2B5EF4-FFF2-40B4-BE49-F238E27FC236}">
                    <a16:creationId xmlns:a16="http://schemas.microsoft.com/office/drawing/2014/main" id="{55484BBA-1380-4722-AE49-C28B4BB947DD}"/>
                  </a:ext>
                </a:extLst>
              </p:cNvPr>
              <p:cNvSpPr/>
              <p:nvPr/>
            </p:nvSpPr>
            <p:spPr>
              <a:xfrm>
                <a:off x="5180541" y="4294454"/>
                <a:ext cx="85107" cy="99890"/>
              </a:xfrm>
              <a:custGeom>
                <a:avLst/>
                <a:gdLst/>
                <a:ahLst/>
                <a:cxnLst/>
                <a:rect l="l" t="t" r="r" b="b"/>
                <a:pathLst>
                  <a:path w="1232" h="1446" extrusionOk="0">
                    <a:moveTo>
                      <a:pt x="363" y="0"/>
                    </a:moveTo>
                    <a:cubicBezTo>
                      <a:pt x="343" y="0"/>
                      <a:pt x="325" y="14"/>
                      <a:pt x="320" y="42"/>
                    </a:cubicBezTo>
                    <a:cubicBezTo>
                      <a:pt x="274" y="237"/>
                      <a:pt x="283" y="451"/>
                      <a:pt x="227" y="646"/>
                    </a:cubicBezTo>
                    <a:cubicBezTo>
                      <a:pt x="171" y="851"/>
                      <a:pt x="106" y="1000"/>
                      <a:pt x="50" y="1186"/>
                    </a:cubicBezTo>
                    <a:cubicBezTo>
                      <a:pt x="1" y="1328"/>
                      <a:pt x="136" y="1445"/>
                      <a:pt x="263" y="1445"/>
                    </a:cubicBezTo>
                    <a:cubicBezTo>
                      <a:pt x="327" y="1445"/>
                      <a:pt x="388" y="1416"/>
                      <a:pt x="422" y="1344"/>
                    </a:cubicBezTo>
                    <a:cubicBezTo>
                      <a:pt x="543" y="1074"/>
                      <a:pt x="729" y="925"/>
                      <a:pt x="952" y="730"/>
                    </a:cubicBezTo>
                    <a:cubicBezTo>
                      <a:pt x="1083" y="618"/>
                      <a:pt x="1231" y="414"/>
                      <a:pt x="1073" y="256"/>
                    </a:cubicBezTo>
                    <a:cubicBezTo>
                      <a:pt x="1050" y="237"/>
                      <a:pt x="1022" y="228"/>
                      <a:pt x="994" y="228"/>
                    </a:cubicBezTo>
                    <a:cubicBezTo>
                      <a:pt x="966" y="228"/>
                      <a:pt x="939" y="237"/>
                      <a:pt x="915" y="256"/>
                    </a:cubicBezTo>
                    <a:cubicBezTo>
                      <a:pt x="794" y="386"/>
                      <a:pt x="655" y="498"/>
                      <a:pt x="515" y="591"/>
                    </a:cubicBezTo>
                    <a:cubicBezTo>
                      <a:pt x="500" y="602"/>
                      <a:pt x="485" y="613"/>
                      <a:pt x="470" y="625"/>
                    </a:cubicBezTo>
                    <a:lnTo>
                      <a:pt x="470" y="625"/>
                    </a:lnTo>
                    <a:cubicBezTo>
                      <a:pt x="471" y="430"/>
                      <a:pt x="459" y="237"/>
                      <a:pt x="413" y="42"/>
                    </a:cubicBezTo>
                    <a:cubicBezTo>
                      <a:pt x="404" y="14"/>
                      <a:pt x="383" y="0"/>
                      <a:pt x="363"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5" name="Google Shape;2515;p64">
                <a:extLst>
                  <a:ext uri="{FF2B5EF4-FFF2-40B4-BE49-F238E27FC236}">
                    <a16:creationId xmlns:a16="http://schemas.microsoft.com/office/drawing/2014/main" id="{EF286693-5E80-4F8E-878A-390630D4E787}"/>
                  </a:ext>
                </a:extLst>
              </p:cNvPr>
              <p:cNvSpPr/>
              <p:nvPr/>
            </p:nvSpPr>
            <p:spPr>
              <a:xfrm>
                <a:off x="5956158" y="4698980"/>
                <a:ext cx="92291" cy="142650"/>
              </a:xfrm>
              <a:custGeom>
                <a:avLst/>
                <a:gdLst/>
                <a:ahLst/>
                <a:cxnLst/>
                <a:rect l="l" t="t" r="r" b="b"/>
                <a:pathLst>
                  <a:path w="1336" h="2065" extrusionOk="0">
                    <a:moveTo>
                      <a:pt x="727" y="437"/>
                    </a:moveTo>
                    <a:cubicBezTo>
                      <a:pt x="735" y="437"/>
                      <a:pt x="741" y="447"/>
                      <a:pt x="744" y="472"/>
                    </a:cubicBezTo>
                    <a:cubicBezTo>
                      <a:pt x="775" y="655"/>
                      <a:pt x="680" y="868"/>
                      <a:pt x="550" y="1067"/>
                    </a:cubicBezTo>
                    <a:lnTo>
                      <a:pt x="550" y="1067"/>
                    </a:lnTo>
                    <a:cubicBezTo>
                      <a:pt x="564" y="1026"/>
                      <a:pt x="576" y="985"/>
                      <a:pt x="586" y="946"/>
                    </a:cubicBezTo>
                    <a:cubicBezTo>
                      <a:pt x="622" y="817"/>
                      <a:pt x="648" y="687"/>
                      <a:pt x="663" y="555"/>
                    </a:cubicBezTo>
                    <a:lnTo>
                      <a:pt x="663" y="555"/>
                    </a:lnTo>
                    <a:cubicBezTo>
                      <a:pt x="684" y="495"/>
                      <a:pt x="710" y="437"/>
                      <a:pt x="727" y="437"/>
                    </a:cubicBezTo>
                    <a:close/>
                    <a:moveTo>
                      <a:pt x="627" y="0"/>
                    </a:moveTo>
                    <a:cubicBezTo>
                      <a:pt x="609" y="0"/>
                      <a:pt x="591" y="12"/>
                      <a:pt x="586" y="35"/>
                    </a:cubicBezTo>
                    <a:lnTo>
                      <a:pt x="595" y="35"/>
                    </a:lnTo>
                    <a:cubicBezTo>
                      <a:pt x="594" y="71"/>
                      <a:pt x="591" y="107"/>
                      <a:pt x="588" y="142"/>
                    </a:cubicBezTo>
                    <a:lnTo>
                      <a:pt x="588" y="142"/>
                    </a:lnTo>
                    <a:cubicBezTo>
                      <a:pt x="233" y="466"/>
                      <a:pt x="0" y="1708"/>
                      <a:pt x="0" y="1904"/>
                    </a:cubicBezTo>
                    <a:cubicBezTo>
                      <a:pt x="0" y="2011"/>
                      <a:pt x="88" y="2065"/>
                      <a:pt x="175" y="2065"/>
                    </a:cubicBezTo>
                    <a:cubicBezTo>
                      <a:pt x="261" y="2065"/>
                      <a:pt x="344" y="2011"/>
                      <a:pt x="335" y="1904"/>
                    </a:cubicBezTo>
                    <a:cubicBezTo>
                      <a:pt x="335" y="1903"/>
                      <a:pt x="335" y="1903"/>
                      <a:pt x="335" y="1902"/>
                    </a:cubicBezTo>
                    <a:lnTo>
                      <a:pt x="335" y="1902"/>
                    </a:lnTo>
                    <a:lnTo>
                      <a:pt x="354" y="1904"/>
                    </a:lnTo>
                    <a:cubicBezTo>
                      <a:pt x="355" y="1892"/>
                      <a:pt x="357" y="1879"/>
                      <a:pt x="358" y="1866"/>
                    </a:cubicBezTo>
                    <a:lnTo>
                      <a:pt x="358" y="1866"/>
                    </a:lnTo>
                    <a:cubicBezTo>
                      <a:pt x="718" y="1628"/>
                      <a:pt x="1335" y="480"/>
                      <a:pt x="911" y="128"/>
                    </a:cubicBezTo>
                    <a:cubicBezTo>
                      <a:pt x="859" y="85"/>
                      <a:pt x="807" y="65"/>
                      <a:pt x="758" y="65"/>
                    </a:cubicBezTo>
                    <a:cubicBezTo>
                      <a:pt x="727" y="65"/>
                      <a:pt x="696" y="73"/>
                      <a:pt x="666" y="87"/>
                    </a:cubicBezTo>
                    <a:lnTo>
                      <a:pt x="666" y="87"/>
                    </a:lnTo>
                    <a:cubicBezTo>
                      <a:pt x="664" y="70"/>
                      <a:pt x="663" y="53"/>
                      <a:pt x="660" y="35"/>
                    </a:cubicBezTo>
                    <a:cubicBezTo>
                      <a:pt x="660" y="12"/>
                      <a:pt x="644" y="0"/>
                      <a:pt x="62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6" name="Google Shape;2516;p64">
                <a:extLst>
                  <a:ext uri="{FF2B5EF4-FFF2-40B4-BE49-F238E27FC236}">
                    <a16:creationId xmlns:a16="http://schemas.microsoft.com/office/drawing/2014/main" id="{4A743A6F-2C4B-4DBB-B4CA-541177530FEE}"/>
                  </a:ext>
                </a:extLst>
              </p:cNvPr>
              <p:cNvSpPr/>
              <p:nvPr/>
            </p:nvSpPr>
            <p:spPr>
              <a:xfrm>
                <a:off x="6042230" y="4855098"/>
                <a:ext cx="105209" cy="34540"/>
              </a:xfrm>
              <a:custGeom>
                <a:avLst/>
                <a:gdLst/>
                <a:ahLst/>
                <a:cxnLst/>
                <a:rect l="l" t="t" r="r" b="b"/>
                <a:pathLst>
                  <a:path w="1523" h="500" extrusionOk="0">
                    <a:moveTo>
                      <a:pt x="1093" y="0"/>
                    </a:moveTo>
                    <a:cubicBezTo>
                      <a:pt x="1000" y="0"/>
                      <a:pt x="907" y="12"/>
                      <a:pt x="819" y="35"/>
                    </a:cubicBezTo>
                    <a:cubicBezTo>
                      <a:pt x="605" y="72"/>
                      <a:pt x="409" y="184"/>
                      <a:pt x="196" y="193"/>
                    </a:cubicBezTo>
                    <a:cubicBezTo>
                      <a:pt x="0" y="193"/>
                      <a:pt x="0" y="500"/>
                      <a:pt x="196" y="500"/>
                    </a:cubicBezTo>
                    <a:cubicBezTo>
                      <a:pt x="325" y="500"/>
                      <a:pt x="451" y="468"/>
                      <a:pt x="577" y="431"/>
                    </a:cubicBezTo>
                    <a:lnTo>
                      <a:pt x="577" y="431"/>
                    </a:lnTo>
                    <a:cubicBezTo>
                      <a:pt x="579" y="431"/>
                      <a:pt x="580" y="430"/>
                      <a:pt x="582" y="430"/>
                    </a:cubicBezTo>
                    <a:lnTo>
                      <a:pt x="582" y="430"/>
                    </a:lnTo>
                    <a:cubicBezTo>
                      <a:pt x="591" y="436"/>
                      <a:pt x="602" y="441"/>
                      <a:pt x="614" y="444"/>
                    </a:cubicBezTo>
                    <a:cubicBezTo>
                      <a:pt x="696" y="474"/>
                      <a:pt x="823" y="495"/>
                      <a:pt x="955" y="495"/>
                    </a:cubicBezTo>
                    <a:cubicBezTo>
                      <a:pt x="1228" y="495"/>
                      <a:pt x="1523" y="407"/>
                      <a:pt x="1479" y="137"/>
                    </a:cubicBezTo>
                    <a:cubicBezTo>
                      <a:pt x="1470" y="91"/>
                      <a:pt x="1423" y="44"/>
                      <a:pt x="1367" y="35"/>
                    </a:cubicBezTo>
                    <a:cubicBezTo>
                      <a:pt x="1279" y="12"/>
                      <a:pt x="1186" y="0"/>
                      <a:pt x="1093"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7" name="Google Shape;2517;p64">
                <a:extLst>
                  <a:ext uri="{FF2B5EF4-FFF2-40B4-BE49-F238E27FC236}">
                    <a16:creationId xmlns:a16="http://schemas.microsoft.com/office/drawing/2014/main" id="{3DE442C0-FDA6-42A1-BF47-36CB0D774508}"/>
                  </a:ext>
                </a:extLst>
              </p:cNvPr>
              <p:cNvSpPr/>
              <p:nvPr/>
            </p:nvSpPr>
            <p:spPr>
              <a:xfrm>
                <a:off x="2837939" y="4145244"/>
                <a:ext cx="52846" cy="82896"/>
              </a:xfrm>
              <a:custGeom>
                <a:avLst/>
                <a:gdLst/>
                <a:ahLst/>
                <a:cxnLst/>
                <a:rect l="l" t="t" r="r" b="b"/>
                <a:pathLst>
                  <a:path w="765" h="1200" extrusionOk="0">
                    <a:moveTo>
                      <a:pt x="425" y="0"/>
                    </a:moveTo>
                    <a:cubicBezTo>
                      <a:pt x="387" y="0"/>
                      <a:pt x="350" y="21"/>
                      <a:pt x="336" y="63"/>
                    </a:cubicBezTo>
                    <a:cubicBezTo>
                      <a:pt x="280" y="212"/>
                      <a:pt x="346" y="398"/>
                      <a:pt x="392" y="556"/>
                    </a:cubicBezTo>
                    <a:cubicBezTo>
                      <a:pt x="411" y="630"/>
                      <a:pt x="439" y="714"/>
                      <a:pt x="448" y="798"/>
                    </a:cubicBezTo>
                    <a:cubicBezTo>
                      <a:pt x="448" y="800"/>
                      <a:pt x="448" y="802"/>
                      <a:pt x="449" y="805"/>
                    </a:cubicBezTo>
                    <a:lnTo>
                      <a:pt x="449" y="805"/>
                    </a:lnTo>
                    <a:cubicBezTo>
                      <a:pt x="336" y="671"/>
                      <a:pt x="230" y="533"/>
                      <a:pt x="104" y="407"/>
                    </a:cubicBezTo>
                    <a:cubicBezTo>
                      <a:pt x="93" y="397"/>
                      <a:pt x="82" y="392"/>
                      <a:pt x="71" y="392"/>
                    </a:cubicBezTo>
                    <a:cubicBezTo>
                      <a:pt x="33" y="392"/>
                      <a:pt x="0" y="445"/>
                      <a:pt x="29" y="482"/>
                    </a:cubicBezTo>
                    <a:cubicBezTo>
                      <a:pt x="215" y="677"/>
                      <a:pt x="364" y="909"/>
                      <a:pt x="476" y="1151"/>
                    </a:cubicBezTo>
                    <a:cubicBezTo>
                      <a:pt x="497" y="1183"/>
                      <a:pt x="533" y="1199"/>
                      <a:pt x="569" y="1199"/>
                    </a:cubicBezTo>
                    <a:cubicBezTo>
                      <a:pt x="596" y="1199"/>
                      <a:pt x="623" y="1190"/>
                      <a:pt x="643" y="1170"/>
                    </a:cubicBezTo>
                    <a:cubicBezTo>
                      <a:pt x="764" y="1030"/>
                      <a:pt x="727" y="835"/>
                      <a:pt x="699" y="668"/>
                    </a:cubicBezTo>
                    <a:cubicBezTo>
                      <a:pt x="652" y="463"/>
                      <a:pt x="559" y="268"/>
                      <a:pt x="513" y="63"/>
                    </a:cubicBezTo>
                    <a:cubicBezTo>
                      <a:pt x="499" y="21"/>
                      <a:pt x="462" y="0"/>
                      <a:pt x="425"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8" name="Google Shape;2518;p64">
                <a:extLst>
                  <a:ext uri="{FF2B5EF4-FFF2-40B4-BE49-F238E27FC236}">
                    <a16:creationId xmlns:a16="http://schemas.microsoft.com/office/drawing/2014/main" id="{089D1AD9-B442-432D-A15B-0F8E0F0F7671}"/>
                  </a:ext>
                </a:extLst>
              </p:cNvPr>
              <p:cNvSpPr/>
              <p:nvPr/>
            </p:nvSpPr>
            <p:spPr>
              <a:xfrm>
                <a:off x="3963546" y="3901327"/>
                <a:ext cx="59823" cy="76679"/>
              </a:xfrm>
              <a:custGeom>
                <a:avLst/>
                <a:gdLst/>
                <a:ahLst/>
                <a:cxnLst/>
                <a:rect l="l" t="t" r="r" b="b"/>
                <a:pathLst>
                  <a:path w="866" h="1110" extrusionOk="0">
                    <a:moveTo>
                      <a:pt x="167" y="707"/>
                    </a:moveTo>
                    <a:lnTo>
                      <a:pt x="167" y="707"/>
                    </a:lnTo>
                    <a:cubicBezTo>
                      <a:pt x="165" y="710"/>
                      <a:pt x="164" y="712"/>
                      <a:pt x="162" y="715"/>
                    </a:cubicBezTo>
                    <a:lnTo>
                      <a:pt x="162" y="715"/>
                    </a:lnTo>
                    <a:cubicBezTo>
                      <a:pt x="162" y="715"/>
                      <a:pt x="161" y="715"/>
                      <a:pt x="161" y="716"/>
                    </a:cubicBezTo>
                    <a:lnTo>
                      <a:pt x="161" y="716"/>
                    </a:lnTo>
                    <a:cubicBezTo>
                      <a:pt x="162" y="712"/>
                      <a:pt x="165" y="709"/>
                      <a:pt x="167" y="707"/>
                    </a:cubicBezTo>
                    <a:close/>
                    <a:moveTo>
                      <a:pt x="756" y="1"/>
                    </a:moveTo>
                    <a:cubicBezTo>
                      <a:pt x="740" y="1"/>
                      <a:pt x="724" y="5"/>
                      <a:pt x="707" y="14"/>
                    </a:cubicBezTo>
                    <a:cubicBezTo>
                      <a:pt x="533" y="105"/>
                      <a:pt x="396" y="242"/>
                      <a:pt x="294" y="414"/>
                    </a:cubicBezTo>
                    <a:lnTo>
                      <a:pt x="294" y="414"/>
                    </a:lnTo>
                    <a:cubicBezTo>
                      <a:pt x="284" y="318"/>
                      <a:pt x="268" y="222"/>
                      <a:pt x="252" y="125"/>
                    </a:cubicBezTo>
                    <a:cubicBezTo>
                      <a:pt x="242" y="102"/>
                      <a:pt x="217" y="91"/>
                      <a:pt x="191" y="91"/>
                    </a:cubicBezTo>
                    <a:cubicBezTo>
                      <a:pt x="166" y="91"/>
                      <a:pt x="140" y="102"/>
                      <a:pt x="131" y="125"/>
                    </a:cubicBezTo>
                    <a:cubicBezTo>
                      <a:pt x="75" y="377"/>
                      <a:pt x="28" y="637"/>
                      <a:pt x="1" y="907"/>
                    </a:cubicBezTo>
                    <a:cubicBezTo>
                      <a:pt x="1" y="972"/>
                      <a:pt x="38" y="1037"/>
                      <a:pt x="103" y="1074"/>
                    </a:cubicBezTo>
                    <a:cubicBezTo>
                      <a:pt x="149" y="1099"/>
                      <a:pt x="193" y="1110"/>
                      <a:pt x="233" y="1110"/>
                    </a:cubicBezTo>
                    <a:cubicBezTo>
                      <a:pt x="402" y="1110"/>
                      <a:pt x="517" y="916"/>
                      <a:pt x="577" y="758"/>
                    </a:cubicBezTo>
                    <a:cubicBezTo>
                      <a:pt x="642" y="544"/>
                      <a:pt x="735" y="330"/>
                      <a:pt x="828" y="135"/>
                    </a:cubicBezTo>
                    <a:cubicBezTo>
                      <a:pt x="865" y="68"/>
                      <a:pt x="819" y="1"/>
                      <a:pt x="756"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9" name="Google Shape;2519;p64">
                <a:extLst>
                  <a:ext uri="{FF2B5EF4-FFF2-40B4-BE49-F238E27FC236}">
                    <a16:creationId xmlns:a16="http://schemas.microsoft.com/office/drawing/2014/main" id="{333F2217-AB4F-448A-A3E1-42D3A8CA3864}"/>
                  </a:ext>
                </a:extLst>
              </p:cNvPr>
              <p:cNvSpPr/>
              <p:nvPr/>
            </p:nvSpPr>
            <p:spPr>
              <a:xfrm>
                <a:off x="3325566" y="4005636"/>
                <a:ext cx="48287" cy="62586"/>
              </a:xfrm>
              <a:custGeom>
                <a:avLst/>
                <a:gdLst/>
                <a:ahLst/>
                <a:cxnLst/>
                <a:rect l="l" t="t" r="r" b="b"/>
                <a:pathLst>
                  <a:path w="699" h="906" extrusionOk="0">
                    <a:moveTo>
                      <a:pt x="75" y="1"/>
                    </a:moveTo>
                    <a:cubicBezTo>
                      <a:pt x="37" y="1"/>
                      <a:pt x="0" y="50"/>
                      <a:pt x="19" y="94"/>
                    </a:cubicBezTo>
                    <a:lnTo>
                      <a:pt x="29" y="94"/>
                    </a:lnTo>
                    <a:cubicBezTo>
                      <a:pt x="122" y="299"/>
                      <a:pt x="168" y="531"/>
                      <a:pt x="270" y="745"/>
                    </a:cubicBezTo>
                    <a:cubicBezTo>
                      <a:pt x="309" y="822"/>
                      <a:pt x="379" y="905"/>
                      <a:pt x="466" y="905"/>
                    </a:cubicBezTo>
                    <a:cubicBezTo>
                      <a:pt x="484" y="905"/>
                      <a:pt x="502" y="902"/>
                      <a:pt x="521" y="894"/>
                    </a:cubicBezTo>
                    <a:cubicBezTo>
                      <a:pt x="614" y="838"/>
                      <a:pt x="679" y="736"/>
                      <a:pt x="679" y="624"/>
                    </a:cubicBezTo>
                    <a:cubicBezTo>
                      <a:pt x="698" y="522"/>
                      <a:pt x="698" y="410"/>
                      <a:pt x="679" y="308"/>
                    </a:cubicBezTo>
                    <a:cubicBezTo>
                      <a:pt x="670" y="285"/>
                      <a:pt x="652" y="273"/>
                      <a:pt x="633" y="273"/>
                    </a:cubicBezTo>
                    <a:cubicBezTo>
                      <a:pt x="614" y="273"/>
                      <a:pt x="596" y="285"/>
                      <a:pt x="586" y="308"/>
                    </a:cubicBezTo>
                    <a:cubicBezTo>
                      <a:pt x="568" y="373"/>
                      <a:pt x="568" y="438"/>
                      <a:pt x="549" y="503"/>
                    </a:cubicBezTo>
                    <a:cubicBezTo>
                      <a:pt x="531" y="540"/>
                      <a:pt x="494" y="708"/>
                      <a:pt x="456" y="726"/>
                    </a:cubicBezTo>
                    <a:cubicBezTo>
                      <a:pt x="456" y="727"/>
                      <a:pt x="455" y="727"/>
                      <a:pt x="454" y="727"/>
                    </a:cubicBezTo>
                    <a:cubicBezTo>
                      <a:pt x="403" y="727"/>
                      <a:pt x="158" y="112"/>
                      <a:pt x="122" y="38"/>
                    </a:cubicBezTo>
                    <a:cubicBezTo>
                      <a:pt x="110" y="12"/>
                      <a:pt x="92" y="1"/>
                      <a:pt x="75"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0" name="Google Shape;2520;p64">
                <a:extLst>
                  <a:ext uri="{FF2B5EF4-FFF2-40B4-BE49-F238E27FC236}">
                    <a16:creationId xmlns:a16="http://schemas.microsoft.com/office/drawing/2014/main" id="{F0E56954-A399-4AA0-B3F3-227E6A4E7F16}"/>
                  </a:ext>
                </a:extLst>
              </p:cNvPr>
              <p:cNvSpPr/>
              <p:nvPr/>
            </p:nvSpPr>
            <p:spPr>
              <a:xfrm>
                <a:off x="4513308" y="3913139"/>
                <a:ext cx="49599" cy="67560"/>
              </a:xfrm>
              <a:custGeom>
                <a:avLst/>
                <a:gdLst/>
                <a:ahLst/>
                <a:cxnLst/>
                <a:rect l="l" t="t" r="r" b="b"/>
                <a:pathLst>
                  <a:path w="718" h="978" extrusionOk="0">
                    <a:moveTo>
                      <a:pt x="607" y="0"/>
                    </a:moveTo>
                    <a:cubicBezTo>
                      <a:pt x="574" y="0"/>
                      <a:pt x="538" y="24"/>
                      <a:pt x="522" y="57"/>
                    </a:cubicBezTo>
                    <a:cubicBezTo>
                      <a:pt x="475" y="168"/>
                      <a:pt x="410" y="280"/>
                      <a:pt x="336" y="382"/>
                    </a:cubicBezTo>
                    <a:cubicBezTo>
                      <a:pt x="334" y="385"/>
                      <a:pt x="333" y="388"/>
                      <a:pt x="332" y="390"/>
                    </a:cubicBezTo>
                    <a:lnTo>
                      <a:pt x="332" y="390"/>
                    </a:lnTo>
                    <a:cubicBezTo>
                      <a:pt x="324" y="333"/>
                      <a:pt x="316" y="269"/>
                      <a:pt x="308" y="206"/>
                    </a:cubicBezTo>
                    <a:cubicBezTo>
                      <a:pt x="304" y="171"/>
                      <a:pt x="277" y="156"/>
                      <a:pt x="250" y="156"/>
                    </a:cubicBezTo>
                    <a:cubicBezTo>
                      <a:pt x="219" y="156"/>
                      <a:pt x="187" y="176"/>
                      <a:pt x="187" y="206"/>
                    </a:cubicBezTo>
                    <a:lnTo>
                      <a:pt x="178" y="206"/>
                    </a:lnTo>
                    <a:cubicBezTo>
                      <a:pt x="159" y="289"/>
                      <a:pt x="131" y="373"/>
                      <a:pt x="122" y="457"/>
                    </a:cubicBezTo>
                    <a:cubicBezTo>
                      <a:pt x="113" y="531"/>
                      <a:pt x="103" y="615"/>
                      <a:pt x="75" y="689"/>
                    </a:cubicBezTo>
                    <a:cubicBezTo>
                      <a:pt x="1" y="819"/>
                      <a:pt x="94" y="977"/>
                      <a:pt x="252" y="977"/>
                    </a:cubicBezTo>
                    <a:cubicBezTo>
                      <a:pt x="485" y="959"/>
                      <a:pt x="605" y="801"/>
                      <a:pt x="661" y="577"/>
                    </a:cubicBezTo>
                    <a:cubicBezTo>
                      <a:pt x="717" y="401"/>
                      <a:pt x="717" y="215"/>
                      <a:pt x="661" y="38"/>
                    </a:cubicBezTo>
                    <a:cubicBezTo>
                      <a:pt x="650" y="12"/>
                      <a:pt x="629" y="0"/>
                      <a:pt x="607"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1" name="Google Shape;2521;p64">
                <a:extLst>
                  <a:ext uri="{FF2B5EF4-FFF2-40B4-BE49-F238E27FC236}">
                    <a16:creationId xmlns:a16="http://schemas.microsoft.com/office/drawing/2014/main" id="{EF9E7F57-933B-4A8A-9F6A-5BB5A20B33CD}"/>
                  </a:ext>
                </a:extLst>
              </p:cNvPr>
              <p:cNvSpPr/>
              <p:nvPr/>
            </p:nvSpPr>
            <p:spPr>
              <a:xfrm>
                <a:off x="4256887" y="3857876"/>
                <a:ext cx="13056" cy="112877"/>
              </a:xfrm>
              <a:custGeom>
                <a:avLst/>
                <a:gdLst/>
                <a:ahLst/>
                <a:cxnLst/>
                <a:rect l="l" t="t" r="r" b="b"/>
                <a:pathLst>
                  <a:path w="189" h="1634" extrusionOk="0">
                    <a:moveTo>
                      <a:pt x="56" y="1"/>
                    </a:moveTo>
                    <a:cubicBezTo>
                      <a:pt x="29" y="1"/>
                      <a:pt x="1" y="24"/>
                      <a:pt x="12" y="57"/>
                    </a:cubicBezTo>
                    <a:lnTo>
                      <a:pt x="12" y="66"/>
                    </a:lnTo>
                    <a:cubicBezTo>
                      <a:pt x="133" y="559"/>
                      <a:pt x="12" y="1089"/>
                      <a:pt x="58" y="1591"/>
                    </a:cubicBezTo>
                    <a:cubicBezTo>
                      <a:pt x="58" y="1619"/>
                      <a:pt x="82" y="1633"/>
                      <a:pt x="106" y="1633"/>
                    </a:cubicBezTo>
                    <a:cubicBezTo>
                      <a:pt x="130" y="1633"/>
                      <a:pt x="156" y="1619"/>
                      <a:pt x="161" y="1591"/>
                    </a:cubicBezTo>
                    <a:cubicBezTo>
                      <a:pt x="189" y="1322"/>
                      <a:pt x="161" y="1043"/>
                      <a:pt x="161" y="773"/>
                    </a:cubicBezTo>
                    <a:cubicBezTo>
                      <a:pt x="179" y="522"/>
                      <a:pt x="151" y="280"/>
                      <a:pt x="96" y="38"/>
                    </a:cubicBezTo>
                    <a:cubicBezTo>
                      <a:pt x="92" y="12"/>
                      <a:pt x="74" y="1"/>
                      <a:pt x="56"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2" name="Google Shape;2522;p64">
                <a:extLst>
                  <a:ext uri="{FF2B5EF4-FFF2-40B4-BE49-F238E27FC236}">
                    <a16:creationId xmlns:a16="http://schemas.microsoft.com/office/drawing/2014/main" id="{38214329-A7A5-481A-BF0E-A961DAA832A3}"/>
                  </a:ext>
                </a:extLst>
              </p:cNvPr>
              <p:cNvSpPr/>
              <p:nvPr/>
            </p:nvSpPr>
            <p:spPr>
              <a:xfrm>
                <a:off x="3520369" y="3942912"/>
                <a:ext cx="73156" cy="93120"/>
              </a:xfrm>
              <a:custGeom>
                <a:avLst/>
                <a:gdLst/>
                <a:ahLst/>
                <a:cxnLst/>
                <a:rect l="l" t="t" r="r" b="b"/>
                <a:pathLst>
                  <a:path w="1059" h="1348" extrusionOk="0">
                    <a:moveTo>
                      <a:pt x="65" y="0"/>
                    </a:moveTo>
                    <a:cubicBezTo>
                      <a:pt x="29" y="0"/>
                      <a:pt x="0" y="46"/>
                      <a:pt x="36" y="81"/>
                    </a:cubicBezTo>
                    <a:cubicBezTo>
                      <a:pt x="212" y="267"/>
                      <a:pt x="361" y="463"/>
                      <a:pt x="482" y="686"/>
                    </a:cubicBezTo>
                    <a:cubicBezTo>
                      <a:pt x="593" y="890"/>
                      <a:pt x="640" y="1132"/>
                      <a:pt x="779" y="1328"/>
                    </a:cubicBezTo>
                    <a:lnTo>
                      <a:pt x="784" y="1319"/>
                    </a:lnTo>
                    <a:lnTo>
                      <a:pt x="784" y="1319"/>
                    </a:lnTo>
                    <a:cubicBezTo>
                      <a:pt x="804" y="1339"/>
                      <a:pt x="834" y="1348"/>
                      <a:pt x="866" y="1348"/>
                    </a:cubicBezTo>
                    <a:cubicBezTo>
                      <a:pt x="954" y="1348"/>
                      <a:pt x="1058" y="1280"/>
                      <a:pt x="1012" y="1188"/>
                    </a:cubicBezTo>
                    <a:cubicBezTo>
                      <a:pt x="789" y="742"/>
                      <a:pt x="482" y="342"/>
                      <a:pt x="101" y="16"/>
                    </a:cubicBezTo>
                    <a:cubicBezTo>
                      <a:pt x="89" y="5"/>
                      <a:pt x="77" y="0"/>
                      <a:pt x="65"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3" name="Google Shape;2523;p64">
                <a:extLst>
                  <a:ext uri="{FF2B5EF4-FFF2-40B4-BE49-F238E27FC236}">
                    <a16:creationId xmlns:a16="http://schemas.microsoft.com/office/drawing/2014/main" id="{74158295-99A2-427A-8487-851908136A3F}"/>
                  </a:ext>
                </a:extLst>
              </p:cNvPr>
              <p:cNvSpPr/>
              <p:nvPr/>
            </p:nvSpPr>
            <p:spPr>
              <a:xfrm>
                <a:off x="5381422" y="4147662"/>
                <a:ext cx="12711" cy="43106"/>
              </a:xfrm>
              <a:custGeom>
                <a:avLst/>
                <a:gdLst/>
                <a:ahLst/>
                <a:cxnLst/>
                <a:rect l="l" t="t" r="r" b="b"/>
                <a:pathLst>
                  <a:path w="184" h="624" extrusionOk="0">
                    <a:moveTo>
                      <a:pt x="70" y="1"/>
                    </a:moveTo>
                    <a:cubicBezTo>
                      <a:pt x="37" y="1"/>
                      <a:pt x="1" y="29"/>
                      <a:pt x="7" y="75"/>
                    </a:cubicBezTo>
                    <a:cubicBezTo>
                      <a:pt x="34" y="233"/>
                      <a:pt x="53" y="400"/>
                      <a:pt x="44" y="567"/>
                    </a:cubicBezTo>
                    <a:cubicBezTo>
                      <a:pt x="48" y="605"/>
                      <a:pt x="79" y="623"/>
                      <a:pt x="110" y="623"/>
                    </a:cubicBezTo>
                    <a:cubicBezTo>
                      <a:pt x="141" y="623"/>
                      <a:pt x="174" y="605"/>
                      <a:pt x="183" y="567"/>
                    </a:cubicBezTo>
                    <a:cubicBezTo>
                      <a:pt x="174" y="391"/>
                      <a:pt x="155" y="214"/>
                      <a:pt x="118" y="37"/>
                    </a:cubicBezTo>
                    <a:cubicBezTo>
                      <a:pt x="111" y="12"/>
                      <a:pt x="91" y="1"/>
                      <a:pt x="70"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4" name="Google Shape;2524;p64">
                <a:extLst>
                  <a:ext uri="{FF2B5EF4-FFF2-40B4-BE49-F238E27FC236}">
                    <a16:creationId xmlns:a16="http://schemas.microsoft.com/office/drawing/2014/main" id="{DAEE5677-3DE5-4106-90AF-9B69BC68FA23}"/>
                  </a:ext>
                </a:extLst>
              </p:cNvPr>
              <p:cNvSpPr/>
              <p:nvPr/>
            </p:nvSpPr>
            <p:spPr>
              <a:xfrm>
                <a:off x="5367053" y="4160649"/>
                <a:ext cx="75919" cy="58511"/>
              </a:xfrm>
              <a:custGeom>
                <a:avLst/>
                <a:gdLst/>
                <a:ahLst/>
                <a:cxnLst/>
                <a:rect l="l" t="t" r="r" b="b"/>
                <a:pathLst>
                  <a:path w="1099" h="847" extrusionOk="0">
                    <a:moveTo>
                      <a:pt x="234" y="0"/>
                    </a:moveTo>
                    <a:cubicBezTo>
                      <a:pt x="172" y="0"/>
                      <a:pt x="103" y="42"/>
                      <a:pt x="94" y="119"/>
                    </a:cubicBezTo>
                    <a:cubicBezTo>
                      <a:pt x="75" y="352"/>
                      <a:pt x="1" y="575"/>
                      <a:pt x="131" y="789"/>
                    </a:cubicBezTo>
                    <a:cubicBezTo>
                      <a:pt x="154" y="827"/>
                      <a:pt x="197" y="847"/>
                      <a:pt x="243" y="847"/>
                    </a:cubicBezTo>
                    <a:cubicBezTo>
                      <a:pt x="252" y="847"/>
                      <a:pt x="261" y="846"/>
                      <a:pt x="270" y="844"/>
                    </a:cubicBezTo>
                    <a:cubicBezTo>
                      <a:pt x="401" y="807"/>
                      <a:pt x="531" y="751"/>
                      <a:pt x="642" y="668"/>
                    </a:cubicBezTo>
                    <a:cubicBezTo>
                      <a:pt x="754" y="584"/>
                      <a:pt x="875" y="519"/>
                      <a:pt x="1005" y="463"/>
                    </a:cubicBezTo>
                    <a:cubicBezTo>
                      <a:pt x="1079" y="435"/>
                      <a:pt x="1098" y="314"/>
                      <a:pt x="1005" y="296"/>
                    </a:cubicBezTo>
                    <a:cubicBezTo>
                      <a:pt x="978" y="291"/>
                      <a:pt x="952" y="289"/>
                      <a:pt x="927" y="289"/>
                    </a:cubicBezTo>
                    <a:cubicBezTo>
                      <a:pt x="697" y="289"/>
                      <a:pt x="516" y="471"/>
                      <a:pt x="308" y="559"/>
                    </a:cubicBezTo>
                    <a:lnTo>
                      <a:pt x="308" y="559"/>
                    </a:lnTo>
                    <a:cubicBezTo>
                      <a:pt x="279" y="418"/>
                      <a:pt x="328" y="254"/>
                      <a:pt x="335" y="119"/>
                    </a:cubicBezTo>
                    <a:cubicBezTo>
                      <a:pt x="345" y="38"/>
                      <a:pt x="292" y="0"/>
                      <a:pt x="234"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5" name="Google Shape;2525;p64">
                <a:extLst>
                  <a:ext uri="{FF2B5EF4-FFF2-40B4-BE49-F238E27FC236}">
                    <a16:creationId xmlns:a16="http://schemas.microsoft.com/office/drawing/2014/main" id="{CCB86BAB-6DC6-4F02-9B42-88E3CE759058}"/>
                  </a:ext>
                </a:extLst>
              </p:cNvPr>
              <p:cNvSpPr/>
              <p:nvPr/>
            </p:nvSpPr>
            <p:spPr>
              <a:xfrm>
                <a:off x="5514191" y="4203616"/>
                <a:ext cx="76126" cy="40688"/>
              </a:xfrm>
              <a:custGeom>
                <a:avLst/>
                <a:gdLst/>
                <a:ahLst/>
                <a:cxnLst/>
                <a:rect l="l" t="t" r="r" b="b"/>
                <a:pathLst>
                  <a:path w="1102" h="589" extrusionOk="0">
                    <a:moveTo>
                      <a:pt x="391" y="1"/>
                    </a:moveTo>
                    <a:cubicBezTo>
                      <a:pt x="379" y="1"/>
                      <a:pt x="366" y="6"/>
                      <a:pt x="354" y="18"/>
                    </a:cubicBezTo>
                    <a:lnTo>
                      <a:pt x="344" y="18"/>
                    </a:lnTo>
                    <a:cubicBezTo>
                      <a:pt x="298" y="74"/>
                      <a:pt x="186" y="269"/>
                      <a:pt x="112" y="297"/>
                    </a:cubicBezTo>
                    <a:cubicBezTo>
                      <a:pt x="0" y="334"/>
                      <a:pt x="0" y="501"/>
                      <a:pt x="112" y="539"/>
                    </a:cubicBezTo>
                    <a:cubicBezTo>
                      <a:pt x="198" y="572"/>
                      <a:pt x="293" y="588"/>
                      <a:pt x="390" y="588"/>
                    </a:cubicBezTo>
                    <a:cubicBezTo>
                      <a:pt x="670" y="588"/>
                      <a:pt x="962" y="453"/>
                      <a:pt x="1079" y="204"/>
                    </a:cubicBezTo>
                    <a:cubicBezTo>
                      <a:pt x="1102" y="151"/>
                      <a:pt x="1063" y="92"/>
                      <a:pt x="1007" y="92"/>
                    </a:cubicBezTo>
                    <a:cubicBezTo>
                      <a:pt x="995" y="92"/>
                      <a:pt x="981" y="95"/>
                      <a:pt x="967" y="102"/>
                    </a:cubicBezTo>
                    <a:cubicBezTo>
                      <a:pt x="767" y="225"/>
                      <a:pt x="534" y="291"/>
                      <a:pt x="296" y="294"/>
                    </a:cubicBezTo>
                    <a:lnTo>
                      <a:pt x="296" y="294"/>
                    </a:lnTo>
                    <a:cubicBezTo>
                      <a:pt x="334" y="223"/>
                      <a:pt x="405" y="143"/>
                      <a:pt x="437" y="111"/>
                    </a:cubicBezTo>
                    <a:cubicBezTo>
                      <a:pt x="474" y="67"/>
                      <a:pt x="436" y="1"/>
                      <a:pt x="391"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6" name="Google Shape;2526;p64">
                <a:extLst>
                  <a:ext uri="{FF2B5EF4-FFF2-40B4-BE49-F238E27FC236}">
                    <a16:creationId xmlns:a16="http://schemas.microsoft.com/office/drawing/2014/main" id="{AECF5348-868D-4759-9456-08BE4510367A}"/>
                  </a:ext>
                </a:extLst>
              </p:cNvPr>
              <p:cNvSpPr/>
              <p:nvPr/>
            </p:nvSpPr>
            <p:spPr>
              <a:xfrm>
                <a:off x="4769074" y="4547214"/>
                <a:ext cx="20655" cy="129111"/>
              </a:xfrm>
              <a:custGeom>
                <a:avLst/>
                <a:gdLst/>
                <a:ahLst/>
                <a:cxnLst/>
                <a:rect l="l" t="t" r="r" b="b"/>
                <a:pathLst>
                  <a:path w="299" h="1869" extrusionOk="0">
                    <a:moveTo>
                      <a:pt x="150" y="0"/>
                    </a:moveTo>
                    <a:cubicBezTo>
                      <a:pt x="122" y="0"/>
                      <a:pt x="94" y="19"/>
                      <a:pt x="94" y="56"/>
                    </a:cubicBezTo>
                    <a:cubicBezTo>
                      <a:pt x="75" y="428"/>
                      <a:pt x="47" y="791"/>
                      <a:pt x="38" y="1163"/>
                    </a:cubicBezTo>
                    <a:cubicBezTo>
                      <a:pt x="38" y="1395"/>
                      <a:pt x="1" y="1637"/>
                      <a:pt x="140" y="1832"/>
                    </a:cubicBezTo>
                    <a:cubicBezTo>
                      <a:pt x="154" y="1855"/>
                      <a:pt x="182" y="1868"/>
                      <a:pt x="210" y="1868"/>
                    </a:cubicBezTo>
                    <a:cubicBezTo>
                      <a:pt x="240" y="1868"/>
                      <a:pt x="270" y="1852"/>
                      <a:pt x="280" y="1814"/>
                    </a:cubicBezTo>
                    <a:cubicBezTo>
                      <a:pt x="298" y="1581"/>
                      <a:pt x="289" y="1339"/>
                      <a:pt x="261" y="1107"/>
                    </a:cubicBezTo>
                    <a:cubicBezTo>
                      <a:pt x="252" y="754"/>
                      <a:pt x="224" y="409"/>
                      <a:pt x="205" y="56"/>
                    </a:cubicBezTo>
                    <a:cubicBezTo>
                      <a:pt x="205" y="19"/>
                      <a:pt x="178" y="0"/>
                      <a:pt x="150"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7" name="Google Shape;2527;p64">
                <a:extLst>
                  <a:ext uri="{FF2B5EF4-FFF2-40B4-BE49-F238E27FC236}">
                    <a16:creationId xmlns:a16="http://schemas.microsoft.com/office/drawing/2014/main" id="{81F8BFE5-ADBC-4D45-9350-6FED40382BD5}"/>
                  </a:ext>
                </a:extLst>
              </p:cNvPr>
              <p:cNvSpPr/>
              <p:nvPr/>
            </p:nvSpPr>
            <p:spPr>
              <a:xfrm>
                <a:off x="4810176" y="4591079"/>
                <a:ext cx="30948" cy="51879"/>
              </a:xfrm>
              <a:custGeom>
                <a:avLst/>
                <a:gdLst/>
                <a:ahLst/>
                <a:cxnLst/>
                <a:rect l="l" t="t" r="r" b="b"/>
                <a:pathLst>
                  <a:path w="448" h="751" extrusionOk="0">
                    <a:moveTo>
                      <a:pt x="378" y="0"/>
                    </a:moveTo>
                    <a:cubicBezTo>
                      <a:pt x="359" y="0"/>
                      <a:pt x="340" y="12"/>
                      <a:pt x="336" y="35"/>
                    </a:cubicBezTo>
                    <a:cubicBezTo>
                      <a:pt x="336" y="174"/>
                      <a:pt x="289" y="314"/>
                      <a:pt x="215" y="425"/>
                    </a:cubicBezTo>
                    <a:cubicBezTo>
                      <a:pt x="168" y="491"/>
                      <a:pt x="113" y="621"/>
                      <a:pt x="47" y="658"/>
                    </a:cubicBezTo>
                    <a:cubicBezTo>
                      <a:pt x="1" y="686"/>
                      <a:pt x="20" y="751"/>
                      <a:pt x="66" y="751"/>
                    </a:cubicBezTo>
                    <a:cubicBezTo>
                      <a:pt x="196" y="742"/>
                      <a:pt x="308" y="649"/>
                      <a:pt x="354" y="528"/>
                    </a:cubicBezTo>
                    <a:cubicBezTo>
                      <a:pt x="429" y="379"/>
                      <a:pt x="447" y="202"/>
                      <a:pt x="419" y="35"/>
                    </a:cubicBezTo>
                    <a:cubicBezTo>
                      <a:pt x="415" y="12"/>
                      <a:pt x="396" y="0"/>
                      <a:pt x="378"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8" name="Google Shape;2528;p64">
                <a:extLst>
                  <a:ext uri="{FF2B5EF4-FFF2-40B4-BE49-F238E27FC236}">
                    <a16:creationId xmlns:a16="http://schemas.microsoft.com/office/drawing/2014/main" id="{7C6FBB39-6784-4EB6-8588-468759C27F8E}"/>
                  </a:ext>
                </a:extLst>
              </p:cNvPr>
              <p:cNvSpPr/>
              <p:nvPr/>
            </p:nvSpPr>
            <p:spPr>
              <a:xfrm>
                <a:off x="5210590" y="4766263"/>
                <a:ext cx="72189" cy="78199"/>
              </a:xfrm>
              <a:custGeom>
                <a:avLst/>
                <a:gdLst/>
                <a:ahLst/>
                <a:cxnLst/>
                <a:rect l="l" t="t" r="r" b="b"/>
                <a:pathLst>
                  <a:path w="1045" h="1132" extrusionOk="0">
                    <a:moveTo>
                      <a:pt x="982" y="0"/>
                    </a:moveTo>
                    <a:lnTo>
                      <a:pt x="982" y="0"/>
                    </a:lnTo>
                    <a:cubicBezTo>
                      <a:pt x="769" y="19"/>
                      <a:pt x="620" y="233"/>
                      <a:pt x="508" y="391"/>
                    </a:cubicBezTo>
                    <a:cubicBezTo>
                      <a:pt x="415" y="503"/>
                      <a:pt x="313" y="605"/>
                      <a:pt x="211" y="698"/>
                    </a:cubicBezTo>
                    <a:cubicBezTo>
                      <a:pt x="127" y="782"/>
                      <a:pt x="62" y="884"/>
                      <a:pt x="25" y="1005"/>
                    </a:cubicBezTo>
                    <a:cubicBezTo>
                      <a:pt x="1" y="1068"/>
                      <a:pt x="65" y="1132"/>
                      <a:pt x="125" y="1132"/>
                    </a:cubicBezTo>
                    <a:cubicBezTo>
                      <a:pt x="135" y="1132"/>
                      <a:pt x="145" y="1130"/>
                      <a:pt x="155" y="1126"/>
                    </a:cubicBezTo>
                    <a:cubicBezTo>
                      <a:pt x="248" y="1098"/>
                      <a:pt x="322" y="1033"/>
                      <a:pt x="378" y="958"/>
                    </a:cubicBezTo>
                    <a:cubicBezTo>
                      <a:pt x="452" y="875"/>
                      <a:pt x="536" y="791"/>
                      <a:pt x="610" y="698"/>
                    </a:cubicBezTo>
                    <a:cubicBezTo>
                      <a:pt x="666" y="596"/>
                      <a:pt x="722" y="493"/>
                      <a:pt x="769" y="391"/>
                    </a:cubicBezTo>
                    <a:cubicBezTo>
                      <a:pt x="834" y="279"/>
                      <a:pt x="917" y="177"/>
                      <a:pt x="1020" y="84"/>
                    </a:cubicBezTo>
                    <a:cubicBezTo>
                      <a:pt x="1044" y="60"/>
                      <a:pt x="1026" y="6"/>
                      <a:pt x="989" y="6"/>
                    </a:cubicBezTo>
                    <a:cubicBezTo>
                      <a:pt x="987" y="6"/>
                      <a:pt x="984" y="7"/>
                      <a:pt x="982" y="7"/>
                    </a:cubicBezTo>
                    <a:lnTo>
                      <a:pt x="982" y="7"/>
                    </a:lnTo>
                    <a:lnTo>
                      <a:pt x="982"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9" name="Google Shape;2529;p64">
                <a:extLst>
                  <a:ext uri="{FF2B5EF4-FFF2-40B4-BE49-F238E27FC236}">
                    <a16:creationId xmlns:a16="http://schemas.microsoft.com/office/drawing/2014/main" id="{E23DF9CF-494E-4905-8083-8515D0B14B9D}"/>
                  </a:ext>
                </a:extLst>
              </p:cNvPr>
              <p:cNvSpPr/>
              <p:nvPr/>
            </p:nvSpPr>
            <p:spPr>
              <a:xfrm>
                <a:off x="5237945" y="4838105"/>
                <a:ext cx="23211" cy="31570"/>
              </a:xfrm>
              <a:custGeom>
                <a:avLst/>
                <a:gdLst/>
                <a:ahLst/>
                <a:cxnLst/>
                <a:rect l="l" t="t" r="r" b="b"/>
                <a:pathLst>
                  <a:path w="336" h="457" extrusionOk="0">
                    <a:moveTo>
                      <a:pt x="289" y="0"/>
                    </a:moveTo>
                    <a:cubicBezTo>
                      <a:pt x="272" y="0"/>
                      <a:pt x="256" y="10"/>
                      <a:pt x="252" y="30"/>
                    </a:cubicBezTo>
                    <a:cubicBezTo>
                      <a:pt x="242" y="76"/>
                      <a:pt x="214" y="113"/>
                      <a:pt x="196" y="151"/>
                    </a:cubicBezTo>
                    <a:cubicBezTo>
                      <a:pt x="177" y="179"/>
                      <a:pt x="149" y="206"/>
                      <a:pt x="121" y="234"/>
                    </a:cubicBezTo>
                    <a:cubicBezTo>
                      <a:pt x="56" y="281"/>
                      <a:pt x="1" y="318"/>
                      <a:pt x="19" y="402"/>
                    </a:cubicBezTo>
                    <a:cubicBezTo>
                      <a:pt x="30" y="438"/>
                      <a:pt x="60" y="457"/>
                      <a:pt x="92" y="457"/>
                    </a:cubicBezTo>
                    <a:cubicBezTo>
                      <a:pt x="117" y="457"/>
                      <a:pt x="142" y="445"/>
                      <a:pt x="159" y="420"/>
                    </a:cubicBezTo>
                    <a:cubicBezTo>
                      <a:pt x="168" y="392"/>
                      <a:pt x="187" y="374"/>
                      <a:pt x="205" y="355"/>
                    </a:cubicBezTo>
                    <a:cubicBezTo>
                      <a:pt x="224" y="327"/>
                      <a:pt x="252" y="309"/>
                      <a:pt x="270" y="281"/>
                    </a:cubicBezTo>
                    <a:cubicBezTo>
                      <a:pt x="307" y="206"/>
                      <a:pt x="335" y="123"/>
                      <a:pt x="335" y="48"/>
                    </a:cubicBezTo>
                    <a:cubicBezTo>
                      <a:pt x="335" y="17"/>
                      <a:pt x="311" y="0"/>
                      <a:pt x="28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0" name="Google Shape;2530;p64">
                <a:extLst>
                  <a:ext uri="{FF2B5EF4-FFF2-40B4-BE49-F238E27FC236}">
                    <a16:creationId xmlns:a16="http://schemas.microsoft.com/office/drawing/2014/main" id="{723CA92C-B626-4C02-A76B-6F29682593A3}"/>
                  </a:ext>
                </a:extLst>
              </p:cNvPr>
              <p:cNvSpPr/>
              <p:nvPr/>
            </p:nvSpPr>
            <p:spPr>
              <a:xfrm>
                <a:off x="5288027" y="4886391"/>
                <a:ext cx="16786" cy="8428"/>
              </a:xfrm>
              <a:custGeom>
                <a:avLst/>
                <a:gdLst/>
                <a:ahLst/>
                <a:cxnLst/>
                <a:rect l="l" t="t" r="r" b="b"/>
                <a:pathLst>
                  <a:path w="243" h="122" extrusionOk="0">
                    <a:moveTo>
                      <a:pt x="168" y="0"/>
                    </a:moveTo>
                    <a:lnTo>
                      <a:pt x="168" y="10"/>
                    </a:lnTo>
                    <a:cubicBezTo>
                      <a:pt x="113" y="10"/>
                      <a:pt x="66" y="19"/>
                      <a:pt x="20" y="38"/>
                    </a:cubicBezTo>
                    <a:cubicBezTo>
                      <a:pt x="1" y="47"/>
                      <a:pt x="1" y="75"/>
                      <a:pt x="20" y="84"/>
                    </a:cubicBezTo>
                    <a:cubicBezTo>
                      <a:pt x="66" y="103"/>
                      <a:pt x="113" y="112"/>
                      <a:pt x="168" y="121"/>
                    </a:cubicBezTo>
                    <a:cubicBezTo>
                      <a:pt x="243" y="121"/>
                      <a:pt x="243" y="0"/>
                      <a:pt x="168"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1" name="Google Shape;2531;p64">
                <a:extLst>
                  <a:ext uri="{FF2B5EF4-FFF2-40B4-BE49-F238E27FC236}">
                    <a16:creationId xmlns:a16="http://schemas.microsoft.com/office/drawing/2014/main" id="{0188017C-E395-4F70-8305-EF9FCE7A87D1}"/>
                  </a:ext>
                </a:extLst>
              </p:cNvPr>
              <p:cNvSpPr/>
              <p:nvPr/>
            </p:nvSpPr>
            <p:spPr>
              <a:xfrm>
                <a:off x="5329406" y="4586174"/>
                <a:ext cx="72189" cy="78199"/>
              </a:xfrm>
              <a:custGeom>
                <a:avLst/>
                <a:gdLst/>
                <a:ahLst/>
                <a:cxnLst/>
                <a:rect l="l" t="t" r="r" b="b"/>
                <a:pathLst>
                  <a:path w="1045" h="1132" extrusionOk="0">
                    <a:moveTo>
                      <a:pt x="989" y="0"/>
                    </a:moveTo>
                    <a:cubicBezTo>
                      <a:pt x="984" y="0"/>
                      <a:pt x="979" y="1"/>
                      <a:pt x="973" y="4"/>
                    </a:cubicBezTo>
                    <a:lnTo>
                      <a:pt x="968" y="5"/>
                    </a:lnTo>
                    <a:lnTo>
                      <a:pt x="968" y="5"/>
                    </a:lnTo>
                    <a:cubicBezTo>
                      <a:pt x="759" y="29"/>
                      <a:pt x="625" y="242"/>
                      <a:pt x="509" y="394"/>
                    </a:cubicBezTo>
                    <a:cubicBezTo>
                      <a:pt x="425" y="506"/>
                      <a:pt x="323" y="608"/>
                      <a:pt x="211" y="701"/>
                    </a:cubicBezTo>
                    <a:cubicBezTo>
                      <a:pt x="127" y="785"/>
                      <a:pt x="71" y="887"/>
                      <a:pt x="34" y="999"/>
                    </a:cubicBezTo>
                    <a:cubicBezTo>
                      <a:pt x="1" y="1065"/>
                      <a:pt x="72" y="1132"/>
                      <a:pt x="140" y="1132"/>
                    </a:cubicBezTo>
                    <a:cubicBezTo>
                      <a:pt x="149" y="1132"/>
                      <a:pt x="157" y="1131"/>
                      <a:pt x="164" y="1129"/>
                    </a:cubicBezTo>
                    <a:cubicBezTo>
                      <a:pt x="248" y="1092"/>
                      <a:pt x="323" y="1036"/>
                      <a:pt x="378" y="952"/>
                    </a:cubicBezTo>
                    <a:cubicBezTo>
                      <a:pt x="453" y="868"/>
                      <a:pt x="546" y="785"/>
                      <a:pt x="611" y="692"/>
                    </a:cubicBezTo>
                    <a:cubicBezTo>
                      <a:pt x="676" y="599"/>
                      <a:pt x="732" y="496"/>
                      <a:pt x="769" y="385"/>
                    </a:cubicBezTo>
                    <a:cubicBezTo>
                      <a:pt x="843" y="273"/>
                      <a:pt x="927" y="171"/>
                      <a:pt x="1020" y="87"/>
                    </a:cubicBezTo>
                    <a:cubicBezTo>
                      <a:pt x="1045" y="55"/>
                      <a:pt x="1026" y="0"/>
                      <a:pt x="98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2" name="Google Shape;2532;p64">
                <a:extLst>
                  <a:ext uri="{FF2B5EF4-FFF2-40B4-BE49-F238E27FC236}">
                    <a16:creationId xmlns:a16="http://schemas.microsoft.com/office/drawing/2014/main" id="{A689AAFF-2DF3-497D-8E47-BBF895A9A40C}"/>
                  </a:ext>
                </a:extLst>
              </p:cNvPr>
              <p:cNvSpPr/>
              <p:nvPr/>
            </p:nvSpPr>
            <p:spPr>
              <a:xfrm>
                <a:off x="5357452" y="4657878"/>
                <a:ext cx="23142" cy="31293"/>
              </a:xfrm>
              <a:custGeom>
                <a:avLst/>
                <a:gdLst/>
                <a:ahLst/>
                <a:cxnLst/>
                <a:rect l="l" t="t" r="r" b="b"/>
                <a:pathLst>
                  <a:path w="335" h="453" extrusionOk="0">
                    <a:moveTo>
                      <a:pt x="289" y="1"/>
                    </a:moveTo>
                    <a:cubicBezTo>
                      <a:pt x="272" y="1"/>
                      <a:pt x="255" y="11"/>
                      <a:pt x="251" y="35"/>
                    </a:cubicBezTo>
                    <a:cubicBezTo>
                      <a:pt x="233" y="72"/>
                      <a:pt x="214" y="109"/>
                      <a:pt x="186" y="147"/>
                    </a:cubicBezTo>
                    <a:cubicBezTo>
                      <a:pt x="168" y="184"/>
                      <a:pt x="149" y="212"/>
                      <a:pt x="112" y="230"/>
                    </a:cubicBezTo>
                    <a:cubicBezTo>
                      <a:pt x="56" y="277"/>
                      <a:pt x="0" y="314"/>
                      <a:pt x="10" y="398"/>
                    </a:cubicBezTo>
                    <a:cubicBezTo>
                      <a:pt x="20" y="434"/>
                      <a:pt x="50" y="453"/>
                      <a:pt x="82" y="453"/>
                    </a:cubicBezTo>
                    <a:cubicBezTo>
                      <a:pt x="107" y="453"/>
                      <a:pt x="133" y="441"/>
                      <a:pt x="149" y="416"/>
                    </a:cubicBezTo>
                    <a:cubicBezTo>
                      <a:pt x="158" y="398"/>
                      <a:pt x="177" y="370"/>
                      <a:pt x="196" y="351"/>
                    </a:cubicBezTo>
                    <a:cubicBezTo>
                      <a:pt x="223" y="333"/>
                      <a:pt x="251" y="305"/>
                      <a:pt x="270" y="277"/>
                    </a:cubicBezTo>
                    <a:cubicBezTo>
                      <a:pt x="307" y="202"/>
                      <a:pt x="326" y="128"/>
                      <a:pt x="335" y="44"/>
                    </a:cubicBezTo>
                    <a:cubicBezTo>
                      <a:pt x="335" y="18"/>
                      <a:pt x="311" y="1"/>
                      <a:pt x="28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3" name="Google Shape;2533;p64">
                <a:extLst>
                  <a:ext uri="{FF2B5EF4-FFF2-40B4-BE49-F238E27FC236}">
                    <a16:creationId xmlns:a16="http://schemas.microsoft.com/office/drawing/2014/main" id="{D8D0EFEA-4872-4528-8ED5-73182EA2DF3C}"/>
                  </a:ext>
                </a:extLst>
              </p:cNvPr>
              <p:cNvSpPr/>
              <p:nvPr/>
            </p:nvSpPr>
            <p:spPr>
              <a:xfrm>
                <a:off x="5407534" y="4705888"/>
                <a:ext cx="16786" cy="8428"/>
              </a:xfrm>
              <a:custGeom>
                <a:avLst/>
                <a:gdLst/>
                <a:ahLst/>
                <a:cxnLst/>
                <a:rect l="l" t="t" r="r" b="b"/>
                <a:pathLst>
                  <a:path w="243" h="122" extrusionOk="0">
                    <a:moveTo>
                      <a:pt x="168" y="0"/>
                    </a:moveTo>
                    <a:lnTo>
                      <a:pt x="168" y="10"/>
                    </a:lnTo>
                    <a:cubicBezTo>
                      <a:pt x="112" y="10"/>
                      <a:pt x="66" y="28"/>
                      <a:pt x="19" y="47"/>
                    </a:cubicBezTo>
                    <a:cubicBezTo>
                      <a:pt x="1" y="56"/>
                      <a:pt x="1" y="75"/>
                      <a:pt x="19" y="84"/>
                    </a:cubicBezTo>
                    <a:cubicBezTo>
                      <a:pt x="66" y="103"/>
                      <a:pt x="112" y="121"/>
                      <a:pt x="168" y="121"/>
                    </a:cubicBezTo>
                    <a:cubicBezTo>
                      <a:pt x="242" y="121"/>
                      <a:pt x="242" y="0"/>
                      <a:pt x="168"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4" name="Google Shape;2534;p64">
                <a:extLst>
                  <a:ext uri="{FF2B5EF4-FFF2-40B4-BE49-F238E27FC236}">
                    <a16:creationId xmlns:a16="http://schemas.microsoft.com/office/drawing/2014/main" id="{1B744E4B-74EE-4336-B9E6-351BE0D6E8D7}"/>
                  </a:ext>
                </a:extLst>
              </p:cNvPr>
              <p:cNvSpPr/>
              <p:nvPr/>
            </p:nvSpPr>
            <p:spPr>
              <a:xfrm>
                <a:off x="3042379" y="4668171"/>
                <a:ext cx="91531" cy="182233"/>
              </a:xfrm>
              <a:custGeom>
                <a:avLst/>
                <a:gdLst/>
                <a:ahLst/>
                <a:cxnLst/>
                <a:rect l="l" t="t" r="r" b="b"/>
                <a:pathLst>
                  <a:path w="1325" h="2638" extrusionOk="0">
                    <a:moveTo>
                      <a:pt x="59" y="0"/>
                    </a:moveTo>
                    <a:cubicBezTo>
                      <a:pt x="25" y="0"/>
                      <a:pt x="0" y="46"/>
                      <a:pt x="28" y="81"/>
                    </a:cubicBezTo>
                    <a:cubicBezTo>
                      <a:pt x="205" y="295"/>
                      <a:pt x="251" y="639"/>
                      <a:pt x="354" y="890"/>
                    </a:cubicBezTo>
                    <a:cubicBezTo>
                      <a:pt x="456" y="1151"/>
                      <a:pt x="568" y="1383"/>
                      <a:pt x="670" y="1625"/>
                    </a:cubicBezTo>
                    <a:cubicBezTo>
                      <a:pt x="819" y="1978"/>
                      <a:pt x="930" y="2322"/>
                      <a:pt x="1181" y="2611"/>
                    </a:cubicBezTo>
                    <a:cubicBezTo>
                      <a:pt x="1198" y="2629"/>
                      <a:pt x="1217" y="2637"/>
                      <a:pt x="1235" y="2637"/>
                    </a:cubicBezTo>
                    <a:cubicBezTo>
                      <a:pt x="1282" y="2637"/>
                      <a:pt x="1325" y="2589"/>
                      <a:pt x="1312" y="2536"/>
                    </a:cubicBezTo>
                    <a:cubicBezTo>
                      <a:pt x="1219" y="2099"/>
                      <a:pt x="893" y="1634"/>
                      <a:pt x="689" y="1234"/>
                    </a:cubicBezTo>
                    <a:cubicBezTo>
                      <a:pt x="493" y="853"/>
                      <a:pt x="382" y="332"/>
                      <a:pt x="93" y="16"/>
                    </a:cubicBezTo>
                    <a:cubicBezTo>
                      <a:pt x="82" y="5"/>
                      <a:pt x="70" y="0"/>
                      <a:pt x="5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5" name="Google Shape;2535;p64">
                <a:extLst>
                  <a:ext uri="{FF2B5EF4-FFF2-40B4-BE49-F238E27FC236}">
                    <a16:creationId xmlns:a16="http://schemas.microsoft.com/office/drawing/2014/main" id="{A546BEE0-B255-4C31-B15A-23B382C09568}"/>
                  </a:ext>
                </a:extLst>
              </p:cNvPr>
              <p:cNvSpPr/>
              <p:nvPr/>
            </p:nvSpPr>
            <p:spPr>
              <a:xfrm>
                <a:off x="3131629" y="4647240"/>
                <a:ext cx="40688" cy="173874"/>
              </a:xfrm>
              <a:custGeom>
                <a:avLst/>
                <a:gdLst/>
                <a:ahLst/>
                <a:cxnLst/>
                <a:rect l="l" t="t" r="r" b="b"/>
                <a:pathLst>
                  <a:path w="589" h="2517" extrusionOk="0">
                    <a:moveTo>
                      <a:pt x="45" y="0"/>
                    </a:moveTo>
                    <a:cubicBezTo>
                      <a:pt x="23" y="0"/>
                      <a:pt x="1" y="15"/>
                      <a:pt x="1" y="40"/>
                    </a:cubicBezTo>
                    <a:cubicBezTo>
                      <a:pt x="29" y="570"/>
                      <a:pt x="113" y="1091"/>
                      <a:pt x="168" y="1612"/>
                    </a:cubicBezTo>
                    <a:cubicBezTo>
                      <a:pt x="206" y="1919"/>
                      <a:pt x="233" y="2272"/>
                      <a:pt x="457" y="2495"/>
                    </a:cubicBezTo>
                    <a:cubicBezTo>
                      <a:pt x="471" y="2510"/>
                      <a:pt x="488" y="2516"/>
                      <a:pt x="504" y="2516"/>
                    </a:cubicBezTo>
                    <a:cubicBezTo>
                      <a:pt x="549" y="2516"/>
                      <a:pt x="589" y="2466"/>
                      <a:pt x="568" y="2412"/>
                    </a:cubicBezTo>
                    <a:cubicBezTo>
                      <a:pt x="410" y="2058"/>
                      <a:pt x="382" y="1640"/>
                      <a:pt x="317" y="1258"/>
                    </a:cubicBezTo>
                    <a:cubicBezTo>
                      <a:pt x="243" y="849"/>
                      <a:pt x="150" y="449"/>
                      <a:pt x="85" y="31"/>
                    </a:cubicBezTo>
                    <a:cubicBezTo>
                      <a:pt x="80" y="10"/>
                      <a:pt x="63" y="0"/>
                      <a:pt x="4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6" name="Google Shape;2536;p64">
                <a:extLst>
                  <a:ext uri="{FF2B5EF4-FFF2-40B4-BE49-F238E27FC236}">
                    <a16:creationId xmlns:a16="http://schemas.microsoft.com/office/drawing/2014/main" id="{05893509-B326-462C-B616-ABA98E2FE417}"/>
                  </a:ext>
                </a:extLst>
              </p:cNvPr>
              <p:cNvSpPr/>
              <p:nvPr/>
            </p:nvSpPr>
            <p:spPr>
              <a:xfrm>
                <a:off x="3196563" y="4760322"/>
                <a:ext cx="19964" cy="46215"/>
              </a:xfrm>
              <a:custGeom>
                <a:avLst/>
                <a:gdLst/>
                <a:ahLst/>
                <a:cxnLst/>
                <a:rect l="l" t="t" r="r" b="b"/>
                <a:pathLst>
                  <a:path w="289" h="669" extrusionOk="0">
                    <a:moveTo>
                      <a:pt x="79" y="0"/>
                    </a:moveTo>
                    <a:cubicBezTo>
                      <a:pt x="54" y="0"/>
                      <a:pt x="28" y="17"/>
                      <a:pt x="19" y="49"/>
                    </a:cubicBezTo>
                    <a:lnTo>
                      <a:pt x="19" y="40"/>
                    </a:lnTo>
                    <a:cubicBezTo>
                      <a:pt x="0" y="179"/>
                      <a:pt x="0" y="319"/>
                      <a:pt x="19" y="458"/>
                    </a:cubicBezTo>
                    <a:cubicBezTo>
                      <a:pt x="34" y="544"/>
                      <a:pt x="109" y="669"/>
                      <a:pt x="203" y="669"/>
                    </a:cubicBezTo>
                    <a:cubicBezTo>
                      <a:pt x="222" y="669"/>
                      <a:pt x="241" y="664"/>
                      <a:pt x="261" y="654"/>
                    </a:cubicBezTo>
                    <a:cubicBezTo>
                      <a:pt x="288" y="635"/>
                      <a:pt x="288" y="579"/>
                      <a:pt x="261" y="561"/>
                    </a:cubicBezTo>
                    <a:cubicBezTo>
                      <a:pt x="195" y="514"/>
                      <a:pt x="177" y="403"/>
                      <a:pt x="168" y="328"/>
                    </a:cubicBezTo>
                    <a:cubicBezTo>
                      <a:pt x="149" y="235"/>
                      <a:pt x="140" y="142"/>
                      <a:pt x="140" y="49"/>
                    </a:cubicBezTo>
                    <a:cubicBezTo>
                      <a:pt x="130" y="17"/>
                      <a:pt x="105" y="0"/>
                      <a:pt x="7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7" name="Google Shape;2537;p64">
                <a:extLst>
                  <a:ext uri="{FF2B5EF4-FFF2-40B4-BE49-F238E27FC236}">
                    <a16:creationId xmlns:a16="http://schemas.microsoft.com/office/drawing/2014/main" id="{29EAF977-BD68-421A-A2F5-93F76C57F394}"/>
                  </a:ext>
                </a:extLst>
              </p:cNvPr>
              <p:cNvSpPr/>
              <p:nvPr/>
            </p:nvSpPr>
            <p:spPr>
              <a:xfrm>
                <a:off x="3230998" y="4748993"/>
                <a:ext cx="14369" cy="19895"/>
              </a:xfrm>
              <a:custGeom>
                <a:avLst/>
                <a:gdLst/>
                <a:ahLst/>
                <a:cxnLst/>
                <a:rect l="l" t="t" r="r" b="b"/>
                <a:pathLst>
                  <a:path w="208" h="288" extrusionOk="0">
                    <a:moveTo>
                      <a:pt x="60" y="0"/>
                    </a:moveTo>
                    <a:cubicBezTo>
                      <a:pt x="30" y="0"/>
                      <a:pt x="1" y="31"/>
                      <a:pt x="12" y="64"/>
                    </a:cubicBezTo>
                    <a:cubicBezTo>
                      <a:pt x="36" y="113"/>
                      <a:pt x="53" y="162"/>
                      <a:pt x="64" y="216"/>
                    </a:cubicBezTo>
                    <a:lnTo>
                      <a:pt x="64" y="216"/>
                    </a:lnTo>
                    <a:cubicBezTo>
                      <a:pt x="54" y="223"/>
                      <a:pt x="45" y="230"/>
                      <a:pt x="40" y="241"/>
                    </a:cubicBezTo>
                    <a:cubicBezTo>
                      <a:pt x="21" y="260"/>
                      <a:pt x="31" y="288"/>
                      <a:pt x="58" y="288"/>
                    </a:cubicBezTo>
                    <a:cubicBezTo>
                      <a:pt x="207" y="288"/>
                      <a:pt x="124" y="120"/>
                      <a:pt x="105" y="46"/>
                    </a:cubicBezTo>
                    <a:cubicBezTo>
                      <a:pt x="98" y="13"/>
                      <a:pt x="79" y="0"/>
                      <a:pt x="60"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8" name="Google Shape;2538;p64">
                <a:extLst>
                  <a:ext uri="{FF2B5EF4-FFF2-40B4-BE49-F238E27FC236}">
                    <a16:creationId xmlns:a16="http://schemas.microsoft.com/office/drawing/2014/main" id="{1D85E611-3AC4-4ECD-BF9E-4656C060354E}"/>
                  </a:ext>
                </a:extLst>
              </p:cNvPr>
              <p:cNvSpPr/>
              <p:nvPr/>
            </p:nvSpPr>
            <p:spPr>
              <a:xfrm>
                <a:off x="2747169" y="4877342"/>
                <a:ext cx="23280" cy="32744"/>
              </a:xfrm>
              <a:custGeom>
                <a:avLst/>
                <a:gdLst/>
                <a:ahLst/>
                <a:cxnLst/>
                <a:rect l="l" t="t" r="r" b="b"/>
                <a:pathLst>
                  <a:path w="337" h="474" extrusionOk="0">
                    <a:moveTo>
                      <a:pt x="53" y="0"/>
                    </a:moveTo>
                    <a:cubicBezTo>
                      <a:pt x="29" y="0"/>
                      <a:pt x="1" y="31"/>
                      <a:pt x="14" y="57"/>
                    </a:cubicBezTo>
                    <a:cubicBezTo>
                      <a:pt x="51" y="141"/>
                      <a:pt x="97" y="215"/>
                      <a:pt x="144" y="280"/>
                    </a:cubicBezTo>
                    <a:cubicBezTo>
                      <a:pt x="181" y="345"/>
                      <a:pt x="237" y="401"/>
                      <a:pt x="283" y="466"/>
                    </a:cubicBezTo>
                    <a:cubicBezTo>
                      <a:pt x="288" y="471"/>
                      <a:pt x="295" y="474"/>
                      <a:pt x="302" y="474"/>
                    </a:cubicBezTo>
                    <a:cubicBezTo>
                      <a:pt x="319" y="474"/>
                      <a:pt x="336" y="458"/>
                      <a:pt x="330" y="438"/>
                    </a:cubicBezTo>
                    <a:cubicBezTo>
                      <a:pt x="320" y="373"/>
                      <a:pt x="246" y="317"/>
                      <a:pt x="209" y="262"/>
                    </a:cubicBezTo>
                    <a:cubicBezTo>
                      <a:pt x="162" y="187"/>
                      <a:pt x="116" y="103"/>
                      <a:pt x="79" y="20"/>
                    </a:cubicBezTo>
                    <a:cubicBezTo>
                      <a:pt x="73" y="6"/>
                      <a:pt x="63" y="0"/>
                      <a:pt x="53"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9" name="Google Shape;2539;p64">
                <a:extLst>
                  <a:ext uri="{FF2B5EF4-FFF2-40B4-BE49-F238E27FC236}">
                    <a16:creationId xmlns:a16="http://schemas.microsoft.com/office/drawing/2014/main" id="{0CFB884A-5103-43A3-9039-15266F6404FF}"/>
                  </a:ext>
                </a:extLst>
              </p:cNvPr>
              <p:cNvSpPr/>
              <p:nvPr/>
            </p:nvSpPr>
            <p:spPr>
              <a:xfrm>
                <a:off x="3923549" y="4894818"/>
                <a:ext cx="30741" cy="103206"/>
              </a:xfrm>
              <a:custGeom>
                <a:avLst/>
                <a:gdLst/>
                <a:ahLst/>
                <a:cxnLst/>
                <a:rect l="l" t="t" r="r" b="b"/>
                <a:pathLst>
                  <a:path w="445" h="1494" extrusionOk="0">
                    <a:moveTo>
                      <a:pt x="54" y="1"/>
                    </a:moveTo>
                    <a:cubicBezTo>
                      <a:pt x="28" y="1"/>
                      <a:pt x="1" y="21"/>
                      <a:pt x="12" y="55"/>
                    </a:cubicBezTo>
                    <a:cubicBezTo>
                      <a:pt x="115" y="371"/>
                      <a:pt x="161" y="697"/>
                      <a:pt x="152" y="1031"/>
                    </a:cubicBezTo>
                    <a:cubicBezTo>
                      <a:pt x="142" y="1227"/>
                      <a:pt x="124" y="1385"/>
                      <a:pt x="328" y="1487"/>
                    </a:cubicBezTo>
                    <a:cubicBezTo>
                      <a:pt x="338" y="1492"/>
                      <a:pt x="347" y="1494"/>
                      <a:pt x="356" y="1494"/>
                    </a:cubicBezTo>
                    <a:cubicBezTo>
                      <a:pt x="403" y="1494"/>
                      <a:pt x="445" y="1441"/>
                      <a:pt x="421" y="1394"/>
                    </a:cubicBezTo>
                    <a:cubicBezTo>
                      <a:pt x="328" y="1199"/>
                      <a:pt x="375" y="976"/>
                      <a:pt x="328" y="771"/>
                    </a:cubicBezTo>
                    <a:cubicBezTo>
                      <a:pt x="273" y="520"/>
                      <a:pt x="189" y="269"/>
                      <a:pt x="96" y="27"/>
                    </a:cubicBezTo>
                    <a:cubicBezTo>
                      <a:pt x="89" y="9"/>
                      <a:pt x="72" y="1"/>
                      <a:pt x="5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0" name="Google Shape;2540;p64">
                <a:extLst>
                  <a:ext uri="{FF2B5EF4-FFF2-40B4-BE49-F238E27FC236}">
                    <a16:creationId xmlns:a16="http://schemas.microsoft.com/office/drawing/2014/main" id="{8839EE25-3BE7-4544-A85A-A9148EC08416}"/>
                  </a:ext>
                </a:extLst>
              </p:cNvPr>
              <p:cNvSpPr/>
              <p:nvPr/>
            </p:nvSpPr>
            <p:spPr>
              <a:xfrm>
                <a:off x="3953839" y="4965693"/>
                <a:ext cx="5872" cy="22727"/>
              </a:xfrm>
              <a:custGeom>
                <a:avLst/>
                <a:gdLst/>
                <a:ahLst/>
                <a:cxnLst/>
                <a:rect l="l" t="t" r="r" b="b"/>
                <a:pathLst>
                  <a:path w="85" h="329" extrusionOk="0">
                    <a:moveTo>
                      <a:pt x="38" y="1"/>
                    </a:moveTo>
                    <a:cubicBezTo>
                      <a:pt x="19" y="1"/>
                      <a:pt x="0" y="15"/>
                      <a:pt x="0" y="43"/>
                    </a:cubicBezTo>
                    <a:cubicBezTo>
                      <a:pt x="0" y="126"/>
                      <a:pt x="0" y="210"/>
                      <a:pt x="10" y="294"/>
                    </a:cubicBezTo>
                    <a:cubicBezTo>
                      <a:pt x="10" y="317"/>
                      <a:pt x="26" y="329"/>
                      <a:pt x="42" y="329"/>
                    </a:cubicBezTo>
                    <a:cubicBezTo>
                      <a:pt x="58" y="329"/>
                      <a:pt x="75" y="317"/>
                      <a:pt x="75" y="294"/>
                    </a:cubicBezTo>
                    <a:cubicBezTo>
                      <a:pt x="75" y="210"/>
                      <a:pt x="84" y="126"/>
                      <a:pt x="75" y="43"/>
                    </a:cubicBezTo>
                    <a:cubicBezTo>
                      <a:pt x="75" y="15"/>
                      <a:pt x="56" y="1"/>
                      <a:pt x="38"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1" name="Google Shape;2541;p64">
                <a:extLst>
                  <a:ext uri="{FF2B5EF4-FFF2-40B4-BE49-F238E27FC236}">
                    <a16:creationId xmlns:a16="http://schemas.microsoft.com/office/drawing/2014/main" id="{DF171458-2BB9-4809-A8DC-170E21F0EEF2}"/>
                  </a:ext>
                </a:extLst>
              </p:cNvPr>
              <p:cNvSpPr/>
              <p:nvPr/>
            </p:nvSpPr>
            <p:spPr>
              <a:xfrm>
                <a:off x="4385203" y="4182823"/>
                <a:ext cx="26181" cy="142236"/>
              </a:xfrm>
              <a:custGeom>
                <a:avLst/>
                <a:gdLst/>
                <a:ahLst/>
                <a:cxnLst/>
                <a:rect l="l" t="t" r="r" b="b"/>
                <a:pathLst>
                  <a:path w="379" h="2059" extrusionOk="0">
                    <a:moveTo>
                      <a:pt x="322" y="0"/>
                    </a:moveTo>
                    <a:cubicBezTo>
                      <a:pt x="299" y="0"/>
                      <a:pt x="276" y="17"/>
                      <a:pt x="276" y="49"/>
                    </a:cubicBezTo>
                    <a:cubicBezTo>
                      <a:pt x="248" y="709"/>
                      <a:pt x="43" y="1342"/>
                      <a:pt x="6" y="1993"/>
                    </a:cubicBezTo>
                    <a:cubicBezTo>
                      <a:pt x="1" y="2034"/>
                      <a:pt x="34" y="2059"/>
                      <a:pt x="67" y="2059"/>
                    </a:cubicBezTo>
                    <a:cubicBezTo>
                      <a:pt x="93" y="2059"/>
                      <a:pt x="119" y="2044"/>
                      <a:pt x="127" y="2011"/>
                    </a:cubicBezTo>
                    <a:cubicBezTo>
                      <a:pt x="294" y="1370"/>
                      <a:pt x="378" y="709"/>
                      <a:pt x="369" y="49"/>
                    </a:cubicBezTo>
                    <a:cubicBezTo>
                      <a:pt x="369" y="17"/>
                      <a:pt x="346" y="0"/>
                      <a:pt x="32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2" name="Google Shape;2542;p64">
                <a:extLst>
                  <a:ext uri="{FF2B5EF4-FFF2-40B4-BE49-F238E27FC236}">
                    <a16:creationId xmlns:a16="http://schemas.microsoft.com/office/drawing/2014/main" id="{3B9D9EF3-62CB-45BD-9E4E-868092626F66}"/>
                  </a:ext>
                </a:extLst>
              </p:cNvPr>
              <p:cNvSpPr/>
              <p:nvPr/>
            </p:nvSpPr>
            <p:spPr>
              <a:xfrm>
                <a:off x="4444058" y="4150701"/>
                <a:ext cx="26389" cy="142236"/>
              </a:xfrm>
              <a:custGeom>
                <a:avLst/>
                <a:gdLst/>
                <a:ahLst/>
                <a:cxnLst/>
                <a:rect l="l" t="t" r="r" b="b"/>
                <a:pathLst>
                  <a:path w="382" h="2059" extrusionOk="0">
                    <a:moveTo>
                      <a:pt x="326" y="0"/>
                    </a:moveTo>
                    <a:cubicBezTo>
                      <a:pt x="303" y="0"/>
                      <a:pt x="279" y="17"/>
                      <a:pt x="279" y="49"/>
                    </a:cubicBezTo>
                    <a:cubicBezTo>
                      <a:pt x="251" y="709"/>
                      <a:pt x="47" y="1342"/>
                      <a:pt x="0" y="1993"/>
                    </a:cubicBezTo>
                    <a:cubicBezTo>
                      <a:pt x="0" y="2034"/>
                      <a:pt x="36" y="2059"/>
                      <a:pt x="70" y="2059"/>
                    </a:cubicBezTo>
                    <a:cubicBezTo>
                      <a:pt x="96" y="2059"/>
                      <a:pt x="122" y="2044"/>
                      <a:pt x="131" y="2011"/>
                    </a:cubicBezTo>
                    <a:cubicBezTo>
                      <a:pt x="298" y="1370"/>
                      <a:pt x="382" y="709"/>
                      <a:pt x="372" y="49"/>
                    </a:cubicBezTo>
                    <a:cubicBezTo>
                      <a:pt x="372" y="17"/>
                      <a:pt x="349" y="0"/>
                      <a:pt x="32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3" name="Google Shape;2543;p64">
                <a:extLst>
                  <a:ext uri="{FF2B5EF4-FFF2-40B4-BE49-F238E27FC236}">
                    <a16:creationId xmlns:a16="http://schemas.microsoft.com/office/drawing/2014/main" id="{457222E4-814A-47BD-AF93-DB11FF8291C8}"/>
                  </a:ext>
                </a:extLst>
              </p:cNvPr>
              <p:cNvSpPr/>
              <p:nvPr/>
            </p:nvSpPr>
            <p:spPr>
              <a:xfrm>
                <a:off x="4176065" y="4673075"/>
                <a:ext cx="23833" cy="5250"/>
              </a:xfrm>
              <a:custGeom>
                <a:avLst/>
                <a:gdLst/>
                <a:ahLst/>
                <a:cxnLst/>
                <a:rect l="l" t="t" r="r" b="b"/>
                <a:pathLst>
                  <a:path w="345" h="76" extrusionOk="0">
                    <a:moveTo>
                      <a:pt x="47" y="1"/>
                    </a:moveTo>
                    <a:cubicBezTo>
                      <a:pt x="1" y="1"/>
                      <a:pt x="1" y="75"/>
                      <a:pt x="47" y="75"/>
                    </a:cubicBezTo>
                    <a:lnTo>
                      <a:pt x="47" y="57"/>
                    </a:lnTo>
                    <a:lnTo>
                      <a:pt x="308" y="57"/>
                    </a:lnTo>
                    <a:cubicBezTo>
                      <a:pt x="345" y="57"/>
                      <a:pt x="345" y="1"/>
                      <a:pt x="308"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4" name="Google Shape;2544;p64">
                <a:extLst>
                  <a:ext uri="{FF2B5EF4-FFF2-40B4-BE49-F238E27FC236}">
                    <a16:creationId xmlns:a16="http://schemas.microsoft.com/office/drawing/2014/main" id="{CA229692-4E0D-4E97-9BA7-CD996ED845CD}"/>
                  </a:ext>
                </a:extLst>
              </p:cNvPr>
              <p:cNvSpPr/>
              <p:nvPr/>
            </p:nvSpPr>
            <p:spPr>
              <a:xfrm>
                <a:off x="3789813" y="4463283"/>
                <a:ext cx="75919" cy="156535"/>
              </a:xfrm>
              <a:custGeom>
                <a:avLst/>
                <a:gdLst/>
                <a:ahLst/>
                <a:cxnLst/>
                <a:rect l="l" t="t" r="r" b="b"/>
                <a:pathLst>
                  <a:path w="1099" h="2266" extrusionOk="0">
                    <a:moveTo>
                      <a:pt x="47" y="0"/>
                    </a:moveTo>
                    <a:cubicBezTo>
                      <a:pt x="25" y="0"/>
                      <a:pt x="1" y="27"/>
                      <a:pt x="14" y="53"/>
                    </a:cubicBezTo>
                    <a:lnTo>
                      <a:pt x="14" y="62"/>
                    </a:lnTo>
                    <a:cubicBezTo>
                      <a:pt x="405" y="760"/>
                      <a:pt x="265" y="1773"/>
                      <a:pt x="981" y="2257"/>
                    </a:cubicBezTo>
                    <a:cubicBezTo>
                      <a:pt x="992" y="2263"/>
                      <a:pt x="1004" y="2265"/>
                      <a:pt x="1016" y="2265"/>
                    </a:cubicBezTo>
                    <a:cubicBezTo>
                      <a:pt x="1060" y="2265"/>
                      <a:pt x="1098" y="2225"/>
                      <a:pt x="1083" y="2173"/>
                    </a:cubicBezTo>
                    <a:cubicBezTo>
                      <a:pt x="990" y="1838"/>
                      <a:pt x="777" y="1494"/>
                      <a:pt x="628" y="1178"/>
                    </a:cubicBezTo>
                    <a:cubicBezTo>
                      <a:pt x="433" y="788"/>
                      <a:pt x="330" y="369"/>
                      <a:pt x="70" y="16"/>
                    </a:cubicBezTo>
                    <a:cubicBezTo>
                      <a:pt x="64" y="5"/>
                      <a:pt x="56" y="0"/>
                      <a:pt x="47"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5" name="Google Shape;2545;p64">
                <a:extLst>
                  <a:ext uri="{FF2B5EF4-FFF2-40B4-BE49-F238E27FC236}">
                    <a16:creationId xmlns:a16="http://schemas.microsoft.com/office/drawing/2014/main" id="{3F10402C-29EE-44C2-8336-C24D475367C5}"/>
                  </a:ext>
                </a:extLst>
              </p:cNvPr>
              <p:cNvSpPr/>
              <p:nvPr/>
            </p:nvSpPr>
            <p:spPr>
              <a:xfrm>
                <a:off x="3895434" y="4565520"/>
                <a:ext cx="14852" cy="39514"/>
              </a:xfrm>
              <a:custGeom>
                <a:avLst/>
                <a:gdLst/>
                <a:ahLst/>
                <a:cxnLst/>
                <a:rect l="l" t="t" r="r" b="b"/>
                <a:pathLst>
                  <a:path w="215" h="572" extrusionOk="0">
                    <a:moveTo>
                      <a:pt x="53" y="1"/>
                    </a:moveTo>
                    <a:cubicBezTo>
                      <a:pt x="27" y="1"/>
                      <a:pt x="1" y="20"/>
                      <a:pt x="1" y="52"/>
                    </a:cubicBezTo>
                    <a:cubicBezTo>
                      <a:pt x="1" y="135"/>
                      <a:pt x="10" y="219"/>
                      <a:pt x="10" y="312"/>
                    </a:cubicBezTo>
                    <a:cubicBezTo>
                      <a:pt x="10" y="386"/>
                      <a:pt x="19" y="470"/>
                      <a:pt x="47" y="544"/>
                    </a:cubicBezTo>
                    <a:cubicBezTo>
                      <a:pt x="59" y="563"/>
                      <a:pt x="76" y="571"/>
                      <a:pt x="94" y="571"/>
                    </a:cubicBezTo>
                    <a:cubicBezTo>
                      <a:pt x="120" y="571"/>
                      <a:pt x="148" y="553"/>
                      <a:pt x="159" y="526"/>
                    </a:cubicBezTo>
                    <a:cubicBezTo>
                      <a:pt x="215" y="377"/>
                      <a:pt x="131" y="182"/>
                      <a:pt x="103" y="42"/>
                    </a:cubicBezTo>
                    <a:cubicBezTo>
                      <a:pt x="95" y="13"/>
                      <a:pt x="74" y="1"/>
                      <a:pt x="53"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6" name="Google Shape;2546;p64">
                <a:extLst>
                  <a:ext uri="{FF2B5EF4-FFF2-40B4-BE49-F238E27FC236}">
                    <a16:creationId xmlns:a16="http://schemas.microsoft.com/office/drawing/2014/main" id="{93E0905F-5760-4D8B-95F8-9237EEA5D278}"/>
                  </a:ext>
                </a:extLst>
              </p:cNvPr>
              <p:cNvSpPr/>
              <p:nvPr/>
            </p:nvSpPr>
            <p:spPr>
              <a:xfrm>
                <a:off x="3599188" y="4704368"/>
                <a:ext cx="17754" cy="12089"/>
              </a:xfrm>
              <a:custGeom>
                <a:avLst/>
                <a:gdLst/>
                <a:ahLst/>
                <a:cxnLst/>
                <a:rect l="l" t="t" r="r" b="b"/>
                <a:pathLst>
                  <a:path w="257" h="175" extrusionOk="0">
                    <a:moveTo>
                      <a:pt x="210" y="0"/>
                    </a:moveTo>
                    <a:cubicBezTo>
                      <a:pt x="205" y="0"/>
                      <a:pt x="201" y="1"/>
                      <a:pt x="196" y="4"/>
                    </a:cubicBezTo>
                    <a:cubicBezTo>
                      <a:pt x="141" y="32"/>
                      <a:pt x="76" y="69"/>
                      <a:pt x="29" y="115"/>
                    </a:cubicBezTo>
                    <a:cubicBezTo>
                      <a:pt x="1" y="137"/>
                      <a:pt x="26" y="174"/>
                      <a:pt x="57" y="174"/>
                    </a:cubicBezTo>
                    <a:cubicBezTo>
                      <a:pt x="66" y="174"/>
                      <a:pt x="76" y="171"/>
                      <a:pt x="85" y="162"/>
                    </a:cubicBezTo>
                    <a:cubicBezTo>
                      <a:pt x="122" y="125"/>
                      <a:pt x="169" y="87"/>
                      <a:pt x="224" y="59"/>
                    </a:cubicBezTo>
                    <a:cubicBezTo>
                      <a:pt x="257" y="51"/>
                      <a:pt x="240" y="0"/>
                      <a:pt x="210"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7" name="Google Shape;2547;p64">
                <a:extLst>
                  <a:ext uri="{FF2B5EF4-FFF2-40B4-BE49-F238E27FC236}">
                    <a16:creationId xmlns:a16="http://schemas.microsoft.com/office/drawing/2014/main" id="{1F4B9CA3-2604-4CCA-AF7B-22F7BA99376D}"/>
                  </a:ext>
                </a:extLst>
              </p:cNvPr>
              <p:cNvSpPr/>
              <p:nvPr/>
            </p:nvSpPr>
            <p:spPr>
              <a:xfrm>
                <a:off x="3583921" y="4712588"/>
                <a:ext cx="13816" cy="9533"/>
              </a:xfrm>
              <a:custGeom>
                <a:avLst/>
                <a:gdLst/>
                <a:ahLst/>
                <a:cxnLst/>
                <a:rect l="l" t="t" r="r" b="b"/>
                <a:pathLst>
                  <a:path w="200" h="138" extrusionOk="0">
                    <a:moveTo>
                      <a:pt x="177" y="0"/>
                    </a:moveTo>
                    <a:cubicBezTo>
                      <a:pt x="174" y="0"/>
                      <a:pt x="170" y="2"/>
                      <a:pt x="166" y="6"/>
                    </a:cubicBezTo>
                    <a:lnTo>
                      <a:pt x="8" y="108"/>
                    </a:lnTo>
                    <a:cubicBezTo>
                      <a:pt x="0" y="116"/>
                      <a:pt x="6" y="138"/>
                      <a:pt x="20" y="138"/>
                    </a:cubicBezTo>
                    <a:cubicBezTo>
                      <a:pt x="22" y="138"/>
                      <a:pt x="24" y="137"/>
                      <a:pt x="27" y="136"/>
                    </a:cubicBezTo>
                    <a:lnTo>
                      <a:pt x="185" y="33"/>
                    </a:lnTo>
                    <a:cubicBezTo>
                      <a:pt x="200" y="26"/>
                      <a:pt x="191" y="0"/>
                      <a:pt x="177"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8" name="Google Shape;2548;p64">
                <a:extLst>
                  <a:ext uri="{FF2B5EF4-FFF2-40B4-BE49-F238E27FC236}">
                    <a16:creationId xmlns:a16="http://schemas.microsoft.com/office/drawing/2014/main" id="{F585D925-8BB9-40A1-9D22-1FE53AE4B611}"/>
                  </a:ext>
                </a:extLst>
              </p:cNvPr>
              <p:cNvSpPr/>
              <p:nvPr/>
            </p:nvSpPr>
            <p:spPr>
              <a:xfrm>
                <a:off x="4994926" y="4252523"/>
                <a:ext cx="100511" cy="154739"/>
              </a:xfrm>
              <a:custGeom>
                <a:avLst/>
                <a:gdLst/>
                <a:ahLst/>
                <a:cxnLst/>
                <a:rect l="l" t="t" r="r" b="b"/>
                <a:pathLst>
                  <a:path w="1455" h="2240" extrusionOk="0">
                    <a:moveTo>
                      <a:pt x="1394" y="1"/>
                    </a:moveTo>
                    <a:cubicBezTo>
                      <a:pt x="1379" y="1"/>
                      <a:pt x="1364" y="8"/>
                      <a:pt x="1352" y="26"/>
                    </a:cubicBezTo>
                    <a:cubicBezTo>
                      <a:pt x="887" y="733"/>
                      <a:pt x="478" y="1467"/>
                      <a:pt x="22" y="2174"/>
                    </a:cubicBezTo>
                    <a:cubicBezTo>
                      <a:pt x="1" y="2209"/>
                      <a:pt x="33" y="2239"/>
                      <a:pt x="67" y="2239"/>
                    </a:cubicBezTo>
                    <a:cubicBezTo>
                      <a:pt x="77" y="2239"/>
                      <a:pt x="88" y="2236"/>
                      <a:pt x="96" y="2230"/>
                    </a:cubicBezTo>
                    <a:cubicBezTo>
                      <a:pt x="366" y="1960"/>
                      <a:pt x="496" y="1579"/>
                      <a:pt x="692" y="1253"/>
                    </a:cubicBezTo>
                    <a:cubicBezTo>
                      <a:pt x="924" y="844"/>
                      <a:pt x="1184" y="463"/>
                      <a:pt x="1436" y="72"/>
                    </a:cubicBezTo>
                    <a:cubicBezTo>
                      <a:pt x="1455" y="34"/>
                      <a:pt x="1426" y="1"/>
                      <a:pt x="139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9" name="Google Shape;2549;p64">
                <a:extLst>
                  <a:ext uri="{FF2B5EF4-FFF2-40B4-BE49-F238E27FC236}">
                    <a16:creationId xmlns:a16="http://schemas.microsoft.com/office/drawing/2014/main" id="{56D1344E-7B7D-42D6-892D-7CEFA219D679}"/>
                  </a:ext>
                </a:extLst>
              </p:cNvPr>
              <p:cNvSpPr/>
              <p:nvPr/>
            </p:nvSpPr>
            <p:spPr>
              <a:xfrm>
                <a:off x="5023593" y="4355036"/>
                <a:ext cx="54435" cy="77646"/>
              </a:xfrm>
              <a:custGeom>
                <a:avLst/>
                <a:gdLst/>
                <a:ahLst/>
                <a:cxnLst/>
                <a:rect l="l" t="t" r="r" b="b"/>
                <a:pathLst>
                  <a:path w="788" h="1124" extrusionOk="0">
                    <a:moveTo>
                      <a:pt x="721" y="0"/>
                    </a:moveTo>
                    <a:cubicBezTo>
                      <a:pt x="712" y="0"/>
                      <a:pt x="703" y="3"/>
                      <a:pt x="695" y="11"/>
                    </a:cubicBezTo>
                    <a:cubicBezTo>
                      <a:pt x="630" y="67"/>
                      <a:pt x="583" y="132"/>
                      <a:pt x="546" y="206"/>
                    </a:cubicBezTo>
                    <a:cubicBezTo>
                      <a:pt x="472" y="318"/>
                      <a:pt x="397" y="430"/>
                      <a:pt x="314" y="532"/>
                    </a:cubicBezTo>
                    <a:cubicBezTo>
                      <a:pt x="174" y="681"/>
                      <a:pt x="63" y="857"/>
                      <a:pt x="7" y="1053"/>
                    </a:cubicBezTo>
                    <a:cubicBezTo>
                      <a:pt x="0" y="1093"/>
                      <a:pt x="32" y="1123"/>
                      <a:pt x="64" y="1123"/>
                    </a:cubicBezTo>
                    <a:cubicBezTo>
                      <a:pt x="77" y="1123"/>
                      <a:pt x="90" y="1119"/>
                      <a:pt x="100" y="1108"/>
                    </a:cubicBezTo>
                    <a:cubicBezTo>
                      <a:pt x="239" y="960"/>
                      <a:pt x="304" y="755"/>
                      <a:pt x="425" y="588"/>
                    </a:cubicBezTo>
                    <a:cubicBezTo>
                      <a:pt x="481" y="523"/>
                      <a:pt x="537" y="448"/>
                      <a:pt x="583" y="374"/>
                    </a:cubicBezTo>
                    <a:cubicBezTo>
                      <a:pt x="621" y="262"/>
                      <a:pt x="686" y="160"/>
                      <a:pt x="751" y="76"/>
                    </a:cubicBezTo>
                    <a:cubicBezTo>
                      <a:pt x="788" y="47"/>
                      <a:pt x="755" y="0"/>
                      <a:pt x="72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0" name="Google Shape;2550;p64">
                <a:extLst>
                  <a:ext uri="{FF2B5EF4-FFF2-40B4-BE49-F238E27FC236}">
                    <a16:creationId xmlns:a16="http://schemas.microsoft.com/office/drawing/2014/main" id="{03012EB1-E5CE-4636-91DD-29F5E24E9A0E}"/>
                  </a:ext>
                </a:extLst>
              </p:cNvPr>
              <p:cNvSpPr/>
              <p:nvPr/>
            </p:nvSpPr>
            <p:spPr>
              <a:xfrm>
                <a:off x="5048462" y="4441592"/>
                <a:ext cx="27563" cy="16234"/>
              </a:xfrm>
              <a:custGeom>
                <a:avLst/>
                <a:gdLst/>
                <a:ahLst/>
                <a:cxnLst/>
                <a:rect l="l" t="t" r="r" b="b"/>
                <a:pathLst>
                  <a:path w="399" h="235" extrusionOk="0">
                    <a:moveTo>
                      <a:pt x="309" y="1"/>
                    </a:moveTo>
                    <a:cubicBezTo>
                      <a:pt x="293" y="1"/>
                      <a:pt x="276" y="7"/>
                      <a:pt x="261" y="23"/>
                    </a:cubicBezTo>
                    <a:cubicBezTo>
                      <a:pt x="233" y="60"/>
                      <a:pt x="205" y="79"/>
                      <a:pt x="158" y="97"/>
                    </a:cubicBezTo>
                    <a:cubicBezTo>
                      <a:pt x="121" y="107"/>
                      <a:pt x="75" y="116"/>
                      <a:pt x="37" y="134"/>
                    </a:cubicBezTo>
                    <a:cubicBezTo>
                      <a:pt x="0" y="153"/>
                      <a:pt x="0" y="190"/>
                      <a:pt x="37" y="209"/>
                    </a:cubicBezTo>
                    <a:cubicBezTo>
                      <a:pt x="72" y="226"/>
                      <a:pt x="109" y="234"/>
                      <a:pt x="146" y="234"/>
                    </a:cubicBezTo>
                    <a:cubicBezTo>
                      <a:pt x="229" y="234"/>
                      <a:pt x="312" y="193"/>
                      <a:pt x="363" y="116"/>
                    </a:cubicBezTo>
                    <a:cubicBezTo>
                      <a:pt x="398" y="66"/>
                      <a:pt x="358" y="1"/>
                      <a:pt x="30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1" name="Google Shape;2551;p64">
                <a:extLst>
                  <a:ext uri="{FF2B5EF4-FFF2-40B4-BE49-F238E27FC236}">
                    <a16:creationId xmlns:a16="http://schemas.microsoft.com/office/drawing/2014/main" id="{B9168D54-7A19-478F-AEEC-1E221AC045EA}"/>
                  </a:ext>
                </a:extLst>
              </p:cNvPr>
              <p:cNvSpPr/>
              <p:nvPr/>
            </p:nvSpPr>
            <p:spPr>
              <a:xfrm>
                <a:off x="4829413" y="4356763"/>
                <a:ext cx="14161" cy="56577"/>
              </a:xfrm>
              <a:custGeom>
                <a:avLst/>
                <a:gdLst/>
                <a:ahLst/>
                <a:cxnLst/>
                <a:rect l="l" t="t" r="r" b="b"/>
                <a:pathLst>
                  <a:path w="205" h="819" extrusionOk="0">
                    <a:moveTo>
                      <a:pt x="126" y="0"/>
                    </a:moveTo>
                    <a:cubicBezTo>
                      <a:pt x="103" y="0"/>
                      <a:pt x="79" y="14"/>
                      <a:pt x="75" y="42"/>
                    </a:cubicBezTo>
                    <a:lnTo>
                      <a:pt x="75" y="51"/>
                    </a:lnTo>
                    <a:cubicBezTo>
                      <a:pt x="65" y="284"/>
                      <a:pt x="0" y="563"/>
                      <a:pt x="75" y="777"/>
                    </a:cubicBezTo>
                    <a:cubicBezTo>
                      <a:pt x="84" y="804"/>
                      <a:pt x="105" y="818"/>
                      <a:pt x="126" y="818"/>
                    </a:cubicBezTo>
                    <a:cubicBezTo>
                      <a:pt x="147" y="818"/>
                      <a:pt x="168" y="804"/>
                      <a:pt x="177" y="777"/>
                    </a:cubicBezTo>
                    <a:cubicBezTo>
                      <a:pt x="205" y="665"/>
                      <a:pt x="205" y="553"/>
                      <a:pt x="196" y="433"/>
                    </a:cubicBezTo>
                    <a:lnTo>
                      <a:pt x="177" y="42"/>
                    </a:lnTo>
                    <a:cubicBezTo>
                      <a:pt x="172" y="14"/>
                      <a:pt x="149" y="0"/>
                      <a:pt x="12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2" name="Google Shape;2552;p64">
                <a:extLst>
                  <a:ext uri="{FF2B5EF4-FFF2-40B4-BE49-F238E27FC236}">
                    <a16:creationId xmlns:a16="http://schemas.microsoft.com/office/drawing/2014/main" id="{AC14012C-D95C-4544-A0B8-AEBDD0520281}"/>
                  </a:ext>
                </a:extLst>
              </p:cNvPr>
              <p:cNvSpPr/>
              <p:nvPr/>
            </p:nvSpPr>
            <p:spPr>
              <a:xfrm>
                <a:off x="4009829" y="4150010"/>
                <a:ext cx="45040" cy="116400"/>
              </a:xfrm>
              <a:custGeom>
                <a:avLst/>
                <a:gdLst/>
                <a:ahLst/>
                <a:cxnLst/>
                <a:rect l="l" t="t" r="r" b="b"/>
                <a:pathLst>
                  <a:path w="652" h="1685" extrusionOk="0">
                    <a:moveTo>
                      <a:pt x="90" y="0"/>
                    </a:moveTo>
                    <a:cubicBezTo>
                      <a:pt x="48" y="0"/>
                      <a:pt x="0" y="37"/>
                      <a:pt x="19" y="87"/>
                    </a:cubicBezTo>
                    <a:cubicBezTo>
                      <a:pt x="140" y="413"/>
                      <a:pt x="223" y="738"/>
                      <a:pt x="270" y="1082"/>
                    </a:cubicBezTo>
                    <a:cubicBezTo>
                      <a:pt x="279" y="1287"/>
                      <a:pt x="353" y="1491"/>
                      <a:pt x="493" y="1659"/>
                    </a:cubicBezTo>
                    <a:cubicBezTo>
                      <a:pt x="507" y="1676"/>
                      <a:pt x="526" y="1684"/>
                      <a:pt x="546" y="1684"/>
                    </a:cubicBezTo>
                    <a:cubicBezTo>
                      <a:pt x="578" y="1684"/>
                      <a:pt x="612" y="1662"/>
                      <a:pt x="623" y="1621"/>
                    </a:cubicBezTo>
                    <a:cubicBezTo>
                      <a:pt x="651" y="1389"/>
                      <a:pt x="539" y="1119"/>
                      <a:pt x="493" y="887"/>
                    </a:cubicBezTo>
                    <a:cubicBezTo>
                      <a:pt x="428" y="589"/>
                      <a:pt x="260" y="310"/>
                      <a:pt x="140" y="31"/>
                    </a:cubicBezTo>
                    <a:cubicBezTo>
                      <a:pt x="130" y="10"/>
                      <a:pt x="111" y="0"/>
                      <a:pt x="90"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3" name="Google Shape;2553;p64">
                <a:extLst>
                  <a:ext uri="{FF2B5EF4-FFF2-40B4-BE49-F238E27FC236}">
                    <a16:creationId xmlns:a16="http://schemas.microsoft.com/office/drawing/2014/main" id="{367FBDC0-F633-4B72-B509-2C6B3DF437A9}"/>
                  </a:ext>
                </a:extLst>
              </p:cNvPr>
              <p:cNvSpPr/>
              <p:nvPr/>
            </p:nvSpPr>
            <p:spPr>
              <a:xfrm>
                <a:off x="4081602" y="4193461"/>
                <a:ext cx="27701" cy="76057"/>
              </a:xfrm>
              <a:custGeom>
                <a:avLst/>
                <a:gdLst/>
                <a:ahLst/>
                <a:cxnLst/>
                <a:rect l="l" t="t" r="r" b="b"/>
                <a:pathLst>
                  <a:path w="401" h="1101" extrusionOk="0">
                    <a:moveTo>
                      <a:pt x="65" y="0"/>
                    </a:moveTo>
                    <a:cubicBezTo>
                      <a:pt x="32" y="0"/>
                      <a:pt x="1" y="28"/>
                      <a:pt x="12" y="72"/>
                    </a:cubicBezTo>
                    <a:cubicBezTo>
                      <a:pt x="40" y="304"/>
                      <a:pt x="49" y="537"/>
                      <a:pt x="21" y="769"/>
                    </a:cubicBezTo>
                    <a:cubicBezTo>
                      <a:pt x="3" y="918"/>
                      <a:pt x="31" y="1039"/>
                      <a:pt x="179" y="1095"/>
                    </a:cubicBezTo>
                    <a:cubicBezTo>
                      <a:pt x="191" y="1099"/>
                      <a:pt x="203" y="1100"/>
                      <a:pt x="215" y="1100"/>
                    </a:cubicBezTo>
                    <a:cubicBezTo>
                      <a:pt x="261" y="1100"/>
                      <a:pt x="306" y="1074"/>
                      <a:pt x="328" y="1030"/>
                    </a:cubicBezTo>
                    <a:cubicBezTo>
                      <a:pt x="356" y="992"/>
                      <a:pt x="375" y="946"/>
                      <a:pt x="393" y="899"/>
                    </a:cubicBezTo>
                    <a:cubicBezTo>
                      <a:pt x="401" y="848"/>
                      <a:pt x="361" y="808"/>
                      <a:pt x="321" y="808"/>
                    </a:cubicBezTo>
                    <a:cubicBezTo>
                      <a:pt x="314" y="808"/>
                      <a:pt x="308" y="809"/>
                      <a:pt x="302" y="811"/>
                    </a:cubicBezTo>
                    <a:lnTo>
                      <a:pt x="302" y="811"/>
                    </a:lnTo>
                    <a:cubicBezTo>
                      <a:pt x="282" y="731"/>
                      <a:pt x="270" y="653"/>
                      <a:pt x="263" y="565"/>
                    </a:cubicBezTo>
                    <a:cubicBezTo>
                      <a:pt x="226" y="388"/>
                      <a:pt x="179" y="211"/>
                      <a:pt x="123" y="44"/>
                    </a:cubicBezTo>
                    <a:cubicBezTo>
                      <a:pt x="112" y="13"/>
                      <a:pt x="88" y="0"/>
                      <a:pt x="65"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4" name="Google Shape;2554;p64">
                <a:extLst>
                  <a:ext uri="{FF2B5EF4-FFF2-40B4-BE49-F238E27FC236}">
                    <a16:creationId xmlns:a16="http://schemas.microsoft.com/office/drawing/2014/main" id="{DADE4D0A-CC20-4C3B-B8B1-39A6FAA992A7}"/>
                  </a:ext>
                </a:extLst>
              </p:cNvPr>
              <p:cNvSpPr/>
              <p:nvPr/>
            </p:nvSpPr>
            <p:spPr>
              <a:xfrm>
                <a:off x="4205838" y="4218329"/>
                <a:ext cx="11122" cy="18790"/>
              </a:xfrm>
              <a:custGeom>
                <a:avLst/>
                <a:gdLst/>
                <a:ahLst/>
                <a:cxnLst/>
                <a:rect l="l" t="t" r="r" b="b"/>
                <a:pathLst>
                  <a:path w="161" h="272" extrusionOk="0">
                    <a:moveTo>
                      <a:pt x="81" y="0"/>
                    </a:moveTo>
                    <a:cubicBezTo>
                      <a:pt x="51" y="0"/>
                      <a:pt x="21" y="19"/>
                      <a:pt x="16" y="56"/>
                    </a:cubicBezTo>
                    <a:lnTo>
                      <a:pt x="16" y="130"/>
                    </a:lnTo>
                    <a:cubicBezTo>
                      <a:pt x="10" y="150"/>
                      <a:pt x="8" y="171"/>
                      <a:pt x="11" y="191"/>
                    </a:cubicBezTo>
                    <a:lnTo>
                      <a:pt x="11" y="191"/>
                    </a:lnTo>
                    <a:cubicBezTo>
                      <a:pt x="0" y="226"/>
                      <a:pt x="19" y="253"/>
                      <a:pt x="46" y="265"/>
                    </a:cubicBezTo>
                    <a:lnTo>
                      <a:pt x="46" y="265"/>
                    </a:lnTo>
                    <a:cubicBezTo>
                      <a:pt x="55" y="270"/>
                      <a:pt x="66" y="272"/>
                      <a:pt x="76" y="272"/>
                    </a:cubicBezTo>
                    <a:cubicBezTo>
                      <a:pt x="77" y="272"/>
                      <a:pt x="77" y="272"/>
                      <a:pt x="78" y="272"/>
                    </a:cubicBezTo>
                    <a:lnTo>
                      <a:pt x="78" y="272"/>
                    </a:lnTo>
                    <a:cubicBezTo>
                      <a:pt x="79" y="272"/>
                      <a:pt x="79" y="272"/>
                      <a:pt x="80" y="272"/>
                    </a:cubicBezTo>
                    <a:cubicBezTo>
                      <a:pt x="95" y="272"/>
                      <a:pt x="110" y="268"/>
                      <a:pt x="122" y="258"/>
                    </a:cubicBezTo>
                    <a:lnTo>
                      <a:pt x="122" y="258"/>
                    </a:lnTo>
                    <a:cubicBezTo>
                      <a:pt x="146" y="242"/>
                      <a:pt x="161" y="213"/>
                      <a:pt x="146" y="177"/>
                    </a:cubicBezTo>
                    <a:lnTo>
                      <a:pt x="146" y="177"/>
                    </a:lnTo>
                    <a:cubicBezTo>
                      <a:pt x="146" y="161"/>
                      <a:pt x="146" y="146"/>
                      <a:pt x="146" y="130"/>
                    </a:cubicBezTo>
                    <a:lnTo>
                      <a:pt x="146" y="56"/>
                    </a:lnTo>
                    <a:cubicBezTo>
                      <a:pt x="142" y="19"/>
                      <a:pt x="112" y="0"/>
                      <a:pt x="81"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5" name="Google Shape;2555;p64">
                <a:extLst>
                  <a:ext uri="{FF2B5EF4-FFF2-40B4-BE49-F238E27FC236}">
                    <a16:creationId xmlns:a16="http://schemas.microsoft.com/office/drawing/2014/main" id="{BF50B4FE-1A4F-4144-A76C-8592EB76A2D3}"/>
                  </a:ext>
                </a:extLst>
              </p:cNvPr>
              <p:cNvSpPr/>
              <p:nvPr/>
            </p:nvSpPr>
            <p:spPr>
              <a:xfrm>
                <a:off x="3186165" y="4607796"/>
                <a:ext cx="167105" cy="142443"/>
              </a:xfrm>
              <a:custGeom>
                <a:avLst/>
                <a:gdLst/>
                <a:ahLst/>
                <a:cxnLst/>
                <a:rect l="l" t="t" r="r" b="b"/>
                <a:pathLst>
                  <a:path w="2419" h="2062" extrusionOk="0">
                    <a:moveTo>
                      <a:pt x="1865" y="726"/>
                    </a:moveTo>
                    <a:cubicBezTo>
                      <a:pt x="1866" y="726"/>
                      <a:pt x="1859" y="727"/>
                      <a:pt x="1847" y="730"/>
                    </a:cubicBezTo>
                    <a:lnTo>
                      <a:pt x="1847" y="730"/>
                    </a:lnTo>
                    <a:cubicBezTo>
                      <a:pt x="1845" y="730"/>
                      <a:pt x="1844" y="730"/>
                      <a:pt x="1842" y="730"/>
                    </a:cubicBezTo>
                    <a:lnTo>
                      <a:pt x="1842" y="730"/>
                    </a:lnTo>
                    <a:cubicBezTo>
                      <a:pt x="1857" y="727"/>
                      <a:pt x="1865" y="726"/>
                      <a:pt x="1865" y="726"/>
                    </a:cubicBezTo>
                    <a:close/>
                    <a:moveTo>
                      <a:pt x="1358" y="856"/>
                    </a:moveTo>
                    <a:lnTo>
                      <a:pt x="1358" y="856"/>
                    </a:lnTo>
                    <a:cubicBezTo>
                      <a:pt x="1356" y="857"/>
                      <a:pt x="1353" y="858"/>
                      <a:pt x="1351" y="858"/>
                    </a:cubicBezTo>
                    <a:lnTo>
                      <a:pt x="1351" y="858"/>
                    </a:lnTo>
                    <a:cubicBezTo>
                      <a:pt x="1352" y="858"/>
                      <a:pt x="1352" y="857"/>
                      <a:pt x="1352" y="857"/>
                    </a:cubicBezTo>
                    <a:lnTo>
                      <a:pt x="1352" y="857"/>
                    </a:lnTo>
                    <a:cubicBezTo>
                      <a:pt x="1354" y="857"/>
                      <a:pt x="1356" y="857"/>
                      <a:pt x="1358" y="856"/>
                    </a:cubicBezTo>
                    <a:close/>
                    <a:moveTo>
                      <a:pt x="1177" y="876"/>
                    </a:moveTo>
                    <a:cubicBezTo>
                      <a:pt x="1181" y="880"/>
                      <a:pt x="1185" y="884"/>
                      <a:pt x="1189" y="888"/>
                    </a:cubicBezTo>
                    <a:lnTo>
                      <a:pt x="1189" y="888"/>
                    </a:lnTo>
                    <a:cubicBezTo>
                      <a:pt x="1184" y="890"/>
                      <a:pt x="1179" y="892"/>
                      <a:pt x="1174" y="895"/>
                    </a:cubicBezTo>
                    <a:lnTo>
                      <a:pt x="1174" y="895"/>
                    </a:lnTo>
                    <a:cubicBezTo>
                      <a:pt x="1176" y="889"/>
                      <a:pt x="1177" y="882"/>
                      <a:pt x="1177" y="876"/>
                    </a:cubicBezTo>
                    <a:close/>
                    <a:moveTo>
                      <a:pt x="1284" y="915"/>
                    </a:moveTo>
                    <a:cubicBezTo>
                      <a:pt x="1284" y="916"/>
                      <a:pt x="1284" y="916"/>
                      <a:pt x="1283" y="917"/>
                    </a:cubicBezTo>
                    <a:lnTo>
                      <a:pt x="1283" y="917"/>
                    </a:lnTo>
                    <a:cubicBezTo>
                      <a:pt x="1283" y="916"/>
                      <a:pt x="1283" y="916"/>
                      <a:pt x="1283" y="915"/>
                    </a:cubicBezTo>
                    <a:lnTo>
                      <a:pt x="1283" y="915"/>
                    </a:lnTo>
                    <a:cubicBezTo>
                      <a:pt x="1283" y="915"/>
                      <a:pt x="1284" y="915"/>
                      <a:pt x="1284" y="915"/>
                    </a:cubicBezTo>
                    <a:close/>
                    <a:moveTo>
                      <a:pt x="1077" y="1327"/>
                    </a:moveTo>
                    <a:lnTo>
                      <a:pt x="1077" y="1327"/>
                    </a:lnTo>
                    <a:cubicBezTo>
                      <a:pt x="1067" y="1361"/>
                      <a:pt x="1055" y="1396"/>
                      <a:pt x="1042" y="1430"/>
                    </a:cubicBezTo>
                    <a:cubicBezTo>
                      <a:pt x="1040" y="1434"/>
                      <a:pt x="1038" y="1439"/>
                      <a:pt x="1036" y="1444"/>
                    </a:cubicBezTo>
                    <a:lnTo>
                      <a:pt x="1036" y="1444"/>
                    </a:lnTo>
                    <a:cubicBezTo>
                      <a:pt x="1049" y="1405"/>
                      <a:pt x="1063" y="1365"/>
                      <a:pt x="1077" y="1327"/>
                    </a:cubicBezTo>
                    <a:close/>
                    <a:moveTo>
                      <a:pt x="968" y="1618"/>
                    </a:moveTo>
                    <a:cubicBezTo>
                      <a:pt x="959" y="1641"/>
                      <a:pt x="950" y="1665"/>
                      <a:pt x="940" y="1690"/>
                    </a:cubicBezTo>
                    <a:cubicBezTo>
                      <a:pt x="897" y="1744"/>
                      <a:pt x="875" y="1773"/>
                      <a:pt x="874" y="1773"/>
                    </a:cubicBezTo>
                    <a:cubicBezTo>
                      <a:pt x="874" y="1773"/>
                      <a:pt x="883" y="1758"/>
                      <a:pt x="903" y="1727"/>
                    </a:cubicBezTo>
                    <a:cubicBezTo>
                      <a:pt x="928" y="1693"/>
                      <a:pt x="949" y="1656"/>
                      <a:pt x="968" y="1618"/>
                    </a:cubicBezTo>
                    <a:close/>
                    <a:moveTo>
                      <a:pt x="1514" y="1"/>
                    </a:moveTo>
                    <a:cubicBezTo>
                      <a:pt x="1484" y="1"/>
                      <a:pt x="1454" y="16"/>
                      <a:pt x="1433" y="53"/>
                    </a:cubicBezTo>
                    <a:cubicBezTo>
                      <a:pt x="1388" y="139"/>
                      <a:pt x="1365" y="237"/>
                      <a:pt x="1352" y="338"/>
                    </a:cubicBezTo>
                    <a:lnTo>
                      <a:pt x="1352" y="338"/>
                    </a:lnTo>
                    <a:cubicBezTo>
                      <a:pt x="1338" y="382"/>
                      <a:pt x="1322" y="425"/>
                      <a:pt x="1304" y="468"/>
                    </a:cubicBezTo>
                    <a:lnTo>
                      <a:pt x="1304" y="468"/>
                    </a:lnTo>
                    <a:cubicBezTo>
                      <a:pt x="1245" y="563"/>
                      <a:pt x="1188" y="662"/>
                      <a:pt x="1154" y="779"/>
                    </a:cubicBezTo>
                    <a:cubicBezTo>
                      <a:pt x="1152" y="788"/>
                      <a:pt x="1151" y="797"/>
                      <a:pt x="1151" y="806"/>
                    </a:cubicBezTo>
                    <a:lnTo>
                      <a:pt x="1151" y="806"/>
                    </a:lnTo>
                    <a:cubicBezTo>
                      <a:pt x="1134" y="789"/>
                      <a:pt x="1111" y="779"/>
                      <a:pt x="1079" y="779"/>
                    </a:cubicBezTo>
                    <a:cubicBezTo>
                      <a:pt x="1069" y="779"/>
                      <a:pt x="1058" y="779"/>
                      <a:pt x="1046" y="779"/>
                    </a:cubicBezTo>
                    <a:lnTo>
                      <a:pt x="1046" y="779"/>
                    </a:lnTo>
                    <a:cubicBezTo>
                      <a:pt x="1044" y="707"/>
                      <a:pt x="1033" y="636"/>
                      <a:pt x="1014" y="568"/>
                    </a:cubicBezTo>
                    <a:lnTo>
                      <a:pt x="1014" y="568"/>
                    </a:lnTo>
                    <a:cubicBezTo>
                      <a:pt x="1010" y="519"/>
                      <a:pt x="996" y="472"/>
                      <a:pt x="975" y="429"/>
                    </a:cubicBezTo>
                    <a:lnTo>
                      <a:pt x="975" y="429"/>
                    </a:lnTo>
                    <a:cubicBezTo>
                      <a:pt x="969" y="384"/>
                      <a:pt x="945" y="352"/>
                      <a:pt x="913" y="334"/>
                    </a:cubicBezTo>
                    <a:lnTo>
                      <a:pt x="913" y="334"/>
                    </a:lnTo>
                    <a:cubicBezTo>
                      <a:pt x="911" y="332"/>
                      <a:pt x="910" y="330"/>
                      <a:pt x="908" y="328"/>
                    </a:cubicBezTo>
                    <a:lnTo>
                      <a:pt x="908" y="328"/>
                    </a:lnTo>
                    <a:cubicBezTo>
                      <a:pt x="829" y="202"/>
                      <a:pt x="719" y="97"/>
                      <a:pt x="587" y="25"/>
                    </a:cubicBezTo>
                    <a:cubicBezTo>
                      <a:pt x="577" y="20"/>
                      <a:pt x="566" y="18"/>
                      <a:pt x="555" y="18"/>
                    </a:cubicBezTo>
                    <a:cubicBezTo>
                      <a:pt x="526" y="18"/>
                      <a:pt x="495" y="35"/>
                      <a:pt x="475" y="63"/>
                    </a:cubicBezTo>
                    <a:cubicBezTo>
                      <a:pt x="370" y="301"/>
                      <a:pt x="470" y="581"/>
                      <a:pt x="634" y="788"/>
                    </a:cubicBezTo>
                    <a:lnTo>
                      <a:pt x="326" y="788"/>
                    </a:lnTo>
                    <a:cubicBezTo>
                      <a:pt x="285" y="788"/>
                      <a:pt x="257" y="811"/>
                      <a:pt x="245" y="841"/>
                    </a:cubicBezTo>
                    <a:lnTo>
                      <a:pt x="245" y="841"/>
                    </a:lnTo>
                    <a:cubicBezTo>
                      <a:pt x="117" y="853"/>
                      <a:pt x="16" y="888"/>
                      <a:pt x="1" y="1039"/>
                    </a:cubicBezTo>
                    <a:cubicBezTo>
                      <a:pt x="1" y="1076"/>
                      <a:pt x="19" y="1104"/>
                      <a:pt x="47" y="1123"/>
                    </a:cubicBezTo>
                    <a:cubicBezTo>
                      <a:pt x="157" y="1172"/>
                      <a:pt x="277" y="1199"/>
                      <a:pt x="398" y="1199"/>
                    </a:cubicBezTo>
                    <a:cubicBezTo>
                      <a:pt x="480" y="1199"/>
                      <a:pt x="563" y="1186"/>
                      <a:pt x="642" y="1160"/>
                    </a:cubicBezTo>
                    <a:cubicBezTo>
                      <a:pt x="707" y="1151"/>
                      <a:pt x="763" y="1132"/>
                      <a:pt x="828" y="1104"/>
                    </a:cubicBezTo>
                    <a:cubicBezTo>
                      <a:pt x="845" y="1097"/>
                      <a:pt x="861" y="1090"/>
                      <a:pt x="875" y="1085"/>
                    </a:cubicBezTo>
                    <a:lnTo>
                      <a:pt x="875" y="1085"/>
                    </a:lnTo>
                    <a:cubicBezTo>
                      <a:pt x="907" y="1084"/>
                      <a:pt x="938" y="1083"/>
                      <a:pt x="969" y="1080"/>
                    </a:cubicBezTo>
                    <a:lnTo>
                      <a:pt x="969" y="1080"/>
                    </a:lnTo>
                    <a:cubicBezTo>
                      <a:pt x="967" y="1094"/>
                      <a:pt x="948" y="1117"/>
                      <a:pt x="912" y="1151"/>
                    </a:cubicBezTo>
                    <a:cubicBezTo>
                      <a:pt x="916" y="1180"/>
                      <a:pt x="912" y="1212"/>
                      <a:pt x="904" y="1245"/>
                    </a:cubicBezTo>
                    <a:lnTo>
                      <a:pt x="904" y="1245"/>
                    </a:lnTo>
                    <a:cubicBezTo>
                      <a:pt x="810" y="1367"/>
                      <a:pt x="718" y="1492"/>
                      <a:pt x="661" y="1634"/>
                    </a:cubicBezTo>
                    <a:cubicBezTo>
                      <a:pt x="648" y="1673"/>
                      <a:pt x="667" y="1705"/>
                      <a:pt x="696" y="1724"/>
                    </a:cubicBezTo>
                    <a:lnTo>
                      <a:pt x="696" y="1724"/>
                    </a:lnTo>
                    <a:cubicBezTo>
                      <a:pt x="651" y="1801"/>
                      <a:pt x="627" y="1881"/>
                      <a:pt x="661" y="1988"/>
                    </a:cubicBezTo>
                    <a:cubicBezTo>
                      <a:pt x="670" y="2034"/>
                      <a:pt x="707" y="2062"/>
                      <a:pt x="754" y="2062"/>
                    </a:cubicBezTo>
                    <a:cubicBezTo>
                      <a:pt x="1032" y="2045"/>
                      <a:pt x="1166" y="1756"/>
                      <a:pt x="1232" y="1458"/>
                    </a:cubicBezTo>
                    <a:lnTo>
                      <a:pt x="1232" y="1458"/>
                    </a:lnTo>
                    <a:cubicBezTo>
                      <a:pt x="1286" y="1634"/>
                      <a:pt x="1365" y="1798"/>
                      <a:pt x="1470" y="1867"/>
                    </a:cubicBezTo>
                    <a:cubicBezTo>
                      <a:pt x="1488" y="1877"/>
                      <a:pt x="1506" y="1881"/>
                      <a:pt x="1524" y="1881"/>
                    </a:cubicBezTo>
                    <a:cubicBezTo>
                      <a:pt x="1583" y="1881"/>
                      <a:pt x="1632" y="1830"/>
                      <a:pt x="1623" y="1770"/>
                    </a:cubicBezTo>
                    <a:lnTo>
                      <a:pt x="1623" y="1770"/>
                    </a:lnTo>
                    <a:cubicBezTo>
                      <a:pt x="1646" y="1768"/>
                      <a:pt x="1670" y="1760"/>
                      <a:pt x="1693" y="1744"/>
                    </a:cubicBezTo>
                    <a:lnTo>
                      <a:pt x="1693" y="1744"/>
                    </a:lnTo>
                    <a:cubicBezTo>
                      <a:pt x="1702" y="1746"/>
                      <a:pt x="1711" y="1748"/>
                      <a:pt x="1720" y="1748"/>
                    </a:cubicBezTo>
                    <a:cubicBezTo>
                      <a:pt x="1758" y="1748"/>
                      <a:pt x="1791" y="1724"/>
                      <a:pt x="1805" y="1690"/>
                    </a:cubicBezTo>
                    <a:cubicBezTo>
                      <a:pt x="1827" y="1584"/>
                      <a:pt x="1809" y="1518"/>
                      <a:pt x="1772" y="1462"/>
                    </a:cubicBezTo>
                    <a:lnTo>
                      <a:pt x="1772" y="1462"/>
                    </a:lnTo>
                    <a:cubicBezTo>
                      <a:pt x="1738" y="1348"/>
                      <a:pt x="1652" y="1228"/>
                      <a:pt x="1555" y="1134"/>
                    </a:cubicBezTo>
                    <a:lnTo>
                      <a:pt x="1555" y="1134"/>
                    </a:lnTo>
                    <a:cubicBezTo>
                      <a:pt x="1536" y="1084"/>
                      <a:pt x="1531" y="1054"/>
                      <a:pt x="1537" y="1037"/>
                    </a:cubicBezTo>
                    <a:lnTo>
                      <a:pt x="1537" y="1037"/>
                    </a:lnTo>
                    <a:cubicBezTo>
                      <a:pt x="1552" y="1055"/>
                      <a:pt x="1574" y="1067"/>
                      <a:pt x="1600" y="1067"/>
                    </a:cubicBezTo>
                    <a:cubicBezTo>
                      <a:pt x="1851" y="1048"/>
                      <a:pt x="2102" y="992"/>
                      <a:pt x="2335" y="909"/>
                    </a:cubicBezTo>
                    <a:cubicBezTo>
                      <a:pt x="2419" y="872"/>
                      <a:pt x="2400" y="751"/>
                      <a:pt x="2316" y="751"/>
                    </a:cubicBezTo>
                    <a:cubicBezTo>
                      <a:pt x="2246" y="751"/>
                      <a:pt x="2171" y="746"/>
                      <a:pt x="2095" y="741"/>
                    </a:cubicBezTo>
                    <a:lnTo>
                      <a:pt x="2095" y="741"/>
                    </a:lnTo>
                    <a:cubicBezTo>
                      <a:pt x="2101" y="735"/>
                      <a:pt x="2106" y="729"/>
                      <a:pt x="2112" y="723"/>
                    </a:cubicBezTo>
                    <a:cubicBezTo>
                      <a:pt x="2140" y="695"/>
                      <a:pt x="2140" y="648"/>
                      <a:pt x="2112" y="611"/>
                    </a:cubicBezTo>
                    <a:cubicBezTo>
                      <a:pt x="2052" y="555"/>
                      <a:pt x="1981" y="534"/>
                      <a:pt x="1904" y="534"/>
                    </a:cubicBezTo>
                    <a:cubicBezTo>
                      <a:pt x="1785" y="534"/>
                      <a:pt x="1653" y="583"/>
                      <a:pt x="1532" y="626"/>
                    </a:cubicBezTo>
                    <a:lnTo>
                      <a:pt x="1532" y="626"/>
                    </a:lnTo>
                    <a:cubicBezTo>
                      <a:pt x="1535" y="576"/>
                      <a:pt x="1539" y="518"/>
                      <a:pt x="1545" y="460"/>
                    </a:cubicBezTo>
                    <a:lnTo>
                      <a:pt x="1545" y="460"/>
                    </a:lnTo>
                    <a:cubicBezTo>
                      <a:pt x="1547" y="455"/>
                      <a:pt x="1548" y="451"/>
                      <a:pt x="1550" y="447"/>
                    </a:cubicBezTo>
                    <a:lnTo>
                      <a:pt x="1550" y="447"/>
                    </a:lnTo>
                    <a:cubicBezTo>
                      <a:pt x="1598" y="361"/>
                      <a:pt x="1644" y="273"/>
                      <a:pt x="1675" y="174"/>
                    </a:cubicBezTo>
                    <a:cubicBezTo>
                      <a:pt x="1688" y="128"/>
                      <a:pt x="1656" y="86"/>
                      <a:pt x="1615" y="69"/>
                    </a:cubicBezTo>
                    <a:lnTo>
                      <a:pt x="1615" y="69"/>
                    </a:lnTo>
                    <a:cubicBezTo>
                      <a:pt x="1594" y="28"/>
                      <a:pt x="1554" y="1"/>
                      <a:pt x="151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6" name="Google Shape;2556;p64">
                <a:extLst>
                  <a:ext uri="{FF2B5EF4-FFF2-40B4-BE49-F238E27FC236}">
                    <a16:creationId xmlns:a16="http://schemas.microsoft.com/office/drawing/2014/main" id="{2C0BE2B8-125C-4537-8260-A70E6F337B48}"/>
                  </a:ext>
                </a:extLst>
              </p:cNvPr>
              <p:cNvSpPr/>
              <p:nvPr/>
            </p:nvSpPr>
            <p:spPr>
              <a:xfrm>
                <a:off x="4318713" y="4864907"/>
                <a:ext cx="66869" cy="75504"/>
              </a:xfrm>
              <a:custGeom>
                <a:avLst/>
                <a:gdLst/>
                <a:ahLst/>
                <a:cxnLst/>
                <a:rect l="l" t="t" r="r" b="b"/>
                <a:pathLst>
                  <a:path w="968" h="1093" extrusionOk="0">
                    <a:moveTo>
                      <a:pt x="776" y="155"/>
                    </a:moveTo>
                    <a:lnTo>
                      <a:pt x="776" y="155"/>
                    </a:lnTo>
                    <a:cubicBezTo>
                      <a:pt x="807" y="279"/>
                      <a:pt x="642" y="395"/>
                      <a:pt x="569" y="484"/>
                    </a:cubicBezTo>
                    <a:lnTo>
                      <a:pt x="569" y="484"/>
                    </a:lnTo>
                    <a:cubicBezTo>
                      <a:pt x="618" y="355"/>
                      <a:pt x="676" y="217"/>
                      <a:pt x="776" y="155"/>
                    </a:cubicBezTo>
                    <a:close/>
                    <a:moveTo>
                      <a:pt x="395" y="638"/>
                    </a:moveTo>
                    <a:lnTo>
                      <a:pt x="395" y="638"/>
                    </a:lnTo>
                    <a:cubicBezTo>
                      <a:pt x="381" y="706"/>
                      <a:pt x="346" y="773"/>
                      <a:pt x="303" y="834"/>
                    </a:cubicBezTo>
                    <a:lnTo>
                      <a:pt x="303" y="834"/>
                    </a:lnTo>
                    <a:cubicBezTo>
                      <a:pt x="310" y="783"/>
                      <a:pt x="323" y="733"/>
                      <a:pt x="354" y="683"/>
                    </a:cubicBezTo>
                    <a:cubicBezTo>
                      <a:pt x="369" y="668"/>
                      <a:pt x="383" y="653"/>
                      <a:pt x="395" y="638"/>
                    </a:cubicBezTo>
                    <a:close/>
                    <a:moveTo>
                      <a:pt x="821" y="1"/>
                    </a:moveTo>
                    <a:cubicBezTo>
                      <a:pt x="814" y="1"/>
                      <a:pt x="807" y="2"/>
                      <a:pt x="800" y="4"/>
                    </a:cubicBezTo>
                    <a:cubicBezTo>
                      <a:pt x="607" y="79"/>
                      <a:pt x="539" y="288"/>
                      <a:pt x="476" y="479"/>
                    </a:cubicBezTo>
                    <a:lnTo>
                      <a:pt x="476" y="479"/>
                    </a:lnTo>
                    <a:cubicBezTo>
                      <a:pt x="473" y="452"/>
                      <a:pt x="456" y="430"/>
                      <a:pt x="428" y="423"/>
                    </a:cubicBezTo>
                    <a:cubicBezTo>
                      <a:pt x="307" y="414"/>
                      <a:pt x="196" y="414"/>
                      <a:pt x="75" y="414"/>
                    </a:cubicBezTo>
                    <a:cubicBezTo>
                      <a:pt x="0" y="423"/>
                      <a:pt x="0" y="535"/>
                      <a:pt x="75" y="544"/>
                    </a:cubicBezTo>
                    <a:cubicBezTo>
                      <a:pt x="143" y="544"/>
                      <a:pt x="210" y="564"/>
                      <a:pt x="277" y="578"/>
                    </a:cubicBezTo>
                    <a:lnTo>
                      <a:pt x="277" y="578"/>
                    </a:lnTo>
                    <a:cubicBezTo>
                      <a:pt x="246" y="612"/>
                      <a:pt x="214" y="647"/>
                      <a:pt x="196" y="693"/>
                    </a:cubicBezTo>
                    <a:cubicBezTo>
                      <a:pt x="168" y="776"/>
                      <a:pt x="177" y="907"/>
                      <a:pt x="158" y="1009"/>
                    </a:cubicBezTo>
                    <a:cubicBezTo>
                      <a:pt x="145" y="1056"/>
                      <a:pt x="180" y="1093"/>
                      <a:pt x="221" y="1093"/>
                    </a:cubicBezTo>
                    <a:cubicBezTo>
                      <a:pt x="237" y="1093"/>
                      <a:pt x="254" y="1087"/>
                      <a:pt x="270" y="1074"/>
                    </a:cubicBezTo>
                    <a:cubicBezTo>
                      <a:pt x="357" y="980"/>
                      <a:pt x="453" y="862"/>
                      <a:pt x="498" y="735"/>
                    </a:cubicBezTo>
                    <a:lnTo>
                      <a:pt x="498" y="735"/>
                    </a:lnTo>
                    <a:cubicBezTo>
                      <a:pt x="544" y="776"/>
                      <a:pt x="603" y="802"/>
                      <a:pt x="669" y="804"/>
                    </a:cubicBezTo>
                    <a:lnTo>
                      <a:pt x="669" y="804"/>
                    </a:lnTo>
                    <a:cubicBezTo>
                      <a:pt x="739" y="840"/>
                      <a:pt x="819" y="860"/>
                      <a:pt x="884" y="860"/>
                    </a:cubicBezTo>
                    <a:cubicBezTo>
                      <a:pt x="930" y="860"/>
                      <a:pt x="967" y="795"/>
                      <a:pt x="940" y="748"/>
                    </a:cubicBezTo>
                    <a:cubicBezTo>
                      <a:pt x="889" y="684"/>
                      <a:pt x="827" y="628"/>
                      <a:pt x="756" y="587"/>
                    </a:cubicBezTo>
                    <a:lnTo>
                      <a:pt x="756" y="587"/>
                    </a:lnTo>
                    <a:cubicBezTo>
                      <a:pt x="804" y="558"/>
                      <a:pt x="848" y="522"/>
                      <a:pt x="884" y="479"/>
                    </a:cubicBezTo>
                    <a:cubicBezTo>
                      <a:pt x="917" y="445"/>
                      <a:pt x="903" y="379"/>
                      <a:pt x="865" y="354"/>
                    </a:cubicBezTo>
                    <a:lnTo>
                      <a:pt x="865" y="354"/>
                    </a:lnTo>
                    <a:cubicBezTo>
                      <a:pt x="927" y="253"/>
                      <a:pt x="955" y="146"/>
                      <a:pt x="874" y="32"/>
                    </a:cubicBezTo>
                    <a:cubicBezTo>
                      <a:pt x="860" y="11"/>
                      <a:pt x="841" y="1"/>
                      <a:pt x="82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7" name="Google Shape;2557;p64">
                <a:extLst>
                  <a:ext uri="{FF2B5EF4-FFF2-40B4-BE49-F238E27FC236}">
                    <a16:creationId xmlns:a16="http://schemas.microsoft.com/office/drawing/2014/main" id="{2B2C0DA6-6133-4AB1-B5B6-D21F7F76CB51}"/>
                  </a:ext>
                </a:extLst>
              </p:cNvPr>
              <p:cNvSpPr/>
              <p:nvPr/>
            </p:nvSpPr>
            <p:spPr>
              <a:xfrm>
                <a:off x="4803025" y="4998368"/>
                <a:ext cx="117022" cy="81514"/>
              </a:xfrm>
              <a:custGeom>
                <a:avLst/>
                <a:gdLst/>
                <a:ahLst/>
                <a:cxnLst/>
                <a:rect l="l" t="t" r="r" b="b"/>
                <a:pathLst>
                  <a:path w="1694" h="1180" extrusionOk="0">
                    <a:moveTo>
                      <a:pt x="867" y="392"/>
                    </a:moveTo>
                    <a:cubicBezTo>
                      <a:pt x="980" y="405"/>
                      <a:pt x="1228" y="425"/>
                      <a:pt x="1397" y="478"/>
                    </a:cubicBezTo>
                    <a:lnTo>
                      <a:pt x="1397" y="478"/>
                    </a:lnTo>
                    <a:cubicBezTo>
                      <a:pt x="1352" y="482"/>
                      <a:pt x="1305" y="483"/>
                      <a:pt x="1258" y="483"/>
                    </a:cubicBezTo>
                    <a:cubicBezTo>
                      <a:pt x="1183" y="483"/>
                      <a:pt x="1107" y="480"/>
                      <a:pt x="1033" y="476"/>
                    </a:cubicBezTo>
                    <a:lnTo>
                      <a:pt x="1033" y="476"/>
                    </a:lnTo>
                    <a:cubicBezTo>
                      <a:pt x="1025" y="473"/>
                      <a:pt x="1016" y="472"/>
                      <a:pt x="1005" y="472"/>
                    </a:cubicBezTo>
                    <a:lnTo>
                      <a:pt x="909" y="472"/>
                    </a:lnTo>
                    <a:cubicBezTo>
                      <a:pt x="894" y="471"/>
                      <a:pt x="879" y="471"/>
                      <a:pt x="864" y="471"/>
                    </a:cubicBezTo>
                    <a:lnTo>
                      <a:pt x="864" y="471"/>
                    </a:lnTo>
                    <a:cubicBezTo>
                      <a:pt x="867" y="444"/>
                      <a:pt x="868" y="418"/>
                      <a:pt x="867" y="392"/>
                    </a:cubicBezTo>
                    <a:close/>
                    <a:moveTo>
                      <a:pt x="932" y="0"/>
                    </a:moveTo>
                    <a:cubicBezTo>
                      <a:pt x="914" y="0"/>
                      <a:pt x="897" y="8"/>
                      <a:pt x="884" y="25"/>
                    </a:cubicBezTo>
                    <a:cubicBezTo>
                      <a:pt x="876" y="35"/>
                      <a:pt x="867" y="46"/>
                      <a:pt x="857" y="57"/>
                    </a:cubicBezTo>
                    <a:lnTo>
                      <a:pt x="857" y="57"/>
                    </a:lnTo>
                    <a:lnTo>
                      <a:pt x="847" y="53"/>
                    </a:lnTo>
                    <a:lnTo>
                      <a:pt x="798" y="120"/>
                    </a:lnTo>
                    <a:lnTo>
                      <a:pt x="798" y="120"/>
                    </a:lnTo>
                    <a:cubicBezTo>
                      <a:pt x="797" y="121"/>
                      <a:pt x="796" y="122"/>
                      <a:pt x="795" y="123"/>
                    </a:cubicBezTo>
                    <a:lnTo>
                      <a:pt x="795" y="123"/>
                    </a:lnTo>
                    <a:cubicBezTo>
                      <a:pt x="791" y="115"/>
                      <a:pt x="787" y="108"/>
                      <a:pt x="782" y="100"/>
                    </a:cubicBezTo>
                    <a:cubicBezTo>
                      <a:pt x="773" y="81"/>
                      <a:pt x="754" y="72"/>
                      <a:pt x="736" y="72"/>
                    </a:cubicBezTo>
                    <a:cubicBezTo>
                      <a:pt x="717" y="72"/>
                      <a:pt x="698" y="81"/>
                      <a:pt x="689" y="100"/>
                    </a:cubicBezTo>
                    <a:cubicBezTo>
                      <a:pt x="636" y="175"/>
                      <a:pt x="614" y="269"/>
                      <a:pt x="618" y="362"/>
                    </a:cubicBezTo>
                    <a:lnTo>
                      <a:pt x="618" y="362"/>
                    </a:lnTo>
                    <a:cubicBezTo>
                      <a:pt x="611" y="364"/>
                      <a:pt x="603" y="366"/>
                      <a:pt x="596" y="369"/>
                    </a:cubicBezTo>
                    <a:cubicBezTo>
                      <a:pt x="571" y="378"/>
                      <a:pt x="561" y="408"/>
                      <a:pt x="572" y="434"/>
                    </a:cubicBezTo>
                    <a:lnTo>
                      <a:pt x="572" y="434"/>
                    </a:lnTo>
                    <a:cubicBezTo>
                      <a:pt x="536" y="414"/>
                      <a:pt x="497" y="398"/>
                      <a:pt x="455" y="384"/>
                    </a:cubicBezTo>
                    <a:lnTo>
                      <a:pt x="455" y="384"/>
                    </a:lnTo>
                    <a:cubicBezTo>
                      <a:pt x="491" y="337"/>
                      <a:pt x="493" y="271"/>
                      <a:pt x="438" y="183"/>
                    </a:cubicBezTo>
                    <a:cubicBezTo>
                      <a:pt x="429" y="169"/>
                      <a:pt x="412" y="162"/>
                      <a:pt x="397" y="162"/>
                    </a:cubicBezTo>
                    <a:cubicBezTo>
                      <a:pt x="382" y="162"/>
                      <a:pt x="368" y="169"/>
                      <a:pt x="364" y="183"/>
                    </a:cubicBezTo>
                    <a:cubicBezTo>
                      <a:pt x="271" y="295"/>
                      <a:pt x="243" y="332"/>
                      <a:pt x="94" y="332"/>
                    </a:cubicBezTo>
                    <a:cubicBezTo>
                      <a:pt x="1" y="351"/>
                      <a:pt x="1" y="481"/>
                      <a:pt x="94" y="500"/>
                    </a:cubicBezTo>
                    <a:cubicBezTo>
                      <a:pt x="115" y="500"/>
                      <a:pt x="138" y="499"/>
                      <a:pt x="162" y="497"/>
                    </a:cubicBezTo>
                    <a:lnTo>
                      <a:pt x="162" y="497"/>
                    </a:lnTo>
                    <a:cubicBezTo>
                      <a:pt x="165" y="497"/>
                      <a:pt x="168" y="497"/>
                      <a:pt x="171" y="497"/>
                    </a:cubicBezTo>
                    <a:cubicBezTo>
                      <a:pt x="298" y="497"/>
                      <a:pt x="474" y="518"/>
                      <a:pt x="550" y="602"/>
                    </a:cubicBezTo>
                    <a:cubicBezTo>
                      <a:pt x="570" y="622"/>
                      <a:pt x="582" y="649"/>
                      <a:pt x="590" y="681"/>
                    </a:cubicBezTo>
                    <a:lnTo>
                      <a:pt x="590" y="681"/>
                    </a:lnTo>
                    <a:cubicBezTo>
                      <a:pt x="593" y="789"/>
                      <a:pt x="587" y="898"/>
                      <a:pt x="577" y="1006"/>
                    </a:cubicBezTo>
                    <a:lnTo>
                      <a:pt x="577" y="1006"/>
                    </a:lnTo>
                    <a:cubicBezTo>
                      <a:pt x="573" y="1035"/>
                      <a:pt x="570" y="1062"/>
                      <a:pt x="568" y="1085"/>
                    </a:cubicBezTo>
                    <a:cubicBezTo>
                      <a:pt x="559" y="1147"/>
                      <a:pt x="607" y="1180"/>
                      <a:pt x="657" y="1180"/>
                    </a:cubicBezTo>
                    <a:cubicBezTo>
                      <a:pt x="705" y="1180"/>
                      <a:pt x="754" y="1149"/>
                      <a:pt x="754" y="1085"/>
                    </a:cubicBezTo>
                    <a:cubicBezTo>
                      <a:pt x="756" y="1052"/>
                      <a:pt x="759" y="1016"/>
                      <a:pt x="762" y="979"/>
                    </a:cubicBezTo>
                    <a:lnTo>
                      <a:pt x="762" y="979"/>
                    </a:lnTo>
                    <a:cubicBezTo>
                      <a:pt x="766" y="979"/>
                      <a:pt x="770" y="980"/>
                      <a:pt x="774" y="980"/>
                    </a:cubicBezTo>
                    <a:cubicBezTo>
                      <a:pt x="848" y="980"/>
                      <a:pt x="886" y="891"/>
                      <a:pt x="894" y="816"/>
                    </a:cubicBezTo>
                    <a:cubicBezTo>
                      <a:pt x="901" y="763"/>
                      <a:pt x="888" y="673"/>
                      <a:pt x="858" y="587"/>
                    </a:cubicBezTo>
                    <a:lnTo>
                      <a:pt x="858" y="587"/>
                    </a:lnTo>
                    <a:cubicBezTo>
                      <a:pt x="868" y="588"/>
                      <a:pt x="878" y="588"/>
                      <a:pt x="888" y="588"/>
                    </a:cubicBezTo>
                    <a:cubicBezTo>
                      <a:pt x="894" y="588"/>
                      <a:pt x="900" y="588"/>
                      <a:pt x="906" y="588"/>
                    </a:cubicBezTo>
                    <a:lnTo>
                      <a:pt x="906" y="588"/>
                    </a:lnTo>
                    <a:cubicBezTo>
                      <a:pt x="1050" y="596"/>
                      <a:pt x="1204" y="612"/>
                      <a:pt x="1351" y="612"/>
                    </a:cubicBezTo>
                    <a:cubicBezTo>
                      <a:pt x="1448" y="612"/>
                      <a:pt x="1542" y="605"/>
                      <a:pt x="1628" y="583"/>
                    </a:cubicBezTo>
                    <a:cubicBezTo>
                      <a:pt x="1675" y="574"/>
                      <a:pt x="1693" y="518"/>
                      <a:pt x="1675" y="481"/>
                    </a:cubicBezTo>
                    <a:cubicBezTo>
                      <a:pt x="1553" y="313"/>
                      <a:pt x="1206" y="271"/>
                      <a:pt x="972" y="245"/>
                    </a:cubicBezTo>
                    <a:lnTo>
                      <a:pt x="972" y="245"/>
                    </a:lnTo>
                    <a:cubicBezTo>
                      <a:pt x="981" y="228"/>
                      <a:pt x="988" y="209"/>
                      <a:pt x="993" y="190"/>
                    </a:cubicBezTo>
                    <a:lnTo>
                      <a:pt x="993" y="190"/>
                    </a:lnTo>
                    <a:cubicBezTo>
                      <a:pt x="1006" y="164"/>
                      <a:pt x="1016" y="137"/>
                      <a:pt x="1024" y="109"/>
                    </a:cubicBezTo>
                    <a:cubicBezTo>
                      <a:pt x="1037" y="55"/>
                      <a:pt x="982" y="0"/>
                      <a:pt x="93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8" name="Google Shape;2558;p64">
                <a:extLst>
                  <a:ext uri="{FF2B5EF4-FFF2-40B4-BE49-F238E27FC236}">
                    <a16:creationId xmlns:a16="http://schemas.microsoft.com/office/drawing/2014/main" id="{32F38E9C-D476-4609-AB11-4E8D6419758B}"/>
                  </a:ext>
                </a:extLst>
              </p:cNvPr>
              <p:cNvSpPr/>
              <p:nvPr/>
            </p:nvSpPr>
            <p:spPr>
              <a:xfrm>
                <a:off x="5882313" y="5037950"/>
                <a:ext cx="131045" cy="138298"/>
              </a:xfrm>
              <a:custGeom>
                <a:avLst/>
                <a:gdLst/>
                <a:ahLst/>
                <a:cxnLst/>
                <a:rect l="l" t="t" r="r" b="b"/>
                <a:pathLst>
                  <a:path w="1897" h="2002" extrusionOk="0">
                    <a:moveTo>
                      <a:pt x="1468" y="1002"/>
                    </a:moveTo>
                    <a:cubicBezTo>
                      <a:pt x="1512" y="1010"/>
                      <a:pt x="1551" y="1020"/>
                      <a:pt x="1585" y="1033"/>
                    </a:cubicBezTo>
                    <a:lnTo>
                      <a:pt x="1585" y="1033"/>
                    </a:lnTo>
                    <a:cubicBezTo>
                      <a:pt x="1558" y="1039"/>
                      <a:pt x="1530" y="1045"/>
                      <a:pt x="1499" y="1048"/>
                    </a:cubicBezTo>
                    <a:lnTo>
                      <a:pt x="1499" y="1048"/>
                    </a:lnTo>
                    <a:cubicBezTo>
                      <a:pt x="1499" y="1046"/>
                      <a:pt x="1498" y="1044"/>
                      <a:pt x="1497" y="1042"/>
                    </a:cubicBezTo>
                    <a:cubicBezTo>
                      <a:pt x="1489" y="1027"/>
                      <a:pt x="1479" y="1014"/>
                      <a:pt x="1468" y="1002"/>
                    </a:cubicBezTo>
                    <a:close/>
                    <a:moveTo>
                      <a:pt x="888" y="1"/>
                    </a:moveTo>
                    <a:cubicBezTo>
                      <a:pt x="853" y="1"/>
                      <a:pt x="814" y="22"/>
                      <a:pt x="799" y="57"/>
                    </a:cubicBezTo>
                    <a:cubicBezTo>
                      <a:pt x="732" y="195"/>
                      <a:pt x="700" y="345"/>
                      <a:pt x="699" y="495"/>
                    </a:cubicBezTo>
                    <a:lnTo>
                      <a:pt x="699" y="495"/>
                    </a:lnTo>
                    <a:cubicBezTo>
                      <a:pt x="677" y="546"/>
                      <a:pt x="659" y="599"/>
                      <a:pt x="646" y="653"/>
                    </a:cubicBezTo>
                    <a:lnTo>
                      <a:pt x="646" y="653"/>
                    </a:lnTo>
                    <a:cubicBezTo>
                      <a:pt x="643" y="650"/>
                      <a:pt x="639" y="648"/>
                      <a:pt x="635" y="646"/>
                    </a:cubicBezTo>
                    <a:lnTo>
                      <a:pt x="635" y="646"/>
                    </a:lnTo>
                    <a:cubicBezTo>
                      <a:pt x="514" y="471"/>
                      <a:pt x="366" y="261"/>
                      <a:pt x="194" y="261"/>
                    </a:cubicBezTo>
                    <a:cubicBezTo>
                      <a:pt x="191" y="261"/>
                      <a:pt x="188" y="261"/>
                      <a:pt x="186" y="261"/>
                    </a:cubicBezTo>
                    <a:cubicBezTo>
                      <a:pt x="102" y="261"/>
                      <a:pt x="28" y="364"/>
                      <a:pt x="83" y="438"/>
                    </a:cubicBezTo>
                    <a:cubicBezTo>
                      <a:pt x="157" y="536"/>
                      <a:pt x="267" y="750"/>
                      <a:pt x="286" y="876"/>
                    </a:cubicBezTo>
                    <a:lnTo>
                      <a:pt x="286" y="876"/>
                    </a:lnTo>
                    <a:cubicBezTo>
                      <a:pt x="151" y="879"/>
                      <a:pt x="38" y="928"/>
                      <a:pt x="9" y="1052"/>
                    </a:cubicBezTo>
                    <a:cubicBezTo>
                      <a:pt x="1" y="1091"/>
                      <a:pt x="6" y="1125"/>
                      <a:pt x="21" y="1154"/>
                    </a:cubicBezTo>
                    <a:lnTo>
                      <a:pt x="21" y="1154"/>
                    </a:lnTo>
                    <a:cubicBezTo>
                      <a:pt x="37" y="1205"/>
                      <a:pt x="81" y="1246"/>
                      <a:pt x="145" y="1247"/>
                    </a:cubicBezTo>
                    <a:lnTo>
                      <a:pt x="145" y="1247"/>
                    </a:lnTo>
                    <a:cubicBezTo>
                      <a:pt x="222" y="1275"/>
                      <a:pt x="322" y="1287"/>
                      <a:pt x="423" y="1287"/>
                    </a:cubicBezTo>
                    <a:cubicBezTo>
                      <a:pt x="429" y="1287"/>
                      <a:pt x="436" y="1287"/>
                      <a:pt x="442" y="1287"/>
                    </a:cubicBezTo>
                    <a:lnTo>
                      <a:pt x="442" y="1287"/>
                    </a:lnTo>
                    <a:cubicBezTo>
                      <a:pt x="493" y="1304"/>
                      <a:pt x="548" y="1312"/>
                      <a:pt x="602" y="1312"/>
                    </a:cubicBezTo>
                    <a:cubicBezTo>
                      <a:pt x="636" y="1312"/>
                      <a:pt x="669" y="1309"/>
                      <a:pt x="701" y="1302"/>
                    </a:cubicBezTo>
                    <a:lnTo>
                      <a:pt x="701" y="1302"/>
                    </a:lnTo>
                    <a:cubicBezTo>
                      <a:pt x="703" y="1351"/>
                      <a:pt x="707" y="1400"/>
                      <a:pt x="714" y="1448"/>
                    </a:cubicBezTo>
                    <a:lnTo>
                      <a:pt x="714" y="1448"/>
                    </a:lnTo>
                    <a:cubicBezTo>
                      <a:pt x="710" y="1548"/>
                      <a:pt x="717" y="1643"/>
                      <a:pt x="782" y="1709"/>
                    </a:cubicBezTo>
                    <a:lnTo>
                      <a:pt x="782" y="1709"/>
                    </a:lnTo>
                    <a:cubicBezTo>
                      <a:pt x="813" y="1791"/>
                      <a:pt x="853" y="1870"/>
                      <a:pt x="902" y="1945"/>
                    </a:cubicBezTo>
                    <a:cubicBezTo>
                      <a:pt x="929" y="1983"/>
                      <a:pt x="972" y="2001"/>
                      <a:pt x="1014" y="2001"/>
                    </a:cubicBezTo>
                    <a:cubicBezTo>
                      <a:pt x="1044" y="2001"/>
                      <a:pt x="1074" y="1992"/>
                      <a:pt x="1097" y="1972"/>
                    </a:cubicBezTo>
                    <a:cubicBezTo>
                      <a:pt x="1283" y="1824"/>
                      <a:pt x="1116" y="1480"/>
                      <a:pt x="1069" y="1303"/>
                    </a:cubicBezTo>
                    <a:cubicBezTo>
                      <a:pt x="1065" y="1284"/>
                      <a:pt x="1063" y="1262"/>
                      <a:pt x="1060" y="1238"/>
                    </a:cubicBezTo>
                    <a:lnTo>
                      <a:pt x="1060" y="1238"/>
                    </a:lnTo>
                    <a:cubicBezTo>
                      <a:pt x="1155" y="1263"/>
                      <a:pt x="1260" y="1276"/>
                      <a:pt x="1364" y="1276"/>
                    </a:cubicBezTo>
                    <a:cubicBezTo>
                      <a:pt x="1557" y="1276"/>
                      <a:pt x="1747" y="1231"/>
                      <a:pt x="1860" y="1135"/>
                    </a:cubicBezTo>
                    <a:cubicBezTo>
                      <a:pt x="1887" y="1098"/>
                      <a:pt x="1897" y="1042"/>
                      <a:pt x="1878" y="996"/>
                    </a:cubicBezTo>
                    <a:cubicBezTo>
                      <a:pt x="1786" y="785"/>
                      <a:pt x="1422" y="766"/>
                      <a:pt x="1129" y="766"/>
                    </a:cubicBezTo>
                    <a:cubicBezTo>
                      <a:pt x="1079" y="766"/>
                      <a:pt x="1031" y="766"/>
                      <a:pt x="986" y="767"/>
                    </a:cubicBezTo>
                    <a:lnTo>
                      <a:pt x="986" y="767"/>
                    </a:lnTo>
                    <a:cubicBezTo>
                      <a:pt x="1052" y="629"/>
                      <a:pt x="1105" y="527"/>
                      <a:pt x="1032" y="345"/>
                    </a:cubicBezTo>
                    <a:cubicBezTo>
                      <a:pt x="1028" y="338"/>
                      <a:pt x="1024" y="331"/>
                      <a:pt x="1020" y="324"/>
                    </a:cubicBezTo>
                    <a:lnTo>
                      <a:pt x="1020" y="324"/>
                    </a:lnTo>
                    <a:cubicBezTo>
                      <a:pt x="1018" y="315"/>
                      <a:pt x="1016" y="307"/>
                      <a:pt x="1013" y="299"/>
                    </a:cubicBezTo>
                    <a:cubicBezTo>
                      <a:pt x="1009" y="280"/>
                      <a:pt x="999" y="264"/>
                      <a:pt x="987" y="252"/>
                    </a:cubicBezTo>
                    <a:lnTo>
                      <a:pt x="987" y="252"/>
                    </a:lnTo>
                    <a:cubicBezTo>
                      <a:pt x="980" y="183"/>
                      <a:pt x="970" y="117"/>
                      <a:pt x="958" y="57"/>
                    </a:cubicBezTo>
                    <a:cubicBezTo>
                      <a:pt x="949" y="18"/>
                      <a:pt x="920" y="1"/>
                      <a:pt x="88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9" name="Google Shape;2559;p64">
                <a:extLst>
                  <a:ext uri="{FF2B5EF4-FFF2-40B4-BE49-F238E27FC236}">
                    <a16:creationId xmlns:a16="http://schemas.microsoft.com/office/drawing/2014/main" id="{99A9EA39-40FB-44A3-9660-358938794542}"/>
                  </a:ext>
                </a:extLst>
              </p:cNvPr>
              <p:cNvSpPr/>
              <p:nvPr/>
            </p:nvSpPr>
            <p:spPr>
              <a:xfrm>
                <a:off x="5316350" y="4492434"/>
                <a:ext cx="45662" cy="45869"/>
              </a:xfrm>
              <a:custGeom>
                <a:avLst/>
                <a:gdLst/>
                <a:ahLst/>
                <a:cxnLst/>
                <a:rect l="l" t="t" r="r" b="b"/>
                <a:pathLst>
                  <a:path w="661" h="664" extrusionOk="0">
                    <a:moveTo>
                      <a:pt x="332" y="1"/>
                    </a:moveTo>
                    <a:cubicBezTo>
                      <a:pt x="185" y="1"/>
                      <a:pt x="48" y="97"/>
                      <a:pt x="9" y="245"/>
                    </a:cubicBezTo>
                    <a:lnTo>
                      <a:pt x="9" y="265"/>
                    </a:lnTo>
                    <a:lnTo>
                      <a:pt x="9" y="265"/>
                    </a:lnTo>
                    <a:cubicBezTo>
                      <a:pt x="3" y="285"/>
                      <a:pt x="0" y="307"/>
                      <a:pt x="0" y="328"/>
                    </a:cubicBezTo>
                    <a:cubicBezTo>
                      <a:pt x="0" y="354"/>
                      <a:pt x="4" y="378"/>
                      <a:pt x="11" y="401"/>
                    </a:cubicBezTo>
                    <a:lnTo>
                      <a:pt x="11" y="401"/>
                    </a:lnTo>
                    <a:cubicBezTo>
                      <a:pt x="21" y="463"/>
                      <a:pt x="48" y="517"/>
                      <a:pt x="93" y="570"/>
                    </a:cubicBezTo>
                    <a:cubicBezTo>
                      <a:pt x="158" y="626"/>
                      <a:pt x="242" y="663"/>
                      <a:pt x="326" y="663"/>
                    </a:cubicBezTo>
                    <a:lnTo>
                      <a:pt x="419" y="654"/>
                    </a:lnTo>
                    <a:cubicBezTo>
                      <a:pt x="456" y="645"/>
                      <a:pt x="493" y="626"/>
                      <a:pt x="530" y="589"/>
                    </a:cubicBezTo>
                    <a:cubicBezTo>
                      <a:pt x="567" y="570"/>
                      <a:pt x="595" y="533"/>
                      <a:pt x="614" y="496"/>
                    </a:cubicBezTo>
                    <a:cubicBezTo>
                      <a:pt x="642" y="459"/>
                      <a:pt x="651" y="421"/>
                      <a:pt x="651" y="375"/>
                    </a:cubicBezTo>
                    <a:cubicBezTo>
                      <a:pt x="660" y="328"/>
                      <a:pt x="660" y="282"/>
                      <a:pt x="651" y="245"/>
                    </a:cubicBezTo>
                    <a:lnTo>
                      <a:pt x="614" y="161"/>
                    </a:lnTo>
                    <a:cubicBezTo>
                      <a:pt x="567" y="87"/>
                      <a:pt x="502" y="31"/>
                      <a:pt x="419" y="12"/>
                    </a:cubicBezTo>
                    <a:cubicBezTo>
                      <a:pt x="390" y="5"/>
                      <a:pt x="361" y="1"/>
                      <a:pt x="33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0" name="Google Shape;2560;p64">
                <a:extLst>
                  <a:ext uri="{FF2B5EF4-FFF2-40B4-BE49-F238E27FC236}">
                    <a16:creationId xmlns:a16="http://schemas.microsoft.com/office/drawing/2014/main" id="{6FF92319-6E23-4F82-AD99-9EC6DADA1529}"/>
                  </a:ext>
                </a:extLst>
              </p:cNvPr>
              <p:cNvSpPr/>
              <p:nvPr/>
            </p:nvSpPr>
            <p:spPr>
              <a:xfrm>
                <a:off x="4661068" y="4315800"/>
                <a:ext cx="46974" cy="46491"/>
              </a:xfrm>
              <a:custGeom>
                <a:avLst/>
                <a:gdLst/>
                <a:ahLst/>
                <a:cxnLst/>
                <a:rect l="l" t="t" r="r" b="b"/>
                <a:pathLst>
                  <a:path w="680" h="673" extrusionOk="0">
                    <a:moveTo>
                      <a:pt x="343" y="1"/>
                    </a:moveTo>
                    <a:cubicBezTo>
                      <a:pt x="198" y="1"/>
                      <a:pt x="66" y="96"/>
                      <a:pt x="19" y="244"/>
                    </a:cubicBezTo>
                    <a:lnTo>
                      <a:pt x="19" y="258"/>
                    </a:lnTo>
                    <a:lnTo>
                      <a:pt x="19" y="258"/>
                    </a:lnTo>
                    <a:cubicBezTo>
                      <a:pt x="10" y="282"/>
                      <a:pt x="4" y="309"/>
                      <a:pt x="1" y="337"/>
                    </a:cubicBezTo>
                    <a:cubicBezTo>
                      <a:pt x="4" y="365"/>
                      <a:pt x="11" y="392"/>
                      <a:pt x="22" y="417"/>
                    </a:cubicBezTo>
                    <a:lnTo>
                      <a:pt x="22" y="417"/>
                    </a:lnTo>
                    <a:cubicBezTo>
                      <a:pt x="34" y="476"/>
                      <a:pt x="69" y="527"/>
                      <a:pt x="112" y="570"/>
                    </a:cubicBezTo>
                    <a:cubicBezTo>
                      <a:pt x="168" y="635"/>
                      <a:pt x="252" y="663"/>
                      <a:pt x="345" y="672"/>
                    </a:cubicBezTo>
                    <a:lnTo>
                      <a:pt x="429" y="654"/>
                    </a:lnTo>
                    <a:cubicBezTo>
                      <a:pt x="475" y="644"/>
                      <a:pt x="512" y="626"/>
                      <a:pt x="549" y="598"/>
                    </a:cubicBezTo>
                    <a:cubicBezTo>
                      <a:pt x="577" y="570"/>
                      <a:pt x="615" y="542"/>
                      <a:pt x="633" y="505"/>
                    </a:cubicBezTo>
                    <a:cubicBezTo>
                      <a:pt x="652" y="468"/>
                      <a:pt x="670" y="421"/>
                      <a:pt x="670" y="384"/>
                    </a:cubicBezTo>
                    <a:cubicBezTo>
                      <a:pt x="680" y="337"/>
                      <a:pt x="680" y="291"/>
                      <a:pt x="661" y="244"/>
                    </a:cubicBezTo>
                    <a:lnTo>
                      <a:pt x="633" y="170"/>
                    </a:lnTo>
                    <a:cubicBezTo>
                      <a:pt x="587" y="96"/>
                      <a:pt x="512" y="40"/>
                      <a:pt x="429" y="12"/>
                    </a:cubicBezTo>
                    <a:cubicBezTo>
                      <a:pt x="400" y="4"/>
                      <a:pt x="371" y="1"/>
                      <a:pt x="34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1" name="Google Shape;2561;p64">
                <a:extLst>
                  <a:ext uri="{FF2B5EF4-FFF2-40B4-BE49-F238E27FC236}">
                    <a16:creationId xmlns:a16="http://schemas.microsoft.com/office/drawing/2014/main" id="{BD77D6CB-5E67-4F5F-8468-F756E17FC030}"/>
                  </a:ext>
                </a:extLst>
              </p:cNvPr>
              <p:cNvSpPr/>
              <p:nvPr/>
            </p:nvSpPr>
            <p:spPr>
              <a:xfrm>
                <a:off x="5580991" y="4608210"/>
                <a:ext cx="22520" cy="16786"/>
              </a:xfrm>
              <a:custGeom>
                <a:avLst/>
                <a:gdLst/>
                <a:ahLst/>
                <a:cxnLst/>
                <a:rect l="l" t="t" r="r" b="b"/>
                <a:pathLst>
                  <a:path w="326" h="243" extrusionOk="0">
                    <a:moveTo>
                      <a:pt x="158" y="1"/>
                    </a:moveTo>
                    <a:cubicBezTo>
                      <a:pt x="0" y="1"/>
                      <a:pt x="0" y="243"/>
                      <a:pt x="158" y="243"/>
                    </a:cubicBezTo>
                    <a:cubicBezTo>
                      <a:pt x="326" y="243"/>
                      <a:pt x="326" y="1"/>
                      <a:pt x="15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2" name="Google Shape;2562;p64">
                <a:extLst>
                  <a:ext uri="{FF2B5EF4-FFF2-40B4-BE49-F238E27FC236}">
                    <a16:creationId xmlns:a16="http://schemas.microsoft.com/office/drawing/2014/main" id="{B4A1D158-E763-43B2-BB1F-659C0E78E8D5}"/>
                  </a:ext>
                </a:extLst>
              </p:cNvPr>
              <p:cNvSpPr/>
              <p:nvPr/>
            </p:nvSpPr>
            <p:spPr>
              <a:xfrm>
                <a:off x="3416820" y="4526628"/>
                <a:ext cx="36681" cy="27701"/>
              </a:xfrm>
              <a:custGeom>
                <a:avLst/>
                <a:gdLst/>
                <a:ahLst/>
                <a:cxnLst/>
                <a:rect l="l" t="t" r="r" b="b"/>
                <a:pathLst>
                  <a:path w="531" h="401" extrusionOk="0">
                    <a:moveTo>
                      <a:pt x="261" y="1"/>
                    </a:moveTo>
                    <a:cubicBezTo>
                      <a:pt x="0" y="1"/>
                      <a:pt x="0" y="401"/>
                      <a:pt x="261" y="401"/>
                    </a:cubicBezTo>
                    <a:cubicBezTo>
                      <a:pt x="530" y="401"/>
                      <a:pt x="530" y="1"/>
                      <a:pt x="261" y="1"/>
                    </a:cubicBezTo>
                    <a:close/>
                  </a:path>
                </a:pathLst>
              </a:custGeom>
              <a:solidFill>
                <a:srgbClr val="F44F3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3" name="Google Shape;2563;p64">
                <a:extLst>
                  <a:ext uri="{FF2B5EF4-FFF2-40B4-BE49-F238E27FC236}">
                    <a16:creationId xmlns:a16="http://schemas.microsoft.com/office/drawing/2014/main" id="{CFE10CD2-B6B4-41C5-9063-FBA786574203}"/>
                  </a:ext>
                </a:extLst>
              </p:cNvPr>
              <p:cNvSpPr/>
              <p:nvPr/>
            </p:nvSpPr>
            <p:spPr>
              <a:xfrm>
                <a:off x="3891529" y="4342257"/>
                <a:ext cx="10984" cy="12434"/>
              </a:xfrm>
              <a:custGeom>
                <a:avLst/>
                <a:gdLst/>
                <a:ahLst/>
                <a:cxnLst/>
                <a:rect l="l" t="t" r="r" b="b"/>
                <a:pathLst>
                  <a:path w="159" h="180" extrusionOk="0">
                    <a:moveTo>
                      <a:pt x="84" y="1"/>
                    </a:moveTo>
                    <a:cubicBezTo>
                      <a:pt x="37" y="1"/>
                      <a:pt x="0" y="47"/>
                      <a:pt x="19" y="85"/>
                    </a:cubicBezTo>
                    <a:lnTo>
                      <a:pt x="28" y="122"/>
                    </a:lnTo>
                    <a:cubicBezTo>
                      <a:pt x="28" y="131"/>
                      <a:pt x="37" y="140"/>
                      <a:pt x="47" y="159"/>
                    </a:cubicBezTo>
                    <a:cubicBezTo>
                      <a:pt x="51" y="173"/>
                      <a:pt x="65" y="180"/>
                      <a:pt x="81" y="180"/>
                    </a:cubicBezTo>
                    <a:cubicBezTo>
                      <a:pt x="96" y="180"/>
                      <a:pt x="112" y="173"/>
                      <a:pt x="121" y="159"/>
                    </a:cubicBezTo>
                    <a:cubicBezTo>
                      <a:pt x="130" y="140"/>
                      <a:pt x="130" y="131"/>
                      <a:pt x="140" y="122"/>
                    </a:cubicBezTo>
                    <a:lnTo>
                      <a:pt x="149" y="85"/>
                    </a:lnTo>
                    <a:cubicBezTo>
                      <a:pt x="158" y="47"/>
                      <a:pt x="130" y="1"/>
                      <a:pt x="84" y="1"/>
                    </a:cubicBezTo>
                    <a:close/>
                  </a:path>
                </a:pathLst>
              </a:custGeom>
              <a:solidFill>
                <a:srgbClr val="F44F3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4" name="Google Shape;2564;p64">
                <a:extLst>
                  <a:ext uri="{FF2B5EF4-FFF2-40B4-BE49-F238E27FC236}">
                    <a16:creationId xmlns:a16="http://schemas.microsoft.com/office/drawing/2014/main" id="{0C65BC4F-93CD-4F33-B517-DBE02D7EE775}"/>
                  </a:ext>
                </a:extLst>
              </p:cNvPr>
              <p:cNvSpPr/>
              <p:nvPr/>
            </p:nvSpPr>
            <p:spPr>
              <a:xfrm>
                <a:off x="4213506" y="4475579"/>
                <a:ext cx="38478" cy="26527"/>
              </a:xfrm>
              <a:custGeom>
                <a:avLst/>
                <a:gdLst/>
                <a:ahLst/>
                <a:cxnLst/>
                <a:rect l="l" t="t" r="r" b="b"/>
                <a:pathLst>
                  <a:path w="557" h="384" extrusionOk="0">
                    <a:moveTo>
                      <a:pt x="178" y="1"/>
                    </a:moveTo>
                    <a:cubicBezTo>
                      <a:pt x="2" y="1"/>
                      <a:pt x="0" y="383"/>
                      <a:pt x="173" y="383"/>
                    </a:cubicBezTo>
                    <a:cubicBezTo>
                      <a:pt x="185" y="383"/>
                      <a:pt x="198" y="381"/>
                      <a:pt x="212" y="377"/>
                    </a:cubicBezTo>
                    <a:cubicBezTo>
                      <a:pt x="305" y="368"/>
                      <a:pt x="398" y="331"/>
                      <a:pt x="491" y="293"/>
                    </a:cubicBezTo>
                    <a:cubicBezTo>
                      <a:pt x="556" y="247"/>
                      <a:pt x="556" y="145"/>
                      <a:pt x="491" y="98"/>
                    </a:cubicBezTo>
                    <a:cubicBezTo>
                      <a:pt x="398" y="52"/>
                      <a:pt x="305" y="24"/>
                      <a:pt x="212" y="5"/>
                    </a:cubicBezTo>
                    <a:cubicBezTo>
                      <a:pt x="200" y="2"/>
                      <a:pt x="189" y="1"/>
                      <a:pt x="17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5" name="Google Shape;2565;p64">
                <a:extLst>
                  <a:ext uri="{FF2B5EF4-FFF2-40B4-BE49-F238E27FC236}">
                    <a16:creationId xmlns:a16="http://schemas.microsoft.com/office/drawing/2014/main" id="{7E98F07E-24C0-4A5C-B408-03A4D8E6A84D}"/>
                  </a:ext>
                </a:extLst>
              </p:cNvPr>
              <p:cNvSpPr/>
              <p:nvPr/>
            </p:nvSpPr>
            <p:spPr>
              <a:xfrm>
                <a:off x="4372664" y="4456375"/>
                <a:ext cx="27079" cy="19757"/>
              </a:xfrm>
              <a:custGeom>
                <a:avLst/>
                <a:gdLst/>
                <a:ahLst/>
                <a:cxnLst/>
                <a:rect l="l" t="t" r="r" b="b"/>
                <a:pathLst>
                  <a:path w="392" h="286" extrusionOk="0">
                    <a:moveTo>
                      <a:pt x="158" y="1"/>
                    </a:moveTo>
                    <a:cubicBezTo>
                      <a:pt x="119" y="1"/>
                      <a:pt x="85" y="13"/>
                      <a:pt x="56" y="41"/>
                    </a:cubicBezTo>
                    <a:cubicBezTo>
                      <a:pt x="0" y="97"/>
                      <a:pt x="0" y="190"/>
                      <a:pt x="56" y="246"/>
                    </a:cubicBezTo>
                    <a:cubicBezTo>
                      <a:pt x="87" y="269"/>
                      <a:pt x="124" y="286"/>
                      <a:pt x="167" y="286"/>
                    </a:cubicBezTo>
                    <a:cubicBezTo>
                      <a:pt x="176" y="286"/>
                      <a:pt x="186" y="285"/>
                      <a:pt x="196" y="283"/>
                    </a:cubicBezTo>
                    <a:lnTo>
                      <a:pt x="196" y="274"/>
                    </a:lnTo>
                    <a:lnTo>
                      <a:pt x="307" y="255"/>
                    </a:lnTo>
                    <a:cubicBezTo>
                      <a:pt x="354" y="237"/>
                      <a:pt x="391" y="190"/>
                      <a:pt x="391" y="134"/>
                    </a:cubicBezTo>
                    <a:cubicBezTo>
                      <a:pt x="391" y="88"/>
                      <a:pt x="354" y="41"/>
                      <a:pt x="307" y="23"/>
                    </a:cubicBezTo>
                    <a:lnTo>
                      <a:pt x="196" y="4"/>
                    </a:lnTo>
                    <a:cubicBezTo>
                      <a:pt x="183" y="2"/>
                      <a:pt x="170" y="1"/>
                      <a:pt x="15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6" name="Google Shape;2566;p64">
                <a:extLst>
                  <a:ext uri="{FF2B5EF4-FFF2-40B4-BE49-F238E27FC236}">
                    <a16:creationId xmlns:a16="http://schemas.microsoft.com/office/drawing/2014/main" id="{4FBA7BCB-68EB-4B10-98A6-5E4D3CB08DE0}"/>
                  </a:ext>
                </a:extLst>
              </p:cNvPr>
              <p:cNvSpPr/>
              <p:nvPr/>
            </p:nvSpPr>
            <p:spPr>
              <a:xfrm>
                <a:off x="4927021" y="4545901"/>
                <a:ext cx="212697" cy="186032"/>
              </a:xfrm>
              <a:custGeom>
                <a:avLst/>
                <a:gdLst/>
                <a:ahLst/>
                <a:cxnLst/>
                <a:rect l="l" t="t" r="r" b="b"/>
                <a:pathLst>
                  <a:path w="3079" h="2693" extrusionOk="0">
                    <a:moveTo>
                      <a:pt x="739" y="1"/>
                    </a:moveTo>
                    <a:cubicBezTo>
                      <a:pt x="676" y="1"/>
                      <a:pt x="616" y="42"/>
                      <a:pt x="596" y="103"/>
                    </a:cubicBezTo>
                    <a:cubicBezTo>
                      <a:pt x="534" y="380"/>
                      <a:pt x="665" y="715"/>
                      <a:pt x="843" y="993"/>
                    </a:cubicBezTo>
                    <a:lnTo>
                      <a:pt x="843" y="993"/>
                    </a:lnTo>
                    <a:cubicBezTo>
                      <a:pt x="737" y="1010"/>
                      <a:pt x="638" y="1056"/>
                      <a:pt x="559" y="1135"/>
                    </a:cubicBezTo>
                    <a:cubicBezTo>
                      <a:pt x="547" y="1147"/>
                      <a:pt x="539" y="1161"/>
                      <a:pt x="534" y="1177"/>
                    </a:cubicBezTo>
                    <a:lnTo>
                      <a:pt x="534" y="1177"/>
                    </a:lnTo>
                    <a:cubicBezTo>
                      <a:pt x="372" y="1192"/>
                      <a:pt x="223" y="1231"/>
                      <a:pt x="103" y="1312"/>
                    </a:cubicBezTo>
                    <a:cubicBezTo>
                      <a:pt x="1" y="1358"/>
                      <a:pt x="19" y="1517"/>
                      <a:pt x="131" y="1535"/>
                    </a:cubicBezTo>
                    <a:cubicBezTo>
                      <a:pt x="299" y="1576"/>
                      <a:pt x="470" y="1598"/>
                      <a:pt x="643" y="1598"/>
                    </a:cubicBezTo>
                    <a:cubicBezTo>
                      <a:pt x="748" y="1598"/>
                      <a:pt x="853" y="1590"/>
                      <a:pt x="959" y="1572"/>
                    </a:cubicBezTo>
                    <a:cubicBezTo>
                      <a:pt x="1026" y="1564"/>
                      <a:pt x="1085" y="1552"/>
                      <a:pt x="1140" y="1536"/>
                    </a:cubicBezTo>
                    <a:lnTo>
                      <a:pt x="1140" y="1536"/>
                    </a:lnTo>
                    <a:cubicBezTo>
                      <a:pt x="1168" y="1541"/>
                      <a:pt x="1197" y="1543"/>
                      <a:pt x="1226" y="1543"/>
                    </a:cubicBezTo>
                    <a:cubicBezTo>
                      <a:pt x="1277" y="1543"/>
                      <a:pt x="1328" y="1536"/>
                      <a:pt x="1375" y="1521"/>
                    </a:cubicBezTo>
                    <a:lnTo>
                      <a:pt x="1375" y="1521"/>
                    </a:lnTo>
                    <a:cubicBezTo>
                      <a:pt x="1313" y="1699"/>
                      <a:pt x="1276" y="1885"/>
                      <a:pt x="1265" y="2074"/>
                    </a:cubicBezTo>
                    <a:cubicBezTo>
                      <a:pt x="1264" y="2099"/>
                      <a:pt x="1269" y="2120"/>
                      <a:pt x="1280" y="2137"/>
                    </a:cubicBezTo>
                    <a:lnTo>
                      <a:pt x="1280" y="2137"/>
                    </a:lnTo>
                    <a:cubicBezTo>
                      <a:pt x="1286" y="2344"/>
                      <a:pt x="1345" y="2532"/>
                      <a:pt x="1489" y="2651"/>
                    </a:cubicBezTo>
                    <a:cubicBezTo>
                      <a:pt x="1512" y="2679"/>
                      <a:pt x="1544" y="2693"/>
                      <a:pt x="1578" y="2693"/>
                    </a:cubicBezTo>
                    <a:cubicBezTo>
                      <a:pt x="1612" y="2693"/>
                      <a:pt x="1647" y="2679"/>
                      <a:pt x="1675" y="2651"/>
                    </a:cubicBezTo>
                    <a:cubicBezTo>
                      <a:pt x="1823" y="2502"/>
                      <a:pt x="1851" y="2344"/>
                      <a:pt x="1879" y="2140"/>
                    </a:cubicBezTo>
                    <a:cubicBezTo>
                      <a:pt x="1898" y="2028"/>
                      <a:pt x="1916" y="1916"/>
                      <a:pt x="1916" y="1805"/>
                    </a:cubicBezTo>
                    <a:cubicBezTo>
                      <a:pt x="1923" y="1673"/>
                      <a:pt x="1929" y="1588"/>
                      <a:pt x="1907" y="1515"/>
                    </a:cubicBezTo>
                    <a:lnTo>
                      <a:pt x="1907" y="1515"/>
                    </a:lnTo>
                    <a:cubicBezTo>
                      <a:pt x="1928" y="1538"/>
                      <a:pt x="1951" y="1560"/>
                      <a:pt x="1974" y="1582"/>
                    </a:cubicBezTo>
                    <a:lnTo>
                      <a:pt x="1974" y="1582"/>
                    </a:lnTo>
                    <a:cubicBezTo>
                      <a:pt x="2083" y="1748"/>
                      <a:pt x="2174" y="1901"/>
                      <a:pt x="2383" y="1943"/>
                    </a:cubicBezTo>
                    <a:lnTo>
                      <a:pt x="2383" y="1943"/>
                    </a:lnTo>
                    <a:cubicBezTo>
                      <a:pt x="2522" y="2073"/>
                      <a:pt x="2656" y="2180"/>
                      <a:pt x="2829" y="2180"/>
                    </a:cubicBezTo>
                    <a:cubicBezTo>
                      <a:pt x="2872" y="2180"/>
                      <a:pt x="2918" y="2173"/>
                      <a:pt x="2967" y="2158"/>
                    </a:cubicBezTo>
                    <a:cubicBezTo>
                      <a:pt x="3042" y="2140"/>
                      <a:pt x="3079" y="2065"/>
                      <a:pt x="3060" y="2000"/>
                    </a:cubicBezTo>
                    <a:cubicBezTo>
                      <a:pt x="3014" y="1847"/>
                      <a:pt x="2732" y="1478"/>
                      <a:pt x="2426" y="1227"/>
                    </a:cubicBezTo>
                    <a:lnTo>
                      <a:pt x="2426" y="1227"/>
                    </a:lnTo>
                    <a:cubicBezTo>
                      <a:pt x="2609" y="1161"/>
                      <a:pt x="2782" y="1070"/>
                      <a:pt x="2902" y="959"/>
                    </a:cubicBezTo>
                    <a:cubicBezTo>
                      <a:pt x="2994" y="866"/>
                      <a:pt x="2920" y="721"/>
                      <a:pt x="2809" y="721"/>
                    </a:cubicBezTo>
                    <a:cubicBezTo>
                      <a:pt x="2797" y="721"/>
                      <a:pt x="2785" y="722"/>
                      <a:pt x="2772" y="726"/>
                    </a:cubicBezTo>
                    <a:cubicBezTo>
                      <a:pt x="2745" y="732"/>
                      <a:pt x="2718" y="738"/>
                      <a:pt x="2690" y="744"/>
                    </a:cubicBezTo>
                    <a:lnTo>
                      <a:pt x="2690" y="744"/>
                    </a:lnTo>
                    <a:cubicBezTo>
                      <a:pt x="2676" y="729"/>
                      <a:pt x="2660" y="714"/>
                      <a:pt x="2642" y="698"/>
                    </a:cubicBezTo>
                    <a:cubicBezTo>
                      <a:pt x="2593" y="658"/>
                      <a:pt x="2529" y="641"/>
                      <a:pt x="2458" y="641"/>
                    </a:cubicBezTo>
                    <a:cubicBezTo>
                      <a:pt x="2406" y="641"/>
                      <a:pt x="2350" y="650"/>
                      <a:pt x="2292" y="666"/>
                    </a:cubicBezTo>
                    <a:lnTo>
                      <a:pt x="2292" y="666"/>
                    </a:lnTo>
                    <a:cubicBezTo>
                      <a:pt x="2294" y="567"/>
                      <a:pt x="2279" y="470"/>
                      <a:pt x="2245" y="383"/>
                    </a:cubicBezTo>
                    <a:lnTo>
                      <a:pt x="2245" y="383"/>
                    </a:lnTo>
                    <a:cubicBezTo>
                      <a:pt x="2244" y="370"/>
                      <a:pt x="2243" y="358"/>
                      <a:pt x="2242" y="345"/>
                    </a:cubicBezTo>
                    <a:cubicBezTo>
                      <a:pt x="2235" y="301"/>
                      <a:pt x="2208" y="270"/>
                      <a:pt x="2173" y="253"/>
                    </a:cubicBezTo>
                    <a:lnTo>
                      <a:pt x="2173" y="253"/>
                    </a:lnTo>
                    <a:cubicBezTo>
                      <a:pt x="2168" y="246"/>
                      <a:pt x="2163" y="240"/>
                      <a:pt x="2158" y="233"/>
                    </a:cubicBezTo>
                    <a:cubicBezTo>
                      <a:pt x="2131" y="206"/>
                      <a:pt x="2097" y="193"/>
                      <a:pt x="2064" y="193"/>
                    </a:cubicBezTo>
                    <a:cubicBezTo>
                      <a:pt x="2017" y="193"/>
                      <a:pt x="1971" y="218"/>
                      <a:pt x="1944" y="261"/>
                    </a:cubicBezTo>
                    <a:cubicBezTo>
                      <a:pt x="1934" y="281"/>
                      <a:pt x="1924" y="300"/>
                      <a:pt x="1915" y="320"/>
                    </a:cubicBezTo>
                    <a:lnTo>
                      <a:pt x="1915" y="320"/>
                    </a:lnTo>
                    <a:cubicBezTo>
                      <a:pt x="1748" y="506"/>
                      <a:pt x="1671" y="760"/>
                      <a:pt x="1635" y="1012"/>
                    </a:cubicBezTo>
                    <a:lnTo>
                      <a:pt x="1635" y="1012"/>
                    </a:lnTo>
                    <a:cubicBezTo>
                      <a:pt x="1542" y="876"/>
                      <a:pt x="1467" y="735"/>
                      <a:pt x="1356" y="619"/>
                    </a:cubicBezTo>
                    <a:lnTo>
                      <a:pt x="1356" y="619"/>
                    </a:lnTo>
                    <a:cubicBezTo>
                      <a:pt x="1309" y="513"/>
                      <a:pt x="1248" y="421"/>
                      <a:pt x="1171" y="367"/>
                    </a:cubicBezTo>
                    <a:lnTo>
                      <a:pt x="1171" y="367"/>
                    </a:lnTo>
                    <a:cubicBezTo>
                      <a:pt x="1075" y="226"/>
                      <a:pt x="954" y="105"/>
                      <a:pt x="810" y="19"/>
                    </a:cubicBezTo>
                    <a:cubicBezTo>
                      <a:pt x="787" y="7"/>
                      <a:pt x="763" y="1"/>
                      <a:pt x="739"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7" name="Google Shape;2567;p64">
                <a:extLst>
                  <a:ext uri="{FF2B5EF4-FFF2-40B4-BE49-F238E27FC236}">
                    <a16:creationId xmlns:a16="http://schemas.microsoft.com/office/drawing/2014/main" id="{E7702752-B3E8-4D72-AF14-D5AA9F995346}"/>
                  </a:ext>
                </a:extLst>
              </p:cNvPr>
              <p:cNvSpPr/>
              <p:nvPr/>
            </p:nvSpPr>
            <p:spPr>
              <a:xfrm>
                <a:off x="3538122" y="4347852"/>
                <a:ext cx="146588" cy="123101"/>
              </a:xfrm>
              <a:custGeom>
                <a:avLst/>
                <a:gdLst/>
                <a:ahLst/>
                <a:cxnLst/>
                <a:rect l="l" t="t" r="r" b="b"/>
                <a:pathLst>
                  <a:path w="2122" h="1782" extrusionOk="0">
                    <a:moveTo>
                      <a:pt x="1218" y="0"/>
                    </a:moveTo>
                    <a:cubicBezTo>
                      <a:pt x="1210" y="0"/>
                      <a:pt x="1201" y="1"/>
                      <a:pt x="1192" y="4"/>
                    </a:cubicBezTo>
                    <a:cubicBezTo>
                      <a:pt x="1019" y="75"/>
                      <a:pt x="892" y="343"/>
                      <a:pt x="887" y="579"/>
                    </a:cubicBezTo>
                    <a:lnTo>
                      <a:pt x="887" y="579"/>
                    </a:lnTo>
                    <a:cubicBezTo>
                      <a:pt x="775" y="518"/>
                      <a:pt x="636" y="484"/>
                      <a:pt x="506" y="484"/>
                    </a:cubicBezTo>
                    <a:cubicBezTo>
                      <a:pt x="399" y="484"/>
                      <a:pt x="298" y="507"/>
                      <a:pt x="223" y="557"/>
                    </a:cubicBezTo>
                    <a:lnTo>
                      <a:pt x="223" y="557"/>
                    </a:lnTo>
                    <a:cubicBezTo>
                      <a:pt x="196" y="560"/>
                      <a:pt x="168" y="565"/>
                      <a:pt x="141" y="571"/>
                    </a:cubicBezTo>
                    <a:cubicBezTo>
                      <a:pt x="113" y="580"/>
                      <a:pt x="85" y="608"/>
                      <a:pt x="76" y="636"/>
                    </a:cubicBezTo>
                    <a:cubicBezTo>
                      <a:pt x="0" y="870"/>
                      <a:pt x="414" y="1007"/>
                      <a:pt x="713" y="1059"/>
                    </a:cubicBezTo>
                    <a:lnTo>
                      <a:pt x="713" y="1059"/>
                    </a:lnTo>
                    <a:cubicBezTo>
                      <a:pt x="565" y="1204"/>
                      <a:pt x="452" y="1384"/>
                      <a:pt x="392" y="1584"/>
                    </a:cubicBezTo>
                    <a:cubicBezTo>
                      <a:pt x="376" y="1641"/>
                      <a:pt x="424" y="1720"/>
                      <a:pt x="492" y="1720"/>
                    </a:cubicBezTo>
                    <a:cubicBezTo>
                      <a:pt x="502" y="1720"/>
                      <a:pt x="512" y="1718"/>
                      <a:pt x="522" y="1715"/>
                    </a:cubicBezTo>
                    <a:cubicBezTo>
                      <a:pt x="532" y="1711"/>
                      <a:pt x="541" y="1707"/>
                      <a:pt x="550" y="1703"/>
                    </a:cubicBezTo>
                    <a:lnTo>
                      <a:pt x="550" y="1703"/>
                    </a:lnTo>
                    <a:cubicBezTo>
                      <a:pt x="550" y="1703"/>
                      <a:pt x="550" y="1704"/>
                      <a:pt x="550" y="1705"/>
                    </a:cubicBezTo>
                    <a:cubicBezTo>
                      <a:pt x="564" y="1753"/>
                      <a:pt x="603" y="1781"/>
                      <a:pt x="645" y="1781"/>
                    </a:cubicBezTo>
                    <a:cubicBezTo>
                      <a:pt x="660" y="1781"/>
                      <a:pt x="675" y="1778"/>
                      <a:pt x="690" y="1770"/>
                    </a:cubicBezTo>
                    <a:cubicBezTo>
                      <a:pt x="794" y="1697"/>
                      <a:pt x="952" y="1498"/>
                      <a:pt x="1045" y="1297"/>
                    </a:cubicBezTo>
                    <a:lnTo>
                      <a:pt x="1045" y="1297"/>
                    </a:lnTo>
                    <a:cubicBezTo>
                      <a:pt x="1082" y="1357"/>
                      <a:pt x="1128" y="1413"/>
                      <a:pt x="1177" y="1464"/>
                    </a:cubicBezTo>
                    <a:lnTo>
                      <a:pt x="1177" y="1464"/>
                    </a:lnTo>
                    <a:cubicBezTo>
                      <a:pt x="1265" y="1615"/>
                      <a:pt x="1403" y="1743"/>
                      <a:pt x="1529" y="1743"/>
                    </a:cubicBezTo>
                    <a:cubicBezTo>
                      <a:pt x="1570" y="1743"/>
                      <a:pt x="1611" y="1729"/>
                      <a:pt x="1648" y="1696"/>
                    </a:cubicBezTo>
                    <a:cubicBezTo>
                      <a:pt x="1650" y="1694"/>
                      <a:pt x="1652" y="1691"/>
                      <a:pt x="1654" y="1689"/>
                    </a:cubicBezTo>
                    <a:lnTo>
                      <a:pt x="1654" y="1689"/>
                    </a:lnTo>
                    <a:cubicBezTo>
                      <a:pt x="1661" y="1690"/>
                      <a:pt x="1668" y="1690"/>
                      <a:pt x="1675" y="1690"/>
                    </a:cubicBezTo>
                    <a:cubicBezTo>
                      <a:pt x="1688" y="1690"/>
                      <a:pt x="1700" y="1689"/>
                      <a:pt x="1713" y="1687"/>
                    </a:cubicBezTo>
                    <a:cubicBezTo>
                      <a:pt x="1787" y="1677"/>
                      <a:pt x="1806" y="1584"/>
                      <a:pt x="1778" y="1519"/>
                    </a:cubicBezTo>
                    <a:cubicBezTo>
                      <a:pt x="1731" y="1419"/>
                      <a:pt x="1673" y="1294"/>
                      <a:pt x="1600" y="1179"/>
                    </a:cubicBezTo>
                    <a:lnTo>
                      <a:pt x="1600" y="1179"/>
                    </a:lnTo>
                    <a:cubicBezTo>
                      <a:pt x="1795" y="1178"/>
                      <a:pt x="1984" y="1131"/>
                      <a:pt x="2085" y="1017"/>
                    </a:cubicBezTo>
                    <a:cubicBezTo>
                      <a:pt x="2113" y="989"/>
                      <a:pt x="2122" y="933"/>
                      <a:pt x="2094" y="896"/>
                    </a:cubicBezTo>
                    <a:cubicBezTo>
                      <a:pt x="2082" y="879"/>
                      <a:pt x="2069" y="863"/>
                      <a:pt x="2054" y="848"/>
                    </a:cubicBezTo>
                    <a:lnTo>
                      <a:pt x="2054" y="848"/>
                    </a:lnTo>
                    <a:cubicBezTo>
                      <a:pt x="2062" y="833"/>
                      <a:pt x="2066" y="817"/>
                      <a:pt x="2066" y="803"/>
                    </a:cubicBezTo>
                    <a:cubicBezTo>
                      <a:pt x="2062" y="619"/>
                      <a:pt x="1859" y="570"/>
                      <a:pt x="1632" y="570"/>
                    </a:cubicBezTo>
                    <a:cubicBezTo>
                      <a:pt x="1581" y="570"/>
                      <a:pt x="1528" y="572"/>
                      <a:pt x="1476" y="576"/>
                    </a:cubicBezTo>
                    <a:lnTo>
                      <a:pt x="1476" y="576"/>
                    </a:lnTo>
                    <a:cubicBezTo>
                      <a:pt x="1503" y="433"/>
                      <a:pt x="1505" y="287"/>
                      <a:pt x="1490" y="208"/>
                    </a:cubicBezTo>
                    <a:cubicBezTo>
                      <a:pt x="1481" y="168"/>
                      <a:pt x="1452" y="141"/>
                      <a:pt x="1414" y="135"/>
                    </a:cubicBezTo>
                    <a:lnTo>
                      <a:pt x="1414" y="135"/>
                    </a:lnTo>
                    <a:cubicBezTo>
                      <a:pt x="1397" y="116"/>
                      <a:pt x="1373" y="104"/>
                      <a:pt x="1348" y="104"/>
                    </a:cubicBezTo>
                    <a:cubicBezTo>
                      <a:pt x="1344" y="104"/>
                      <a:pt x="1340" y="104"/>
                      <a:pt x="1336" y="105"/>
                    </a:cubicBezTo>
                    <a:lnTo>
                      <a:pt x="1336" y="105"/>
                    </a:lnTo>
                    <a:cubicBezTo>
                      <a:pt x="1322" y="79"/>
                      <a:pt x="1305" y="54"/>
                      <a:pt x="1285" y="31"/>
                    </a:cubicBezTo>
                    <a:cubicBezTo>
                      <a:pt x="1264" y="11"/>
                      <a:pt x="1243" y="0"/>
                      <a:pt x="1218"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8" name="Google Shape;2568;p64">
                <a:extLst>
                  <a:ext uri="{FF2B5EF4-FFF2-40B4-BE49-F238E27FC236}">
                    <a16:creationId xmlns:a16="http://schemas.microsoft.com/office/drawing/2014/main" id="{CA34E954-FD74-4CCB-B69D-48D8B1CA57BB}"/>
                  </a:ext>
                </a:extLst>
              </p:cNvPr>
              <p:cNvSpPr/>
              <p:nvPr/>
            </p:nvSpPr>
            <p:spPr>
              <a:xfrm>
                <a:off x="2634985" y="5055979"/>
                <a:ext cx="33504" cy="34126"/>
              </a:xfrm>
              <a:custGeom>
                <a:avLst/>
                <a:gdLst/>
                <a:ahLst/>
                <a:cxnLst/>
                <a:rect l="l" t="t" r="r" b="b"/>
                <a:pathLst>
                  <a:path w="485" h="494" extrusionOk="0">
                    <a:moveTo>
                      <a:pt x="243" y="0"/>
                    </a:moveTo>
                    <a:lnTo>
                      <a:pt x="178" y="10"/>
                    </a:lnTo>
                    <a:lnTo>
                      <a:pt x="122" y="28"/>
                    </a:lnTo>
                    <a:lnTo>
                      <a:pt x="75" y="65"/>
                    </a:lnTo>
                    <a:lnTo>
                      <a:pt x="38" y="121"/>
                    </a:lnTo>
                    <a:lnTo>
                      <a:pt x="10" y="177"/>
                    </a:lnTo>
                    <a:cubicBezTo>
                      <a:pt x="1" y="205"/>
                      <a:pt x="1" y="233"/>
                      <a:pt x="10" y="270"/>
                    </a:cubicBezTo>
                    <a:cubicBezTo>
                      <a:pt x="10" y="289"/>
                      <a:pt x="20" y="307"/>
                      <a:pt x="29" y="326"/>
                    </a:cubicBezTo>
                    <a:cubicBezTo>
                      <a:pt x="38" y="354"/>
                      <a:pt x="57" y="382"/>
                      <a:pt x="75" y="410"/>
                    </a:cubicBezTo>
                    <a:lnTo>
                      <a:pt x="103" y="437"/>
                    </a:lnTo>
                    <a:cubicBezTo>
                      <a:pt x="122" y="456"/>
                      <a:pt x="140" y="465"/>
                      <a:pt x="168" y="475"/>
                    </a:cubicBezTo>
                    <a:cubicBezTo>
                      <a:pt x="187" y="493"/>
                      <a:pt x="215" y="493"/>
                      <a:pt x="243" y="493"/>
                    </a:cubicBezTo>
                    <a:cubicBezTo>
                      <a:pt x="299" y="493"/>
                      <a:pt x="345" y="475"/>
                      <a:pt x="382" y="437"/>
                    </a:cubicBezTo>
                    <a:lnTo>
                      <a:pt x="410" y="410"/>
                    </a:lnTo>
                    <a:lnTo>
                      <a:pt x="447" y="354"/>
                    </a:lnTo>
                    <a:lnTo>
                      <a:pt x="475" y="298"/>
                    </a:lnTo>
                    <a:cubicBezTo>
                      <a:pt x="484" y="270"/>
                      <a:pt x="484" y="233"/>
                      <a:pt x="475" y="205"/>
                    </a:cubicBezTo>
                    <a:cubicBezTo>
                      <a:pt x="475" y="186"/>
                      <a:pt x="466" y="158"/>
                      <a:pt x="457" y="149"/>
                    </a:cubicBezTo>
                    <a:cubicBezTo>
                      <a:pt x="457" y="121"/>
                      <a:pt x="438" y="103"/>
                      <a:pt x="429" y="93"/>
                    </a:cubicBezTo>
                    <a:cubicBezTo>
                      <a:pt x="419" y="75"/>
                      <a:pt x="401" y="56"/>
                      <a:pt x="382" y="47"/>
                    </a:cubicBezTo>
                    <a:cubicBezTo>
                      <a:pt x="373" y="38"/>
                      <a:pt x="354" y="28"/>
                      <a:pt x="336" y="19"/>
                    </a:cubicBezTo>
                    <a:cubicBezTo>
                      <a:pt x="308" y="0"/>
                      <a:pt x="271" y="0"/>
                      <a:pt x="24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9" name="Google Shape;2569;p64">
                <a:extLst>
                  <a:ext uri="{FF2B5EF4-FFF2-40B4-BE49-F238E27FC236}">
                    <a16:creationId xmlns:a16="http://schemas.microsoft.com/office/drawing/2014/main" id="{FB4DBACC-3335-4CBC-A14F-D0177C32505B}"/>
                  </a:ext>
                </a:extLst>
              </p:cNvPr>
              <p:cNvSpPr/>
              <p:nvPr/>
            </p:nvSpPr>
            <p:spPr>
              <a:xfrm>
                <a:off x="2882978" y="4762394"/>
                <a:ext cx="23211" cy="23211"/>
              </a:xfrm>
              <a:custGeom>
                <a:avLst/>
                <a:gdLst/>
                <a:ahLst/>
                <a:cxnLst/>
                <a:rect l="l" t="t" r="r" b="b"/>
                <a:pathLst>
                  <a:path w="336" h="336" extrusionOk="0">
                    <a:moveTo>
                      <a:pt x="168" y="1"/>
                    </a:moveTo>
                    <a:cubicBezTo>
                      <a:pt x="75" y="1"/>
                      <a:pt x="0" y="75"/>
                      <a:pt x="0" y="168"/>
                    </a:cubicBezTo>
                    <a:cubicBezTo>
                      <a:pt x="0" y="214"/>
                      <a:pt x="19" y="252"/>
                      <a:pt x="47" y="289"/>
                    </a:cubicBezTo>
                    <a:cubicBezTo>
                      <a:pt x="84" y="317"/>
                      <a:pt x="121" y="335"/>
                      <a:pt x="168" y="335"/>
                    </a:cubicBezTo>
                    <a:cubicBezTo>
                      <a:pt x="214" y="326"/>
                      <a:pt x="252" y="307"/>
                      <a:pt x="289" y="280"/>
                    </a:cubicBezTo>
                    <a:cubicBezTo>
                      <a:pt x="317" y="252"/>
                      <a:pt x="335" y="205"/>
                      <a:pt x="335" y="168"/>
                    </a:cubicBezTo>
                    <a:cubicBezTo>
                      <a:pt x="335" y="121"/>
                      <a:pt x="317" y="84"/>
                      <a:pt x="289" y="47"/>
                    </a:cubicBezTo>
                    <a:cubicBezTo>
                      <a:pt x="252" y="19"/>
                      <a:pt x="214" y="1"/>
                      <a:pt x="168" y="1"/>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0" name="Google Shape;2570;p64">
                <a:extLst>
                  <a:ext uri="{FF2B5EF4-FFF2-40B4-BE49-F238E27FC236}">
                    <a16:creationId xmlns:a16="http://schemas.microsoft.com/office/drawing/2014/main" id="{FB02F825-8A50-4273-9959-28D0B4743C9A}"/>
                  </a:ext>
                </a:extLst>
              </p:cNvPr>
              <p:cNvSpPr/>
              <p:nvPr/>
            </p:nvSpPr>
            <p:spPr>
              <a:xfrm>
                <a:off x="4490236" y="4583204"/>
                <a:ext cx="48218" cy="36681"/>
              </a:xfrm>
              <a:custGeom>
                <a:avLst/>
                <a:gdLst/>
                <a:ahLst/>
                <a:cxnLst/>
                <a:rect l="l" t="t" r="r" b="b"/>
                <a:pathLst>
                  <a:path w="698" h="531" extrusionOk="0">
                    <a:moveTo>
                      <a:pt x="344" y="0"/>
                    </a:moveTo>
                    <a:cubicBezTo>
                      <a:pt x="0" y="0"/>
                      <a:pt x="0" y="530"/>
                      <a:pt x="344" y="530"/>
                    </a:cubicBezTo>
                    <a:cubicBezTo>
                      <a:pt x="698" y="530"/>
                      <a:pt x="698" y="0"/>
                      <a:pt x="344"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1" name="Google Shape;2571;p64">
                <a:extLst>
                  <a:ext uri="{FF2B5EF4-FFF2-40B4-BE49-F238E27FC236}">
                    <a16:creationId xmlns:a16="http://schemas.microsoft.com/office/drawing/2014/main" id="{3864B072-3B86-452A-BA2D-859ABBFCA187}"/>
                  </a:ext>
                </a:extLst>
              </p:cNvPr>
              <p:cNvSpPr/>
              <p:nvPr/>
            </p:nvSpPr>
            <p:spPr>
              <a:xfrm>
                <a:off x="4005855" y="4412303"/>
                <a:ext cx="23833" cy="23833"/>
              </a:xfrm>
              <a:custGeom>
                <a:avLst/>
                <a:gdLst/>
                <a:ahLst/>
                <a:cxnLst/>
                <a:rect l="l" t="t" r="r" b="b"/>
                <a:pathLst>
                  <a:path w="345" h="345" extrusionOk="0">
                    <a:moveTo>
                      <a:pt x="140" y="0"/>
                    </a:moveTo>
                    <a:cubicBezTo>
                      <a:pt x="121" y="10"/>
                      <a:pt x="103" y="19"/>
                      <a:pt x="84" y="28"/>
                    </a:cubicBezTo>
                    <a:lnTo>
                      <a:pt x="56" y="56"/>
                    </a:lnTo>
                    <a:lnTo>
                      <a:pt x="28" y="93"/>
                    </a:lnTo>
                    <a:lnTo>
                      <a:pt x="10" y="131"/>
                    </a:lnTo>
                    <a:cubicBezTo>
                      <a:pt x="1" y="159"/>
                      <a:pt x="1" y="177"/>
                      <a:pt x="10" y="205"/>
                    </a:cubicBezTo>
                    <a:cubicBezTo>
                      <a:pt x="10" y="233"/>
                      <a:pt x="19" y="261"/>
                      <a:pt x="38" y="279"/>
                    </a:cubicBezTo>
                    <a:cubicBezTo>
                      <a:pt x="47" y="289"/>
                      <a:pt x="56" y="307"/>
                      <a:pt x="75" y="307"/>
                    </a:cubicBezTo>
                    <a:cubicBezTo>
                      <a:pt x="84" y="317"/>
                      <a:pt x="94" y="326"/>
                      <a:pt x="112" y="335"/>
                    </a:cubicBezTo>
                    <a:cubicBezTo>
                      <a:pt x="131" y="345"/>
                      <a:pt x="149" y="345"/>
                      <a:pt x="177" y="345"/>
                    </a:cubicBezTo>
                    <a:cubicBezTo>
                      <a:pt x="205" y="345"/>
                      <a:pt x="233" y="335"/>
                      <a:pt x="261" y="326"/>
                    </a:cubicBezTo>
                    <a:lnTo>
                      <a:pt x="289" y="298"/>
                    </a:lnTo>
                    <a:lnTo>
                      <a:pt x="317" y="261"/>
                    </a:lnTo>
                    <a:lnTo>
                      <a:pt x="335" y="224"/>
                    </a:lnTo>
                    <a:cubicBezTo>
                      <a:pt x="345" y="205"/>
                      <a:pt x="345" y="177"/>
                      <a:pt x="335" y="159"/>
                    </a:cubicBezTo>
                    <a:cubicBezTo>
                      <a:pt x="335" y="140"/>
                      <a:pt x="335" y="131"/>
                      <a:pt x="326" y="112"/>
                    </a:cubicBezTo>
                    <a:cubicBezTo>
                      <a:pt x="317" y="93"/>
                      <a:pt x="307" y="75"/>
                      <a:pt x="289" y="56"/>
                    </a:cubicBezTo>
                    <a:lnTo>
                      <a:pt x="289" y="66"/>
                    </a:lnTo>
                    <a:lnTo>
                      <a:pt x="252" y="38"/>
                    </a:lnTo>
                    <a:cubicBezTo>
                      <a:pt x="233" y="10"/>
                      <a:pt x="205" y="0"/>
                      <a:pt x="168" y="0"/>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2" name="Google Shape;2572;p64">
                <a:extLst>
                  <a:ext uri="{FF2B5EF4-FFF2-40B4-BE49-F238E27FC236}">
                    <a16:creationId xmlns:a16="http://schemas.microsoft.com/office/drawing/2014/main" id="{A988DFB0-DF3D-4697-AF92-628852214DC4}"/>
                  </a:ext>
                </a:extLst>
              </p:cNvPr>
              <p:cNvSpPr/>
              <p:nvPr/>
            </p:nvSpPr>
            <p:spPr>
              <a:xfrm>
                <a:off x="3350020" y="4405257"/>
                <a:ext cx="43728" cy="43728"/>
              </a:xfrm>
              <a:custGeom>
                <a:avLst/>
                <a:gdLst/>
                <a:ahLst/>
                <a:cxnLst/>
                <a:rect l="l" t="t" r="r" b="b"/>
                <a:pathLst>
                  <a:path w="633" h="633" extrusionOk="0">
                    <a:moveTo>
                      <a:pt x="316" y="0"/>
                    </a:moveTo>
                    <a:cubicBezTo>
                      <a:pt x="270" y="0"/>
                      <a:pt x="232" y="9"/>
                      <a:pt x="195" y="28"/>
                    </a:cubicBezTo>
                    <a:cubicBezTo>
                      <a:pt x="121" y="56"/>
                      <a:pt x="56" y="121"/>
                      <a:pt x="28" y="195"/>
                    </a:cubicBezTo>
                    <a:cubicBezTo>
                      <a:pt x="9" y="233"/>
                      <a:pt x="0" y="270"/>
                      <a:pt x="0" y="316"/>
                    </a:cubicBezTo>
                    <a:lnTo>
                      <a:pt x="9" y="400"/>
                    </a:lnTo>
                    <a:cubicBezTo>
                      <a:pt x="28" y="447"/>
                      <a:pt x="56" y="493"/>
                      <a:pt x="93" y="540"/>
                    </a:cubicBezTo>
                    <a:lnTo>
                      <a:pt x="158" y="586"/>
                    </a:lnTo>
                    <a:cubicBezTo>
                      <a:pt x="205" y="614"/>
                      <a:pt x="260" y="633"/>
                      <a:pt x="316" y="633"/>
                    </a:cubicBezTo>
                    <a:cubicBezTo>
                      <a:pt x="484" y="633"/>
                      <a:pt x="623" y="493"/>
                      <a:pt x="632" y="316"/>
                    </a:cubicBezTo>
                    <a:lnTo>
                      <a:pt x="614" y="233"/>
                    </a:lnTo>
                    <a:cubicBezTo>
                      <a:pt x="604" y="177"/>
                      <a:pt x="577" y="130"/>
                      <a:pt x="539" y="93"/>
                    </a:cubicBezTo>
                    <a:lnTo>
                      <a:pt x="474" y="47"/>
                    </a:lnTo>
                    <a:cubicBezTo>
                      <a:pt x="418" y="19"/>
                      <a:pt x="372" y="0"/>
                      <a:pt x="316"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3" name="Google Shape;2573;p64">
                <a:extLst>
                  <a:ext uri="{FF2B5EF4-FFF2-40B4-BE49-F238E27FC236}">
                    <a16:creationId xmlns:a16="http://schemas.microsoft.com/office/drawing/2014/main" id="{E89F862A-5528-4C9A-8342-C01984EA1CFE}"/>
                  </a:ext>
                </a:extLst>
              </p:cNvPr>
              <p:cNvSpPr/>
              <p:nvPr/>
            </p:nvSpPr>
            <p:spPr>
              <a:xfrm>
                <a:off x="5464731" y="4528562"/>
                <a:ext cx="58511" cy="45040"/>
              </a:xfrm>
              <a:custGeom>
                <a:avLst/>
                <a:gdLst/>
                <a:ahLst/>
                <a:cxnLst/>
                <a:rect l="l" t="t" r="r" b="b"/>
                <a:pathLst>
                  <a:path w="847" h="652" extrusionOk="0">
                    <a:moveTo>
                      <a:pt x="428" y="1"/>
                    </a:moveTo>
                    <a:cubicBezTo>
                      <a:pt x="0" y="1"/>
                      <a:pt x="0" y="652"/>
                      <a:pt x="428" y="652"/>
                    </a:cubicBezTo>
                    <a:cubicBezTo>
                      <a:pt x="846" y="652"/>
                      <a:pt x="846" y="1"/>
                      <a:pt x="428" y="1"/>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4" name="Google Shape;2574;p64">
                <a:extLst>
                  <a:ext uri="{FF2B5EF4-FFF2-40B4-BE49-F238E27FC236}">
                    <a16:creationId xmlns:a16="http://schemas.microsoft.com/office/drawing/2014/main" id="{EBE077B5-644C-4EF6-A83C-BBAEB0916743}"/>
                  </a:ext>
                </a:extLst>
              </p:cNvPr>
              <p:cNvSpPr/>
              <p:nvPr/>
            </p:nvSpPr>
            <p:spPr>
              <a:xfrm>
                <a:off x="5484626" y="4909670"/>
                <a:ext cx="45040" cy="44971"/>
              </a:xfrm>
              <a:custGeom>
                <a:avLst/>
                <a:gdLst/>
                <a:ahLst/>
                <a:cxnLst/>
                <a:rect l="l" t="t" r="r" b="b"/>
                <a:pathLst>
                  <a:path w="652" h="651" extrusionOk="0">
                    <a:moveTo>
                      <a:pt x="350" y="0"/>
                    </a:moveTo>
                    <a:cubicBezTo>
                      <a:pt x="328" y="0"/>
                      <a:pt x="307" y="3"/>
                      <a:pt x="289" y="7"/>
                    </a:cubicBezTo>
                    <a:cubicBezTo>
                      <a:pt x="242" y="7"/>
                      <a:pt x="205" y="26"/>
                      <a:pt x="168" y="45"/>
                    </a:cubicBezTo>
                    <a:lnTo>
                      <a:pt x="103" y="100"/>
                    </a:lnTo>
                    <a:lnTo>
                      <a:pt x="47" y="166"/>
                    </a:lnTo>
                    <a:cubicBezTo>
                      <a:pt x="28" y="203"/>
                      <a:pt x="10" y="240"/>
                      <a:pt x="10" y="286"/>
                    </a:cubicBezTo>
                    <a:cubicBezTo>
                      <a:pt x="0" y="314"/>
                      <a:pt x="0" y="342"/>
                      <a:pt x="10" y="370"/>
                    </a:cubicBezTo>
                    <a:cubicBezTo>
                      <a:pt x="10" y="417"/>
                      <a:pt x="28" y="454"/>
                      <a:pt x="47" y="491"/>
                    </a:cubicBezTo>
                    <a:lnTo>
                      <a:pt x="103" y="556"/>
                    </a:lnTo>
                    <a:cubicBezTo>
                      <a:pt x="131" y="584"/>
                      <a:pt x="168" y="612"/>
                      <a:pt x="205" y="621"/>
                    </a:cubicBezTo>
                    <a:cubicBezTo>
                      <a:pt x="233" y="640"/>
                      <a:pt x="261" y="640"/>
                      <a:pt x="289" y="640"/>
                    </a:cubicBezTo>
                    <a:cubicBezTo>
                      <a:pt x="308" y="648"/>
                      <a:pt x="326" y="651"/>
                      <a:pt x="344" y="651"/>
                    </a:cubicBezTo>
                    <a:cubicBezTo>
                      <a:pt x="368" y="651"/>
                      <a:pt x="392" y="645"/>
                      <a:pt x="419" y="640"/>
                    </a:cubicBezTo>
                    <a:lnTo>
                      <a:pt x="493" y="603"/>
                    </a:lnTo>
                    <a:lnTo>
                      <a:pt x="568" y="556"/>
                    </a:lnTo>
                    <a:cubicBezTo>
                      <a:pt x="605" y="510"/>
                      <a:pt x="633" y="463"/>
                      <a:pt x="651" y="407"/>
                    </a:cubicBezTo>
                    <a:lnTo>
                      <a:pt x="642" y="407"/>
                    </a:lnTo>
                    <a:lnTo>
                      <a:pt x="642" y="389"/>
                    </a:lnTo>
                    <a:lnTo>
                      <a:pt x="651" y="314"/>
                    </a:lnTo>
                    <a:lnTo>
                      <a:pt x="642" y="231"/>
                    </a:lnTo>
                    <a:cubicBezTo>
                      <a:pt x="633" y="212"/>
                      <a:pt x="624" y="184"/>
                      <a:pt x="614" y="166"/>
                    </a:cubicBezTo>
                    <a:cubicBezTo>
                      <a:pt x="596" y="138"/>
                      <a:pt x="577" y="110"/>
                      <a:pt x="558" y="91"/>
                    </a:cubicBezTo>
                    <a:lnTo>
                      <a:pt x="493" y="45"/>
                    </a:lnTo>
                    <a:lnTo>
                      <a:pt x="419" y="7"/>
                    </a:lnTo>
                    <a:cubicBezTo>
                      <a:pt x="396" y="3"/>
                      <a:pt x="372" y="0"/>
                      <a:pt x="350" y="0"/>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5" name="Google Shape;2575;p64">
                <a:extLst>
                  <a:ext uri="{FF2B5EF4-FFF2-40B4-BE49-F238E27FC236}">
                    <a16:creationId xmlns:a16="http://schemas.microsoft.com/office/drawing/2014/main" id="{914FC5DC-3A78-4EB9-A5E3-32C4C9F6B3F3}"/>
                  </a:ext>
                </a:extLst>
              </p:cNvPr>
              <p:cNvSpPr/>
              <p:nvPr/>
            </p:nvSpPr>
            <p:spPr>
              <a:xfrm>
                <a:off x="5485247" y="4777177"/>
                <a:ext cx="26458" cy="27218"/>
              </a:xfrm>
              <a:custGeom>
                <a:avLst/>
                <a:gdLst/>
                <a:ahLst/>
                <a:cxnLst/>
                <a:rect l="l" t="t" r="r" b="b"/>
                <a:pathLst>
                  <a:path w="383" h="394" extrusionOk="0">
                    <a:moveTo>
                      <a:pt x="196" y="0"/>
                    </a:moveTo>
                    <a:lnTo>
                      <a:pt x="140" y="10"/>
                    </a:lnTo>
                    <a:lnTo>
                      <a:pt x="94" y="28"/>
                    </a:lnTo>
                    <a:lnTo>
                      <a:pt x="57" y="56"/>
                    </a:lnTo>
                    <a:lnTo>
                      <a:pt x="29" y="93"/>
                    </a:lnTo>
                    <a:cubicBezTo>
                      <a:pt x="19" y="112"/>
                      <a:pt x="10" y="140"/>
                      <a:pt x="10" y="168"/>
                    </a:cubicBezTo>
                    <a:cubicBezTo>
                      <a:pt x="1" y="177"/>
                      <a:pt x="1" y="196"/>
                      <a:pt x="10" y="214"/>
                    </a:cubicBezTo>
                    <a:cubicBezTo>
                      <a:pt x="10" y="220"/>
                      <a:pt x="10" y="225"/>
                      <a:pt x="11" y="231"/>
                    </a:cubicBezTo>
                    <a:lnTo>
                      <a:pt x="11" y="231"/>
                    </a:lnTo>
                    <a:cubicBezTo>
                      <a:pt x="6" y="248"/>
                      <a:pt x="5" y="267"/>
                      <a:pt x="10" y="289"/>
                    </a:cubicBezTo>
                    <a:cubicBezTo>
                      <a:pt x="19" y="317"/>
                      <a:pt x="38" y="335"/>
                      <a:pt x="66" y="354"/>
                    </a:cubicBezTo>
                    <a:lnTo>
                      <a:pt x="103" y="372"/>
                    </a:lnTo>
                    <a:cubicBezTo>
                      <a:pt x="126" y="386"/>
                      <a:pt x="152" y="393"/>
                      <a:pt x="179" y="393"/>
                    </a:cubicBezTo>
                    <a:cubicBezTo>
                      <a:pt x="205" y="393"/>
                      <a:pt x="233" y="386"/>
                      <a:pt x="261" y="372"/>
                    </a:cubicBezTo>
                    <a:lnTo>
                      <a:pt x="289" y="354"/>
                    </a:lnTo>
                    <a:lnTo>
                      <a:pt x="326" y="317"/>
                    </a:lnTo>
                    <a:lnTo>
                      <a:pt x="354" y="279"/>
                    </a:lnTo>
                    <a:cubicBezTo>
                      <a:pt x="363" y="261"/>
                      <a:pt x="373" y="242"/>
                      <a:pt x="373" y="214"/>
                    </a:cubicBezTo>
                    <a:cubicBezTo>
                      <a:pt x="382" y="196"/>
                      <a:pt x="382" y="177"/>
                      <a:pt x="373" y="159"/>
                    </a:cubicBezTo>
                    <a:cubicBezTo>
                      <a:pt x="373" y="149"/>
                      <a:pt x="373" y="131"/>
                      <a:pt x="363" y="112"/>
                    </a:cubicBezTo>
                    <a:cubicBezTo>
                      <a:pt x="354" y="103"/>
                      <a:pt x="354" y="84"/>
                      <a:pt x="336" y="75"/>
                    </a:cubicBezTo>
                    <a:cubicBezTo>
                      <a:pt x="326" y="66"/>
                      <a:pt x="317" y="47"/>
                      <a:pt x="308" y="38"/>
                    </a:cubicBezTo>
                    <a:cubicBezTo>
                      <a:pt x="289" y="28"/>
                      <a:pt x="261" y="10"/>
                      <a:pt x="243" y="10"/>
                    </a:cubicBezTo>
                    <a:lnTo>
                      <a:pt x="196" y="0"/>
                    </a:ln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sp>
        <p:nvSpPr>
          <p:cNvPr id="1211" name="Google Shape;1211;p35"/>
          <p:cNvSpPr/>
          <p:nvPr/>
        </p:nvSpPr>
        <p:spPr>
          <a:xfrm>
            <a:off x="2026883" y="343210"/>
            <a:ext cx="323827" cy="317233"/>
          </a:xfrm>
          <a:custGeom>
            <a:avLst/>
            <a:gdLst/>
            <a:ahLst/>
            <a:cxnLst/>
            <a:rect l="l" t="t" r="r" b="b"/>
            <a:pathLst>
              <a:path w="7417" h="7266" extrusionOk="0">
                <a:moveTo>
                  <a:pt x="5623" y="1"/>
                </a:moveTo>
                <a:lnTo>
                  <a:pt x="3435" y="1429"/>
                </a:lnTo>
                <a:lnTo>
                  <a:pt x="1034" y="426"/>
                </a:lnTo>
                <a:lnTo>
                  <a:pt x="1702" y="2919"/>
                </a:lnTo>
                <a:lnTo>
                  <a:pt x="0" y="4894"/>
                </a:lnTo>
                <a:lnTo>
                  <a:pt x="2584" y="5046"/>
                </a:lnTo>
                <a:lnTo>
                  <a:pt x="3952" y="7265"/>
                </a:lnTo>
                <a:lnTo>
                  <a:pt x="4894" y="4834"/>
                </a:lnTo>
                <a:lnTo>
                  <a:pt x="7417" y="4256"/>
                </a:lnTo>
                <a:lnTo>
                  <a:pt x="5411" y="2615"/>
                </a:lnTo>
                <a:lnTo>
                  <a:pt x="5623"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 name="Rectangle: Rounded Corners 2">
            <a:extLst>
              <a:ext uri="{FF2B5EF4-FFF2-40B4-BE49-F238E27FC236}">
                <a16:creationId xmlns:a16="http://schemas.microsoft.com/office/drawing/2014/main" id="{5F2154CC-B399-E72A-5E10-7EB7A75588F8}"/>
              </a:ext>
            </a:extLst>
          </p:cNvPr>
          <p:cNvSpPr/>
          <p:nvPr/>
        </p:nvSpPr>
        <p:spPr>
          <a:xfrm>
            <a:off x="1714854" y="1501413"/>
            <a:ext cx="9293749" cy="3421869"/>
          </a:xfrm>
          <a:prstGeom prst="round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4343"/>
              </a:solidFill>
              <a:effectLst/>
              <a:uLnTx/>
              <a:uFillTx/>
              <a:latin typeface="Arial"/>
              <a:ea typeface="+mn-ea"/>
              <a:cs typeface="+mn-cs"/>
            </a:endParaRPr>
          </a:p>
        </p:txBody>
      </p:sp>
      <p:pic>
        <p:nvPicPr>
          <p:cNvPr id="5" name="Picture 4">
            <a:extLst>
              <a:ext uri="{FF2B5EF4-FFF2-40B4-BE49-F238E27FC236}">
                <a16:creationId xmlns:a16="http://schemas.microsoft.com/office/drawing/2014/main" id="{59C590E8-36C3-E0CC-2C99-F8C620248EE3}"/>
              </a:ext>
            </a:extLst>
          </p:cNvPr>
          <p:cNvPicPr>
            <a:picLocks noChangeAspect="1"/>
          </p:cNvPicPr>
          <p:nvPr/>
        </p:nvPicPr>
        <p:blipFill>
          <a:blip r:embed="rId3"/>
          <a:stretch>
            <a:fillRect/>
          </a:stretch>
        </p:blipFill>
        <p:spPr>
          <a:xfrm>
            <a:off x="1950525" y="2202409"/>
            <a:ext cx="9447659" cy="2824558"/>
          </a:xfrm>
          <a:prstGeom prst="rect">
            <a:avLst/>
          </a:prstGeom>
        </p:spPr>
      </p:pic>
      <p:grpSp>
        <p:nvGrpSpPr>
          <p:cNvPr id="2" name="Google Shape;1212;p35"/>
          <p:cNvGrpSpPr/>
          <p:nvPr/>
        </p:nvGrpSpPr>
        <p:grpSpPr>
          <a:xfrm>
            <a:off x="-362991" y="2889587"/>
            <a:ext cx="3917420" cy="4076695"/>
            <a:chOff x="636603" y="678142"/>
            <a:chExt cx="3044087" cy="3341789"/>
          </a:xfrm>
        </p:grpSpPr>
        <p:sp>
          <p:nvSpPr>
            <p:cNvPr id="4" name="Google Shape;1213;p35"/>
            <p:cNvSpPr/>
            <p:nvPr/>
          </p:nvSpPr>
          <p:spPr>
            <a:xfrm rot="257941">
              <a:off x="738793" y="938127"/>
              <a:ext cx="2601910" cy="2824117"/>
            </a:xfrm>
            <a:custGeom>
              <a:avLst/>
              <a:gdLst/>
              <a:ahLst/>
              <a:cxnLst/>
              <a:rect l="l" t="t" r="r" b="b"/>
              <a:pathLst>
                <a:path w="88757" h="96337" extrusionOk="0">
                  <a:moveTo>
                    <a:pt x="44851" y="0"/>
                  </a:moveTo>
                  <a:cubicBezTo>
                    <a:pt x="44490" y="0"/>
                    <a:pt x="44129" y="4"/>
                    <a:pt x="43770" y="11"/>
                  </a:cubicBezTo>
                  <a:cubicBezTo>
                    <a:pt x="43345" y="11"/>
                    <a:pt x="42919" y="42"/>
                    <a:pt x="42463" y="72"/>
                  </a:cubicBezTo>
                  <a:lnTo>
                    <a:pt x="42433" y="72"/>
                  </a:lnTo>
                  <a:cubicBezTo>
                    <a:pt x="35716" y="589"/>
                    <a:pt x="26627" y="3841"/>
                    <a:pt x="21490" y="12960"/>
                  </a:cubicBezTo>
                  <a:cubicBezTo>
                    <a:pt x="15989" y="22717"/>
                    <a:pt x="21490" y="33386"/>
                    <a:pt x="17569" y="43325"/>
                  </a:cubicBezTo>
                  <a:cubicBezTo>
                    <a:pt x="13679" y="53264"/>
                    <a:pt x="1" y="71350"/>
                    <a:pt x="17569" y="86973"/>
                  </a:cubicBezTo>
                  <a:cubicBezTo>
                    <a:pt x="24974" y="93562"/>
                    <a:pt x="35114" y="96336"/>
                    <a:pt x="45145" y="96336"/>
                  </a:cubicBezTo>
                  <a:cubicBezTo>
                    <a:pt x="49691" y="96336"/>
                    <a:pt x="54215" y="95767"/>
                    <a:pt x="58452" y="94724"/>
                  </a:cubicBezTo>
                  <a:cubicBezTo>
                    <a:pt x="67054" y="92627"/>
                    <a:pt x="74470" y="88584"/>
                    <a:pt x="78452" y="83417"/>
                  </a:cubicBezTo>
                  <a:cubicBezTo>
                    <a:pt x="88756" y="70104"/>
                    <a:pt x="85200" y="56821"/>
                    <a:pt x="77905" y="49526"/>
                  </a:cubicBezTo>
                  <a:cubicBezTo>
                    <a:pt x="70640" y="42231"/>
                    <a:pt x="71947" y="26455"/>
                    <a:pt x="70580" y="16790"/>
                  </a:cubicBezTo>
                  <a:cubicBezTo>
                    <a:pt x="69759" y="10984"/>
                    <a:pt x="66081" y="5969"/>
                    <a:pt x="59819" y="2990"/>
                  </a:cubicBezTo>
                  <a:cubicBezTo>
                    <a:pt x="56324" y="1379"/>
                    <a:pt x="52585" y="406"/>
                    <a:pt x="48755" y="163"/>
                  </a:cubicBezTo>
                  <a:lnTo>
                    <a:pt x="48360" y="133"/>
                  </a:lnTo>
                  <a:cubicBezTo>
                    <a:pt x="47199" y="40"/>
                    <a:pt x="46020" y="0"/>
                    <a:pt x="44851" y="0"/>
                  </a:cubicBezTo>
                  <a:close/>
                </a:path>
              </a:pathLst>
            </a:custGeom>
            <a:solidFill>
              <a:srgbClr val="51362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 name="Google Shape;1214;p35"/>
            <p:cNvSpPr/>
            <p:nvPr/>
          </p:nvSpPr>
          <p:spPr>
            <a:xfrm rot="257941">
              <a:off x="1429789" y="1714340"/>
              <a:ext cx="1452704" cy="643757"/>
            </a:xfrm>
            <a:custGeom>
              <a:avLst/>
              <a:gdLst/>
              <a:ahLst/>
              <a:cxnLst/>
              <a:rect l="l" t="t" r="r" b="b"/>
              <a:pathLst>
                <a:path w="49555" h="21960" extrusionOk="0">
                  <a:moveTo>
                    <a:pt x="47396" y="0"/>
                  </a:moveTo>
                  <a:lnTo>
                    <a:pt x="18915" y="9028"/>
                  </a:lnTo>
                  <a:cubicBezTo>
                    <a:pt x="18915" y="9028"/>
                    <a:pt x="7375" y="4871"/>
                    <a:pt x="2453" y="4871"/>
                  </a:cubicBezTo>
                  <a:cubicBezTo>
                    <a:pt x="895" y="4871"/>
                    <a:pt x="0" y="5287"/>
                    <a:pt x="343" y="6383"/>
                  </a:cubicBezTo>
                  <a:cubicBezTo>
                    <a:pt x="1459" y="10021"/>
                    <a:pt x="6116" y="10389"/>
                    <a:pt x="7953" y="10389"/>
                  </a:cubicBezTo>
                  <a:cubicBezTo>
                    <a:pt x="8418" y="10389"/>
                    <a:pt x="8702" y="10365"/>
                    <a:pt x="8702" y="10365"/>
                  </a:cubicBezTo>
                  <a:cubicBezTo>
                    <a:pt x="8702" y="10365"/>
                    <a:pt x="9401" y="14073"/>
                    <a:pt x="13718" y="17447"/>
                  </a:cubicBezTo>
                  <a:cubicBezTo>
                    <a:pt x="16769" y="19833"/>
                    <a:pt x="23102" y="21960"/>
                    <a:pt x="29064" y="21960"/>
                  </a:cubicBezTo>
                  <a:cubicBezTo>
                    <a:pt x="31536" y="21960"/>
                    <a:pt x="33944" y="21594"/>
                    <a:pt x="36028" y="20730"/>
                  </a:cubicBezTo>
                  <a:cubicBezTo>
                    <a:pt x="43110" y="17782"/>
                    <a:pt x="45055" y="16049"/>
                    <a:pt x="47305" y="12310"/>
                  </a:cubicBezTo>
                  <a:cubicBezTo>
                    <a:pt x="49554" y="8572"/>
                    <a:pt x="47396" y="0"/>
                    <a:pt x="47396" y="0"/>
                  </a:cubicBezTo>
                  <a:close/>
                </a:path>
              </a:pathLst>
            </a:custGeom>
            <a:solidFill>
              <a:srgbClr val="000000">
                <a:alpha val="848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1215;p35"/>
            <p:cNvSpPr/>
            <p:nvPr/>
          </p:nvSpPr>
          <p:spPr>
            <a:xfrm rot="257941">
              <a:off x="739964" y="906937"/>
              <a:ext cx="1713519" cy="2822007"/>
            </a:xfrm>
            <a:custGeom>
              <a:avLst/>
              <a:gdLst/>
              <a:ahLst/>
              <a:cxnLst/>
              <a:rect l="l" t="t" r="r" b="b"/>
              <a:pathLst>
                <a:path w="58452" h="96265" extrusionOk="0">
                  <a:moveTo>
                    <a:pt x="42433" y="0"/>
                  </a:moveTo>
                  <a:lnTo>
                    <a:pt x="42433" y="0"/>
                  </a:lnTo>
                  <a:cubicBezTo>
                    <a:pt x="35716" y="517"/>
                    <a:pt x="26627" y="3769"/>
                    <a:pt x="21490" y="12888"/>
                  </a:cubicBezTo>
                  <a:cubicBezTo>
                    <a:pt x="15989" y="22645"/>
                    <a:pt x="21490" y="33314"/>
                    <a:pt x="17569" y="43253"/>
                  </a:cubicBezTo>
                  <a:cubicBezTo>
                    <a:pt x="13679" y="53192"/>
                    <a:pt x="1" y="71278"/>
                    <a:pt x="17569" y="86901"/>
                  </a:cubicBezTo>
                  <a:cubicBezTo>
                    <a:pt x="24974" y="93490"/>
                    <a:pt x="35114" y="96264"/>
                    <a:pt x="45145" y="96264"/>
                  </a:cubicBezTo>
                  <a:cubicBezTo>
                    <a:pt x="49691" y="96264"/>
                    <a:pt x="54215" y="95695"/>
                    <a:pt x="58452" y="94652"/>
                  </a:cubicBezTo>
                  <a:lnTo>
                    <a:pt x="58452" y="94652"/>
                  </a:lnTo>
                  <a:cubicBezTo>
                    <a:pt x="55694" y="95049"/>
                    <a:pt x="52992" y="95242"/>
                    <a:pt x="50372" y="95242"/>
                  </a:cubicBezTo>
                  <a:cubicBezTo>
                    <a:pt x="31134" y="95242"/>
                    <a:pt x="16327" y="84825"/>
                    <a:pt x="16354" y="68238"/>
                  </a:cubicBezTo>
                  <a:cubicBezTo>
                    <a:pt x="16384" y="49363"/>
                    <a:pt x="29788" y="43952"/>
                    <a:pt x="25138" y="27812"/>
                  </a:cubicBezTo>
                  <a:cubicBezTo>
                    <a:pt x="20548" y="11854"/>
                    <a:pt x="29393" y="2310"/>
                    <a:pt x="42433"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1216;p35"/>
            <p:cNvSpPr/>
            <p:nvPr/>
          </p:nvSpPr>
          <p:spPr>
            <a:xfrm rot="257941">
              <a:off x="1480327" y="937137"/>
              <a:ext cx="1084420" cy="917793"/>
            </a:xfrm>
            <a:custGeom>
              <a:avLst/>
              <a:gdLst/>
              <a:ahLst/>
              <a:cxnLst/>
              <a:rect l="l" t="t" r="r" b="b"/>
              <a:pathLst>
                <a:path w="36992" h="31308" extrusionOk="0">
                  <a:moveTo>
                    <a:pt x="25502" y="0"/>
                  </a:moveTo>
                  <a:cubicBezTo>
                    <a:pt x="18572" y="760"/>
                    <a:pt x="11368" y="3496"/>
                    <a:pt x="6961" y="7539"/>
                  </a:cubicBezTo>
                  <a:cubicBezTo>
                    <a:pt x="1429" y="12645"/>
                    <a:pt x="639" y="21460"/>
                    <a:pt x="2219" y="31186"/>
                  </a:cubicBezTo>
                  <a:cubicBezTo>
                    <a:pt x="2949" y="31186"/>
                    <a:pt x="3678" y="31217"/>
                    <a:pt x="4438" y="31308"/>
                  </a:cubicBezTo>
                  <a:lnTo>
                    <a:pt x="4195" y="30639"/>
                  </a:lnTo>
                  <a:cubicBezTo>
                    <a:pt x="4195" y="30639"/>
                    <a:pt x="0" y="16171"/>
                    <a:pt x="8389" y="8238"/>
                  </a:cubicBezTo>
                  <a:cubicBezTo>
                    <a:pt x="12402" y="4445"/>
                    <a:pt x="20366" y="1452"/>
                    <a:pt x="28266" y="1452"/>
                  </a:cubicBezTo>
                  <a:cubicBezTo>
                    <a:pt x="31257" y="1452"/>
                    <a:pt x="34238" y="1881"/>
                    <a:pt x="36992" y="2858"/>
                  </a:cubicBezTo>
                  <a:cubicBezTo>
                    <a:pt x="33496" y="1277"/>
                    <a:pt x="29727" y="304"/>
                    <a:pt x="25928" y="31"/>
                  </a:cubicBezTo>
                  <a:lnTo>
                    <a:pt x="25502"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 name="Google Shape;1217;p35"/>
            <p:cNvSpPr/>
            <p:nvPr/>
          </p:nvSpPr>
          <p:spPr>
            <a:xfrm rot="257941">
              <a:off x="2110413" y="690165"/>
              <a:ext cx="333282" cy="333165"/>
            </a:xfrm>
            <a:custGeom>
              <a:avLst/>
              <a:gdLst/>
              <a:ahLst/>
              <a:cxnLst/>
              <a:rect l="l" t="t" r="r" b="b"/>
              <a:pathLst>
                <a:path w="11369" h="11365" extrusionOk="0">
                  <a:moveTo>
                    <a:pt x="7263" y="0"/>
                  </a:moveTo>
                  <a:cubicBezTo>
                    <a:pt x="5174" y="0"/>
                    <a:pt x="1102" y="4535"/>
                    <a:pt x="1" y="11365"/>
                  </a:cubicBezTo>
                  <a:cubicBezTo>
                    <a:pt x="1" y="11365"/>
                    <a:pt x="366" y="11061"/>
                    <a:pt x="973" y="10544"/>
                  </a:cubicBezTo>
                  <a:cubicBezTo>
                    <a:pt x="2524" y="9207"/>
                    <a:pt x="5715" y="6654"/>
                    <a:pt x="8512" y="5255"/>
                  </a:cubicBezTo>
                  <a:cubicBezTo>
                    <a:pt x="11369" y="3857"/>
                    <a:pt x="10639" y="2337"/>
                    <a:pt x="9332" y="1182"/>
                  </a:cubicBezTo>
                  <a:cubicBezTo>
                    <a:pt x="8846" y="787"/>
                    <a:pt x="8360" y="453"/>
                    <a:pt x="7843" y="149"/>
                  </a:cubicBezTo>
                  <a:cubicBezTo>
                    <a:pt x="7674" y="49"/>
                    <a:pt x="7479" y="0"/>
                    <a:pt x="726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 name="Google Shape;1218;p35"/>
            <p:cNvSpPr/>
            <p:nvPr/>
          </p:nvSpPr>
          <p:spPr>
            <a:xfrm rot="257941">
              <a:off x="2110497" y="687928"/>
              <a:ext cx="273597" cy="333165"/>
            </a:xfrm>
            <a:custGeom>
              <a:avLst/>
              <a:gdLst/>
              <a:ahLst/>
              <a:cxnLst/>
              <a:rect l="l" t="t" r="r" b="b"/>
              <a:pathLst>
                <a:path w="9333" h="11365" extrusionOk="0">
                  <a:moveTo>
                    <a:pt x="7263" y="0"/>
                  </a:moveTo>
                  <a:cubicBezTo>
                    <a:pt x="5174" y="0"/>
                    <a:pt x="1102" y="4535"/>
                    <a:pt x="1" y="11365"/>
                  </a:cubicBezTo>
                  <a:cubicBezTo>
                    <a:pt x="1" y="11365"/>
                    <a:pt x="366" y="11061"/>
                    <a:pt x="973" y="10544"/>
                  </a:cubicBezTo>
                  <a:cubicBezTo>
                    <a:pt x="1623" y="6393"/>
                    <a:pt x="6497" y="1087"/>
                    <a:pt x="8843" y="1087"/>
                  </a:cubicBezTo>
                  <a:cubicBezTo>
                    <a:pt x="9022" y="1087"/>
                    <a:pt x="9186" y="1118"/>
                    <a:pt x="9332" y="1182"/>
                  </a:cubicBezTo>
                  <a:cubicBezTo>
                    <a:pt x="8876" y="787"/>
                    <a:pt x="8360" y="453"/>
                    <a:pt x="7843" y="149"/>
                  </a:cubicBezTo>
                  <a:cubicBezTo>
                    <a:pt x="7674" y="49"/>
                    <a:pt x="7479" y="0"/>
                    <a:pt x="7263"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 name="Google Shape;1219;p35"/>
            <p:cNvSpPr/>
            <p:nvPr/>
          </p:nvSpPr>
          <p:spPr>
            <a:xfrm rot="257941">
              <a:off x="1719269" y="713818"/>
              <a:ext cx="404576" cy="282860"/>
            </a:xfrm>
            <a:custGeom>
              <a:avLst/>
              <a:gdLst/>
              <a:ahLst/>
              <a:cxnLst/>
              <a:rect l="l" t="t" r="r" b="b"/>
              <a:pathLst>
                <a:path w="13801" h="9649" extrusionOk="0">
                  <a:moveTo>
                    <a:pt x="4695" y="0"/>
                  </a:moveTo>
                  <a:cubicBezTo>
                    <a:pt x="4446" y="0"/>
                    <a:pt x="4227" y="45"/>
                    <a:pt x="4043" y="135"/>
                  </a:cubicBezTo>
                  <a:cubicBezTo>
                    <a:pt x="3952" y="166"/>
                    <a:pt x="3861" y="226"/>
                    <a:pt x="3800" y="287"/>
                  </a:cubicBezTo>
                  <a:cubicBezTo>
                    <a:pt x="2250" y="1716"/>
                    <a:pt x="0" y="4360"/>
                    <a:pt x="4225" y="5424"/>
                  </a:cubicBezTo>
                  <a:cubicBezTo>
                    <a:pt x="8359" y="6488"/>
                    <a:pt x="13618" y="9558"/>
                    <a:pt x="13800" y="9649"/>
                  </a:cubicBezTo>
                  <a:cubicBezTo>
                    <a:pt x="13648" y="9315"/>
                    <a:pt x="13527" y="8980"/>
                    <a:pt x="13375" y="8646"/>
                  </a:cubicBezTo>
                  <a:cubicBezTo>
                    <a:pt x="10956" y="3157"/>
                    <a:pt x="6789" y="0"/>
                    <a:pt x="4695"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 name="Google Shape;1220;p35"/>
            <p:cNvSpPr/>
            <p:nvPr/>
          </p:nvSpPr>
          <p:spPr>
            <a:xfrm rot="257941">
              <a:off x="1719121" y="717770"/>
              <a:ext cx="404576" cy="278903"/>
            </a:xfrm>
            <a:custGeom>
              <a:avLst/>
              <a:gdLst/>
              <a:ahLst/>
              <a:cxnLst/>
              <a:rect l="l" t="t" r="r" b="b"/>
              <a:pathLst>
                <a:path w="13801" h="9514" extrusionOk="0">
                  <a:moveTo>
                    <a:pt x="4043" y="0"/>
                  </a:moveTo>
                  <a:lnTo>
                    <a:pt x="4043" y="0"/>
                  </a:lnTo>
                  <a:cubicBezTo>
                    <a:pt x="3952" y="31"/>
                    <a:pt x="3861" y="91"/>
                    <a:pt x="3800" y="152"/>
                  </a:cubicBezTo>
                  <a:cubicBezTo>
                    <a:pt x="2250" y="1581"/>
                    <a:pt x="0" y="4225"/>
                    <a:pt x="4225" y="5289"/>
                  </a:cubicBezTo>
                  <a:cubicBezTo>
                    <a:pt x="8359" y="6353"/>
                    <a:pt x="13618" y="9423"/>
                    <a:pt x="13800" y="9514"/>
                  </a:cubicBezTo>
                  <a:cubicBezTo>
                    <a:pt x="13648" y="9180"/>
                    <a:pt x="13527" y="8845"/>
                    <a:pt x="13375" y="8511"/>
                  </a:cubicBezTo>
                  <a:cubicBezTo>
                    <a:pt x="11217" y="5836"/>
                    <a:pt x="6779" y="3556"/>
                    <a:pt x="4560" y="3009"/>
                  </a:cubicBezTo>
                  <a:cubicBezTo>
                    <a:pt x="2432" y="2462"/>
                    <a:pt x="3192" y="1064"/>
                    <a:pt x="4043"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 name="Google Shape;1221;p35"/>
            <p:cNvSpPr/>
            <p:nvPr/>
          </p:nvSpPr>
          <p:spPr>
            <a:xfrm rot="257941">
              <a:off x="2749176" y="1649465"/>
              <a:ext cx="259144" cy="198199"/>
            </a:xfrm>
            <a:custGeom>
              <a:avLst/>
              <a:gdLst/>
              <a:ahLst/>
              <a:cxnLst/>
              <a:rect l="l" t="t" r="r" b="b"/>
              <a:pathLst>
                <a:path w="8840" h="6761" extrusionOk="0">
                  <a:moveTo>
                    <a:pt x="5846" y="1"/>
                  </a:moveTo>
                  <a:cubicBezTo>
                    <a:pt x="5090" y="1"/>
                    <a:pt x="4196" y="516"/>
                    <a:pt x="3374" y="1267"/>
                  </a:cubicBezTo>
                  <a:cubicBezTo>
                    <a:pt x="1490" y="3000"/>
                    <a:pt x="0" y="5918"/>
                    <a:pt x="1277" y="6526"/>
                  </a:cubicBezTo>
                  <a:cubicBezTo>
                    <a:pt x="1613" y="6687"/>
                    <a:pt x="1971" y="6760"/>
                    <a:pt x="2338" y="6760"/>
                  </a:cubicBezTo>
                  <a:cubicBezTo>
                    <a:pt x="5287" y="6760"/>
                    <a:pt x="8840" y="2031"/>
                    <a:pt x="6839" y="355"/>
                  </a:cubicBezTo>
                  <a:cubicBezTo>
                    <a:pt x="6718" y="264"/>
                    <a:pt x="6596" y="203"/>
                    <a:pt x="6475" y="143"/>
                  </a:cubicBezTo>
                  <a:cubicBezTo>
                    <a:pt x="6281" y="46"/>
                    <a:pt x="6070" y="1"/>
                    <a:pt x="5846"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Google Shape;1222;p35"/>
            <p:cNvSpPr/>
            <p:nvPr/>
          </p:nvSpPr>
          <p:spPr>
            <a:xfrm rot="257941">
              <a:off x="1368035" y="1718309"/>
              <a:ext cx="399211" cy="225344"/>
            </a:xfrm>
            <a:custGeom>
              <a:avLst/>
              <a:gdLst/>
              <a:ahLst/>
              <a:cxnLst/>
              <a:rect l="l" t="t" r="r" b="b"/>
              <a:pathLst>
                <a:path w="13618" h="7687" extrusionOk="0">
                  <a:moveTo>
                    <a:pt x="5243" y="0"/>
                  </a:moveTo>
                  <a:cubicBezTo>
                    <a:pt x="5148" y="0"/>
                    <a:pt x="5053" y="4"/>
                    <a:pt x="4955" y="12"/>
                  </a:cubicBezTo>
                  <a:cubicBezTo>
                    <a:pt x="0" y="103"/>
                    <a:pt x="1885" y="4967"/>
                    <a:pt x="5198" y="6760"/>
                  </a:cubicBezTo>
                  <a:cubicBezTo>
                    <a:pt x="6446" y="7424"/>
                    <a:pt x="7780" y="7687"/>
                    <a:pt x="9002" y="7687"/>
                  </a:cubicBezTo>
                  <a:cubicBezTo>
                    <a:pt x="11025" y="7687"/>
                    <a:pt x="12741" y="6967"/>
                    <a:pt x="13253" y="6152"/>
                  </a:cubicBezTo>
                  <a:cubicBezTo>
                    <a:pt x="13618" y="5574"/>
                    <a:pt x="12250" y="3325"/>
                    <a:pt x="10001" y="1714"/>
                  </a:cubicBezTo>
                  <a:cubicBezTo>
                    <a:pt x="8906" y="894"/>
                    <a:pt x="7630" y="346"/>
                    <a:pt x="6292" y="103"/>
                  </a:cubicBezTo>
                  <a:lnTo>
                    <a:pt x="6262" y="103"/>
                  </a:lnTo>
                  <a:cubicBezTo>
                    <a:pt x="6171" y="73"/>
                    <a:pt x="6080" y="73"/>
                    <a:pt x="6019" y="73"/>
                  </a:cubicBezTo>
                  <a:cubicBezTo>
                    <a:pt x="5752" y="28"/>
                    <a:pt x="5501" y="0"/>
                    <a:pt x="5243"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 name="Google Shape;1223;p35"/>
            <p:cNvSpPr/>
            <p:nvPr/>
          </p:nvSpPr>
          <p:spPr>
            <a:xfrm rot="257941">
              <a:off x="1650185" y="1120891"/>
              <a:ext cx="1194937" cy="1359922"/>
            </a:xfrm>
            <a:custGeom>
              <a:avLst/>
              <a:gdLst/>
              <a:ahLst/>
              <a:cxnLst/>
              <a:rect l="l" t="t" r="r" b="b"/>
              <a:pathLst>
                <a:path w="40762" h="46390" extrusionOk="0">
                  <a:moveTo>
                    <a:pt x="17144" y="0"/>
                  </a:moveTo>
                  <a:lnTo>
                    <a:pt x="17144" y="0"/>
                  </a:lnTo>
                  <a:cubicBezTo>
                    <a:pt x="17174" y="213"/>
                    <a:pt x="18086" y="3860"/>
                    <a:pt x="17782" y="6626"/>
                  </a:cubicBezTo>
                  <a:cubicBezTo>
                    <a:pt x="17752" y="6869"/>
                    <a:pt x="17539" y="7082"/>
                    <a:pt x="17266" y="7082"/>
                  </a:cubicBezTo>
                  <a:cubicBezTo>
                    <a:pt x="13466" y="7082"/>
                    <a:pt x="9697" y="7629"/>
                    <a:pt x="6050" y="8663"/>
                  </a:cubicBezTo>
                  <a:cubicBezTo>
                    <a:pt x="5990" y="8684"/>
                    <a:pt x="5931" y="8694"/>
                    <a:pt x="5874" y="8694"/>
                  </a:cubicBezTo>
                  <a:cubicBezTo>
                    <a:pt x="5606" y="8694"/>
                    <a:pt x="5376" y="8477"/>
                    <a:pt x="5351" y="8176"/>
                  </a:cubicBezTo>
                  <a:cubicBezTo>
                    <a:pt x="5381" y="6353"/>
                    <a:pt x="5867" y="4559"/>
                    <a:pt x="6718" y="2948"/>
                  </a:cubicBezTo>
                  <a:lnTo>
                    <a:pt x="6718" y="2948"/>
                  </a:lnTo>
                  <a:cubicBezTo>
                    <a:pt x="6536" y="3100"/>
                    <a:pt x="1" y="8328"/>
                    <a:pt x="913" y="20335"/>
                  </a:cubicBezTo>
                  <a:cubicBezTo>
                    <a:pt x="1855" y="32523"/>
                    <a:pt x="7296" y="37630"/>
                    <a:pt x="11460" y="38329"/>
                  </a:cubicBezTo>
                  <a:cubicBezTo>
                    <a:pt x="15260" y="38998"/>
                    <a:pt x="15563" y="39150"/>
                    <a:pt x="15229" y="43679"/>
                  </a:cubicBezTo>
                  <a:cubicBezTo>
                    <a:pt x="15168" y="44499"/>
                    <a:pt x="15655" y="45289"/>
                    <a:pt x="16415" y="45593"/>
                  </a:cubicBezTo>
                  <a:cubicBezTo>
                    <a:pt x="16931" y="45806"/>
                    <a:pt x="17478" y="45958"/>
                    <a:pt x="17995" y="46080"/>
                  </a:cubicBezTo>
                  <a:cubicBezTo>
                    <a:pt x="18901" y="46293"/>
                    <a:pt x="19831" y="46389"/>
                    <a:pt x="20763" y="46389"/>
                  </a:cubicBezTo>
                  <a:cubicBezTo>
                    <a:pt x="20894" y="46389"/>
                    <a:pt x="21025" y="46387"/>
                    <a:pt x="21156" y="46384"/>
                  </a:cubicBezTo>
                  <a:cubicBezTo>
                    <a:pt x="22524" y="46384"/>
                    <a:pt x="23862" y="46110"/>
                    <a:pt x="25077" y="45563"/>
                  </a:cubicBezTo>
                  <a:cubicBezTo>
                    <a:pt x="25716" y="45229"/>
                    <a:pt x="26111" y="44590"/>
                    <a:pt x="26141" y="43891"/>
                  </a:cubicBezTo>
                  <a:cubicBezTo>
                    <a:pt x="26172" y="42372"/>
                    <a:pt x="26324" y="39575"/>
                    <a:pt x="26840" y="39393"/>
                  </a:cubicBezTo>
                  <a:cubicBezTo>
                    <a:pt x="27539" y="39150"/>
                    <a:pt x="32767" y="38572"/>
                    <a:pt x="37357" y="33952"/>
                  </a:cubicBezTo>
                  <a:cubicBezTo>
                    <a:pt x="37540" y="33800"/>
                    <a:pt x="37692" y="33618"/>
                    <a:pt x="37844" y="33435"/>
                  </a:cubicBezTo>
                  <a:cubicBezTo>
                    <a:pt x="39910" y="30852"/>
                    <a:pt x="40762" y="26201"/>
                    <a:pt x="40397" y="21307"/>
                  </a:cubicBezTo>
                  <a:cubicBezTo>
                    <a:pt x="40336" y="20487"/>
                    <a:pt x="40245" y="19666"/>
                    <a:pt x="40123" y="18845"/>
                  </a:cubicBezTo>
                  <a:cubicBezTo>
                    <a:pt x="39546" y="15259"/>
                    <a:pt x="38360" y="11702"/>
                    <a:pt x="36476" y="8967"/>
                  </a:cubicBezTo>
                  <a:cubicBezTo>
                    <a:pt x="36202" y="8572"/>
                    <a:pt x="35898" y="8207"/>
                    <a:pt x="35594" y="7812"/>
                  </a:cubicBezTo>
                  <a:cubicBezTo>
                    <a:pt x="35594" y="7812"/>
                    <a:pt x="34688" y="7035"/>
                    <a:pt x="32588" y="7035"/>
                  </a:cubicBezTo>
                  <a:cubicBezTo>
                    <a:pt x="32413" y="7035"/>
                    <a:pt x="32230" y="7040"/>
                    <a:pt x="32038" y="7052"/>
                  </a:cubicBezTo>
                  <a:cubicBezTo>
                    <a:pt x="32013" y="7053"/>
                    <a:pt x="31989" y="7054"/>
                    <a:pt x="31965" y="7054"/>
                  </a:cubicBezTo>
                  <a:cubicBezTo>
                    <a:pt x="31506" y="7054"/>
                    <a:pt x="31085" y="6786"/>
                    <a:pt x="30883" y="6353"/>
                  </a:cubicBezTo>
                  <a:cubicBezTo>
                    <a:pt x="30001" y="4468"/>
                    <a:pt x="28938" y="2675"/>
                    <a:pt x="27783" y="942"/>
                  </a:cubicBezTo>
                  <a:lnTo>
                    <a:pt x="27783" y="942"/>
                  </a:lnTo>
                  <a:cubicBezTo>
                    <a:pt x="28299" y="2857"/>
                    <a:pt x="28634" y="4803"/>
                    <a:pt x="28846" y="6748"/>
                  </a:cubicBezTo>
                  <a:cubicBezTo>
                    <a:pt x="28846" y="7032"/>
                    <a:pt x="28607" y="7237"/>
                    <a:pt x="28352" y="7237"/>
                  </a:cubicBezTo>
                  <a:cubicBezTo>
                    <a:pt x="28334" y="7237"/>
                    <a:pt x="28317" y="7236"/>
                    <a:pt x="28299" y="7234"/>
                  </a:cubicBezTo>
                  <a:cubicBezTo>
                    <a:pt x="26699" y="6941"/>
                    <a:pt x="25073" y="6799"/>
                    <a:pt x="23446" y="6799"/>
                  </a:cubicBezTo>
                  <a:cubicBezTo>
                    <a:pt x="22540" y="6799"/>
                    <a:pt x="21633" y="6843"/>
                    <a:pt x="20731" y="6930"/>
                  </a:cubicBezTo>
                  <a:cubicBezTo>
                    <a:pt x="20713" y="6933"/>
                    <a:pt x="20695" y="6934"/>
                    <a:pt x="20677" y="6934"/>
                  </a:cubicBezTo>
                  <a:cubicBezTo>
                    <a:pt x="20483" y="6934"/>
                    <a:pt x="20300" y="6788"/>
                    <a:pt x="20244" y="6566"/>
                  </a:cubicBezTo>
                  <a:cubicBezTo>
                    <a:pt x="19697" y="4195"/>
                    <a:pt x="18633" y="1945"/>
                    <a:pt x="17144"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 name="Google Shape;1224;p35"/>
            <p:cNvSpPr/>
            <p:nvPr/>
          </p:nvSpPr>
          <p:spPr>
            <a:xfrm rot="257941">
              <a:off x="2101784" y="1918475"/>
              <a:ext cx="212123" cy="146252"/>
            </a:xfrm>
            <a:custGeom>
              <a:avLst/>
              <a:gdLst/>
              <a:ahLst/>
              <a:cxnLst/>
              <a:rect l="l" t="t" r="r" b="b"/>
              <a:pathLst>
                <a:path w="7236" h="4989" extrusionOk="0">
                  <a:moveTo>
                    <a:pt x="173" y="0"/>
                  </a:moveTo>
                  <a:cubicBezTo>
                    <a:pt x="62" y="0"/>
                    <a:pt x="1" y="3"/>
                    <a:pt x="1" y="3"/>
                  </a:cubicBezTo>
                  <a:cubicBezTo>
                    <a:pt x="396" y="1949"/>
                    <a:pt x="1733" y="4016"/>
                    <a:pt x="5259" y="4745"/>
                  </a:cubicBezTo>
                  <a:cubicBezTo>
                    <a:pt x="5898" y="4897"/>
                    <a:pt x="6566" y="4958"/>
                    <a:pt x="7235" y="4988"/>
                  </a:cubicBezTo>
                  <a:cubicBezTo>
                    <a:pt x="5899" y="245"/>
                    <a:pt x="1140" y="0"/>
                    <a:pt x="173" y="0"/>
                  </a:cubicBezTo>
                  <a:close/>
                </a:path>
              </a:pathLst>
            </a:custGeom>
            <a:solidFill>
              <a:srgbClr val="D0657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 name="Google Shape;1225;p35"/>
            <p:cNvSpPr/>
            <p:nvPr/>
          </p:nvSpPr>
          <p:spPr>
            <a:xfrm rot="257941">
              <a:off x="2556081" y="1652244"/>
              <a:ext cx="348057" cy="293443"/>
            </a:xfrm>
            <a:custGeom>
              <a:avLst/>
              <a:gdLst/>
              <a:ahLst/>
              <a:cxnLst/>
              <a:rect l="l" t="t" r="r" b="b"/>
              <a:pathLst>
                <a:path w="11873" h="10010" extrusionOk="0">
                  <a:moveTo>
                    <a:pt x="5501" y="0"/>
                  </a:moveTo>
                  <a:cubicBezTo>
                    <a:pt x="5176" y="0"/>
                    <a:pt x="4841" y="32"/>
                    <a:pt x="4499" y="98"/>
                  </a:cubicBezTo>
                  <a:cubicBezTo>
                    <a:pt x="1763" y="615"/>
                    <a:pt x="1" y="3229"/>
                    <a:pt x="548" y="5965"/>
                  </a:cubicBezTo>
                  <a:cubicBezTo>
                    <a:pt x="1050" y="8549"/>
                    <a:pt x="3238" y="10010"/>
                    <a:pt x="5458" y="10010"/>
                  </a:cubicBezTo>
                  <a:cubicBezTo>
                    <a:pt x="6998" y="10010"/>
                    <a:pt x="8554" y="9307"/>
                    <a:pt x="9575" y="7788"/>
                  </a:cubicBezTo>
                  <a:cubicBezTo>
                    <a:pt x="11873" y="4398"/>
                    <a:pt x="9340" y="0"/>
                    <a:pt x="5501" y="0"/>
                  </a:cubicBezTo>
                  <a:close/>
                </a:path>
              </a:pathLst>
            </a:custGeom>
            <a:solidFill>
              <a:srgbClr val="EA99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 name="Google Shape;1226;p35"/>
            <p:cNvSpPr/>
            <p:nvPr/>
          </p:nvSpPr>
          <p:spPr>
            <a:xfrm rot="257941">
              <a:off x="2515453" y="1449263"/>
              <a:ext cx="138132" cy="155809"/>
            </a:xfrm>
            <a:custGeom>
              <a:avLst/>
              <a:gdLst/>
              <a:ahLst/>
              <a:cxnLst/>
              <a:rect l="l" t="t" r="r" b="b"/>
              <a:pathLst>
                <a:path w="4712" h="5315" extrusionOk="0">
                  <a:moveTo>
                    <a:pt x="2032" y="0"/>
                  </a:moveTo>
                  <a:cubicBezTo>
                    <a:pt x="1890" y="0"/>
                    <a:pt x="1750" y="19"/>
                    <a:pt x="1612" y="59"/>
                  </a:cubicBezTo>
                  <a:cubicBezTo>
                    <a:pt x="548" y="332"/>
                    <a:pt x="1" y="1761"/>
                    <a:pt x="396" y="3189"/>
                  </a:cubicBezTo>
                  <a:cubicBezTo>
                    <a:pt x="766" y="4459"/>
                    <a:pt x="1712" y="5315"/>
                    <a:pt x="2653" y="5315"/>
                  </a:cubicBezTo>
                  <a:cubicBezTo>
                    <a:pt x="2793" y="5315"/>
                    <a:pt x="2933" y="5296"/>
                    <a:pt x="3071" y="5256"/>
                  </a:cubicBezTo>
                  <a:cubicBezTo>
                    <a:pt x="4165" y="4952"/>
                    <a:pt x="4712" y="3554"/>
                    <a:pt x="4286" y="2095"/>
                  </a:cubicBezTo>
                  <a:cubicBezTo>
                    <a:pt x="3943" y="852"/>
                    <a:pt x="2977" y="0"/>
                    <a:pt x="2032" y="0"/>
                  </a:cubicBez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 name="Google Shape;1227;p35"/>
            <p:cNvSpPr/>
            <p:nvPr/>
          </p:nvSpPr>
          <p:spPr>
            <a:xfrm rot="257941">
              <a:off x="2295037" y="1867245"/>
              <a:ext cx="220126" cy="123885"/>
            </a:xfrm>
            <a:custGeom>
              <a:avLst/>
              <a:gdLst/>
              <a:ahLst/>
              <a:cxnLst/>
              <a:rect l="l" t="t" r="r" b="b"/>
              <a:pathLst>
                <a:path w="7509" h="4226" extrusionOk="0">
                  <a:moveTo>
                    <a:pt x="335" y="0"/>
                  </a:moveTo>
                  <a:lnTo>
                    <a:pt x="0" y="2310"/>
                  </a:lnTo>
                  <a:lnTo>
                    <a:pt x="6627" y="4225"/>
                  </a:lnTo>
                  <a:cubicBezTo>
                    <a:pt x="6900" y="3799"/>
                    <a:pt x="7143" y="3313"/>
                    <a:pt x="7356" y="2827"/>
                  </a:cubicBezTo>
                  <a:cubicBezTo>
                    <a:pt x="7508" y="2432"/>
                    <a:pt x="7265" y="1976"/>
                    <a:pt x="6839" y="1854"/>
                  </a:cubicBezTo>
                  <a:lnTo>
                    <a:pt x="335"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 name="Google Shape;1228;p35"/>
            <p:cNvSpPr/>
            <p:nvPr/>
          </p:nvSpPr>
          <p:spPr>
            <a:xfrm rot="257941">
              <a:off x="2099151" y="1847316"/>
              <a:ext cx="387632" cy="222852"/>
            </a:xfrm>
            <a:custGeom>
              <a:avLst/>
              <a:gdLst/>
              <a:ahLst/>
              <a:cxnLst/>
              <a:rect l="l" t="t" r="r" b="b"/>
              <a:pathLst>
                <a:path w="13223" h="7602" extrusionOk="0">
                  <a:moveTo>
                    <a:pt x="5624" y="1"/>
                  </a:moveTo>
                  <a:lnTo>
                    <a:pt x="4286" y="2189"/>
                  </a:lnTo>
                  <a:lnTo>
                    <a:pt x="0" y="852"/>
                  </a:lnTo>
                  <a:lnTo>
                    <a:pt x="0" y="852"/>
                  </a:lnTo>
                  <a:cubicBezTo>
                    <a:pt x="0" y="1460"/>
                    <a:pt x="61" y="2037"/>
                    <a:pt x="183" y="2615"/>
                  </a:cubicBezTo>
                  <a:cubicBezTo>
                    <a:pt x="183" y="2615"/>
                    <a:pt x="234" y="2612"/>
                    <a:pt x="328" y="2612"/>
                  </a:cubicBezTo>
                  <a:cubicBezTo>
                    <a:pt x="1228" y="2612"/>
                    <a:pt x="6068" y="2837"/>
                    <a:pt x="7417" y="7600"/>
                  </a:cubicBezTo>
                  <a:cubicBezTo>
                    <a:pt x="7475" y="7601"/>
                    <a:pt x="7533" y="7601"/>
                    <a:pt x="7590" y="7601"/>
                  </a:cubicBezTo>
                  <a:cubicBezTo>
                    <a:pt x="10642" y="7601"/>
                    <a:pt x="12327" y="6023"/>
                    <a:pt x="13223" y="4621"/>
                  </a:cubicBezTo>
                  <a:lnTo>
                    <a:pt x="6596" y="2706"/>
                  </a:lnTo>
                  <a:lnTo>
                    <a:pt x="6931" y="396"/>
                  </a:lnTo>
                  <a:lnTo>
                    <a:pt x="5624" y="1"/>
                  </a:ln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 name="Google Shape;1229;p35"/>
            <p:cNvSpPr/>
            <p:nvPr/>
          </p:nvSpPr>
          <p:spPr>
            <a:xfrm rot="257941">
              <a:off x="2067857" y="1481925"/>
              <a:ext cx="121217" cy="159532"/>
            </a:xfrm>
            <a:custGeom>
              <a:avLst/>
              <a:gdLst/>
              <a:ahLst/>
              <a:cxnLst/>
              <a:rect l="l" t="t" r="r" b="b"/>
              <a:pathLst>
                <a:path w="4135" h="5442" extrusionOk="0">
                  <a:moveTo>
                    <a:pt x="2048" y="0"/>
                  </a:moveTo>
                  <a:cubicBezTo>
                    <a:pt x="2034" y="0"/>
                    <a:pt x="2020" y="0"/>
                    <a:pt x="2007" y="1"/>
                  </a:cubicBezTo>
                  <a:cubicBezTo>
                    <a:pt x="912" y="31"/>
                    <a:pt x="1" y="1277"/>
                    <a:pt x="61" y="2767"/>
                  </a:cubicBezTo>
                  <a:cubicBezTo>
                    <a:pt x="91" y="4238"/>
                    <a:pt x="1011" y="5442"/>
                    <a:pt x="2117" y="5442"/>
                  </a:cubicBezTo>
                  <a:cubicBezTo>
                    <a:pt x="2131" y="5442"/>
                    <a:pt x="2145" y="5442"/>
                    <a:pt x="2159" y="5441"/>
                  </a:cubicBezTo>
                  <a:cubicBezTo>
                    <a:pt x="3253" y="5411"/>
                    <a:pt x="4134" y="4165"/>
                    <a:pt x="4104" y="2675"/>
                  </a:cubicBezTo>
                  <a:cubicBezTo>
                    <a:pt x="4074" y="1204"/>
                    <a:pt x="3154" y="0"/>
                    <a:pt x="2048" y="0"/>
                  </a:cubicBez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 name="Google Shape;1230;p35"/>
            <p:cNvSpPr/>
            <p:nvPr/>
          </p:nvSpPr>
          <p:spPr>
            <a:xfrm rot="257941">
              <a:off x="2106737" y="1803858"/>
              <a:ext cx="164867" cy="99583"/>
            </a:xfrm>
            <a:custGeom>
              <a:avLst/>
              <a:gdLst/>
              <a:ahLst/>
              <a:cxnLst/>
              <a:rect l="l" t="t" r="r" b="b"/>
              <a:pathLst>
                <a:path w="5624" h="3397" extrusionOk="0">
                  <a:moveTo>
                    <a:pt x="1100" y="1"/>
                  </a:moveTo>
                  <a:cubicBezTo>
                    <a:pt x="615" y="1"/>
                    <a:pt x="193" y="234"/>
                    <a:pt x="122" y="874"/>
                  </a:cubicBezTo>
                  <a:cubicBezTo>
                    <a:pt x="61" y="1269"/>
                    <a:pt x="31" y="1694"/>
                    <a:pt x="0" y="2089"/>
                  </a:cubicBezTo>
                  <a:lnTo>
                    <a:pt x="4286" y="3396"/>
                  </a:lnTo>
                  <a:lnTo>
                    <a:pt x="5624" y="1208"/>
                  </a:lnTo>
                  <a:lnTo>
                    <a:pt x="1520" y="53"/>
                  </a:lnTo>
                  <a:cubicBezTo>
                    <a:pt x="1379" y="19"/>
                    <a:pt x="1237" y="1"/>
                    <a:pt x="110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 name="Google Shape;1231;p35"/>
            <p:cNvSpPr/>
            <p:nvPr/>
          </p:nvSpPr>
          <p:spPr>
            <a:xfrm rot="257941">
              <a:off x="1700601" y="1620125"/>
              <a:ext cx="380479" cy="321585"/>
            </a:xfrm>
            <a:custGeom>
              <a:avLst/>
              <a:gdLst/>
              <a:ahLst/>
              <a:cxnLst/>
              <a:rect l="l" t="t" r="r" b="b"/>
              <a:pathLst>
                <a:path w="12979" h="10970" extrusionOk="0">
                  <a:moveTo>
                    <a:pt x="5999" y="0"/>
                  </a:moveTo>
                  <a:cubicBezTo>
                    <a:pt x="5640" y="0"/>
                    <a:pt x="5271" y="36"/>
                    <a:pt x="4894" y="110"/>
                  </a:cubicBezTo>
                  <a:cubicBezTo>
                    <a:pt x="1915" y="688"/>
                    <a:pt x="0" y="3575"/>
                    <a:pt x="547" y="6554"/>
                  </a:cubicBezTo>
                  <a:cubicBezTo>
                    <a:pt x="1103" y="9370"/>
                    <a:pt x="3512" y="10969"/>
                    <a:pt x="5956" y="10969"/>
                  </a:cubicBezTo>
                  <a:cubicBezTo>
                    <a:pt x="7652" y="10969"/>
                    <a:pt x="9366" y="10199"/>
                    <a:pt x="10487" y="8530"/>
                  </a:cubicBezTo>
                  <a:cubicBezTo>
                    <a:pt x="12978" y="4806"/>
                    <a:pt x="10184" y="0"/>
                    <a:pt x="5999" y="0"/>
                  </a:cubicBezTo>
                  <a:close/>
                </a:path>
              </a:pathLst>
            </a:custGeom>
            <a:solidFill>
              <a:srgbClr val="EA99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5" name="Google Shape;1232;p35"/>
            <p:cNvSpPr/>
            <p:nvPr/>
          </p:nvSpPr>
          <p:spPr>
            <a:xfrm rot="257941">
              <a:off x="2336154" y="1652128"/>
              <a:ext cx="144376" cy="122859"/>
            </a:xfrm>
            <a:custGeom>
              <a:avLst/>
              <a:gdLst/>
              <a:ahLst/>
              <a:cxnLst/>
              <a:rect l="l" t="t" r="r" b="b"/>
              <a:pathLst>
                <a:path w="4925" h="4191" extrusionOk="0">
                  <a:moveTo>
                    <a:pt x="3648" y="1"/>
                  </a:moveTo>
                  <a:cubicBezTo>
                    <a:pt x="3131" y="1"/>
                    <a:pt x="2645" y="213"/>
                    <a:pt x="2280" y="578"/>
                  </a:cubicBezTo>
                  <a:cubicBezTo>
                    <a:pt x="1581" y="1125"/>
                    <a:pt x="912" y="1672"/>
                    <a:pt x="0" y="1824"/>
                  </a:cubicBezTo>
                  <a:cubicBezTo>
                    <a:pt x="79" y="1832"/>
                    <a:pt x="158" y="1836"/>
                    <a:pt x="237" y="1836"/>
                  </a:cubicBezTo>
                  <a:cubicBezTo>
                    <a:pt x="1069" y="1836"/>
                    <a:pt x="1887" y="1415"/>
                    <a:pt x="2554" y="943"/>
                  </a:cubicBezTo>
                  <a:cubicBezTo>
                    <a:pt x="2827" y="700"/>
                    <a:pt x="3222" y="578"/>
                    <a:pt x="3587" y="578"/>
                  </a:cubicBezTo>
                  <a:cubicBezTo>
                    <a:pt x="3921" y="639"/>
                    <a:pt x="4165" y="882"/>
                    <a:pt x="4256" y="1217"/>
                  </a:cubicBezTo>
                  <a:cubicBezTo>
                    <a:pt x="4317" y="1581"/>
                    <a:pt x="4256" y="1976"/>
                    <a:pt x="4043" y="2280"/>
                  </a:cubicBezTo>
                  <a:cubicBezTo>
                    <a:pt x="3861" y="2645"/>
                    <a:pt x="3618" y="2979"/>
                    <a:pt x="3283" y="3223"/>
                  </a:cubicBezTo>
                  <a:cubicBezTo>
                    <a:pt x="2614" y="3800"/>
                    <a:pt x="1763" y="4104"/>
                    <a:pt x="912" y="4104"/>
                  </a:cubicBezTo>
                  <a:cubicBezTo>
                    <a:pt x="1160" y="4162"/>
                    <a:pt x="1413" y="4191"/>
                    <a:pt x="1665" y="4191"/>
                  </a:cubicBezTo>
                  <a:cubicBezTo>
                    <a:pt x="2338" y="4191"/>
                    <a:pt x="3004" y="3986"/>
                    <a:pt x="3557" y="3587"/>
                  </a:cubicBezTo>
                  <a:cubicBezTo>
                    <a:pt x="3952" y="3314"/>
                    <a:pt x="4286" y="2949"/>
                    <a:pt x="4529" y="2554"/>
                  </a:cubicBezTo>
                  <a:cubicBezTo>
                    <a:pt x="4803" y="2098"/>
                    <a:pt x="4925" y="1581"/>
                    <a:pt x="4803" y="1065"/>
                  </a:cubicBezTo>
                  <a:cubicBezTo>
                    <a:pt x="4742" y="791"/>
                    <a:pt x="4590" y="548"/>
                    <a:pt x="4408" y="365"/>
                  </a:cubicBezTo>
                  <a:cubicBezTo>
                    <a:pt x="4195" y="153"/>
                    <a:pt x="3921" y="31"/>
                    <a:pt x="3648" y="1"/>
                  </a:cubicBezTo>
                  <a:close/>
                </a:path>
              </a:pathLst>
            </a:custGeom>
            <a:solidFill>
              <a:srgbClr val="18181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Google Shape;1233;p35"/>
            <p:cNvSpPr/>
            <p:nvPr/>
          </p:nvSpPr>
          <p:spPr>
            <a:xfrm rot="736448">
              <a:off x="2363854" y="2128954"/>
              <a:ext cx="729402" cy="578212"/>
            </a:xfrm>
            <a:custGeom>
              <a:avLst/>
              <a:gdLst/>
              <a:ahLst/>
              <a:cxnLst/>
              <a:rect l="l" t="t" r="r" b="b"/>
              <a:pathLst>
                <a:path w="43163" h="26606" extrusionOk="0">
                  <a:moveTo>
                    <a:pt x="34986" y="0"/>
                  </a:moveTo>
                  <a:lnTo>
                    <a:pt x="21491" y="608"/>
                  </a:lnTo>
                  <a:cubicBezTo>
                    <a:pt x="21552" y="1185"/>
                    <a:pt x="21552" y="1733"/>
                    <a:pt x="21552" y="2249"/>
                  </a:cubicBezTo>
                  <a:cubicBezTo>
                    <a:pt x="21552" y="10608"/>
                    <a:pt x="17175" y="14408"/>
                    <a:pt x="11278" y="14955"/>
                  </a:cubicBezTo>
                  <a:cubicBezTo>
                    <a:pt x="10852" y="15015"/>
                    <a:pt x="10427" y="15046"/>
                    <a:pt x="10001" y="15076"/>
                  </a:cubicBezTo>
                  <a:cubicBezTo>
                    <a:pt x="5963" y="15402"/>
                    <a:pt x="2591" y="15448"/>
                    <a:pt x="995" y="15448"/>
                  </a:cubicBezTo>
                  <a:cubicBezTo>
                    <a:pt x="356" y="15448"/>
                    <a:pt x="1" y="15441"/>
                    <a:pt x="1" y="15441"/>
                  </a:cubicBezTo>
                  <a:lnTo>
                    <a:pt x="1" y="15441"/>
                  </a:lnTo>
                  <a:cubicBezTo>
                    <a:pt x="1" y="15441"/>
                    <a:pt x="2667" y="26605"/>
                    <a:pt x="14724" y="26605"/>
                  </a:cubicBezTo>
                  <a:cubicBezTo>
                    <a:pt x="17232" y="26605"/>
                    <a:pt x="20146" y="26122"/>
                    <a:pt x="23527" y="24955"/>
                  </a:cubicBezTo>
                  <a:cubicBezTo>
                    <a:pt x="43163" y="18207"/>
                    <a:pt x="34986" y="0"/>
                    <a:pt x="34986"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1234;p35"/>
            <p:cNvSpPr/>
            <p:nvPr/>
          </p:nvSpPr>
          <p:spPr>
            <a:xfrm rot="736448">
              <a:off x="2363854" y="2128954"/>
              <a:ext cx="729402" cy="578212"/>
            </a:xfrm>
            <a:custGeom>
              <a:avLst/>
              <a:gdLst/>
              <a:ahLst/>
              <a:cxnLst/>
              <a:rect l="l" t="t" r="r" b="b"/>
              <a:pathLst>
                <a:path w="43163" h="26606" extrusionOk="0">
                  <a:moveTo>
                    <a:pt x="34986" y="0"/>
                  </a:moveTo>
                  <a:lnTo>
                    <a:pt x="21491" y="608"/>
                  </a:lnTo>
                  <a:cubicBezTo>
                    <a:pt x="21552" y="1185"/>
                    <a:pt x="21552" y="1733"/>
                    <a:pt x="21552" y="2249"/>
                  </a:cubicBezTo>
                  <a:lnTo>
                    <a:pt x="32768" y="1520"/>
                  </a:lnTo>
                  <a:lnTo>
                    <a:pt x="32768" y="1520"/>
                  </a:lnTo>
                  <a:cubicBezTo>
                    <a:pt x="32768" y="1520"/>
                    <a:pt x="35351" y="12401"/>
                    <a:pt x="29910" y="17508"/>
                  </a:cubicBezTo>
                  <a:cubicBezTo>
                    <a:pt x="27555" y="19718"/>
                    <a:pt x="24437" y="20528"/>
                    <a:pt x="21369" y="20528"/>
                  </a:cubicBezTo>
                  <a:cubicBezTo>
                    <a:pt x="17349" y="20528"/>
                    <a:pt x="13416" y="19138"/>
                    <a:pt x="11399" y="17690"/>
                  </a:cubicBezTo>
                  <a:cubicBezTo>
                    <a:pt x="9819" y="16566"/>
                    <a:pt x="9667" y="15684"/>
                    <a:pt x="10001" y="15076"/>
                  </a:cubicBezTo>
                  <a:lnTo>
                    <a:pt x="10001" y="15076"/>
                  </a:lnTo>
                  <a:cubicBezTo>
                    <a:pt x="5963" y="15402"/>
                    <a:pt x="2591" y="15448"/>
                    <a:pt x="995" y="15448"/>
                  </a:cubicBezTo>
                  <a:cubicBezTo>
                    <a:pt x="356" y="15448"/>
                    <a:pt x="1" y="15441"/>
                    <a:pt x="1" y="15441"/>
                  </a:cubicBezTo>
                  <a:lnTo>
                    <a:pt x="1" y="15441"/>
                  </a:lnTo>
                  <a:cubicBezTo>
                    <a:pt x="1" y="15441"/>
                    <a:pt x="2667" y="26605"/>
                    <a:pt x="14724" y="26605"/>
                  </a:cubicBezTo>
                  <a:cubicBezTo>
                    <a:pt x="17232" y="26605"/>
                    <a:pt x="20146" y="26122"/>
                    <a:pt x="23527" y="24955"/>
                  </a:cubicBezTo>
                  <a:cubicBezTo>
                    <a:pt x="43163" y="18207"/>
                    <a:pt x="34986" y="0"/>
                    <a:pt x="34986"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1235;p35"/>
            <p:cNvSpPr/>
            <p:nvPr/>
          </p:nvSpPr>
          <p:spPr>
            <a:xfrm rot="1381915">
              <a:off x="2901904" y="1752129"/>
              <a:ext cx="305426" cy="432706"/>
            </a:xfrm>
            <a:custGeom>
              <a:avLst/>
              <a:gdLst/>
              <a:ahLst/>
              <a:cxnLst/>
              <a:rect l="l" t="t" r="r" b="b"/>
              <a:pathLst>
                <a:path w="16110" h="19532" extrusionOk="0">
                  <a:moveTo>
                    <a:pt x="7734" y="1"/>
                  </a:moveTo>
                  <a:cubicBezTo>
                    <a:pt x="5704" y="1"/>
                    <a:pt x="6506" y="7122"/>
                    <a:pt x="6566" y="7542"/>
                  </a:cubicBezTo>
                  <a:cubicBezTo>
                    <a:pt x="6505" y="7147"/>
                    <a:pt x="5593" y="1220"/>
                    <a:pt x="3252" y="1129"/>
                  </a:cubicBezTo>
                  <a:lnTo>
                    <a:pt x="2979" y="1129"/>
                  </a:lnTo>
                  <a:cubicBezTo>
                    <a:pt x="335" y="1463"/>
                    <a:pt x="3496" y="10977"/>
                    <a:pt x="3496" y="10977"/>
                  </a:cubicBezTo>
                  <a:cubicBezTo>
                    <a:pt x="3496" y="10977"/>
                    <a:pt x="2544" y="10679"/>
                    <a:pt x="1634" y="10679"/>
                  </a:cubicBezTo>
                  <a:cubicBezTo>
                    <a:pt x="800" y="10679"/>
                    <a:pt x="0" y="10929"/>
                    <a:pt x="0" y="11889"/>
                  </a:cubicBezTo>
                  <a:cubicBezTo>
                    <a:pt x="0" y="13895"/>
                    <a:pt x="3739" y="15445"/>
                    <a:pt x="6809" y="16114"/>
                  </a:cubicBezTo>
                  <a:cubicBezTo>
                    <a:pt x="6809" y="16114"/>
                    <a:pt x="7721" y="18667"/>
                    <a:pt x="8085" y="19366"/>
                  </a:cubicBezTo>
                  <a:cubicBezTo>
                    <a:pt x="8085" y="19366"/>
                    <a:pt x="8775" y="19532"/>
                    <a:pt x="9772" y="19532"/>
                  </a:cubicBezTo>
                  <a:cubicBezTo>
                    <a:pt x="11191" y="19532"/>
                    <a:pt x="13232" y="19197"/>
                    <a:pt x="14803" y="17573"/>
                  </a:cubicBezTo>
                  <a:cubicBezTo>
                    <a:pt x="14803" y="17573"/>
                    <a:pt x="14651" y="17117"/>
                    <a:pt x="14529" y="16631"/>
                  </a:cubicBezTo>
                  <a:cubicBezTo>
                    <a:pt x="14408" y="16327"/>
                    <a:pt x="14317" y="16023"/>
                    <a:pt x="14256" y="15688"/>
                  </a:cubicBezTo>
                  <a:cubicBezTo>
                    <a:pt x="14256" y="15506"/>
                    <a:pt x="15715" y="14290"/>
                    <a:pt x="15593" y="12314"/>
                  </a:cubicBezTo>
                  <a:cubicBezTo>
                    <a:pt x="15563" y="11251"/>
                    <a:pt x="15228" y="10217"/>
                    <a:pt x="14620" y="9336"/>
                  </a:cubicBezTo>
                  <a:cubicBezTo>
                    <a:pt x="14620" y="9336"/>
                    <a:pt x="16110" y="3773"/>
                    <a:pt x="14529" y="3105"/>
                  </a:cubicBezTo>
                  <a:cubicBezTo>
                    <a:pt x="14428" y="3061"/>
                    <a:pt x="14332" y="3041"/>
                    <a:pt x="14240" y="3041"/>
                  </a:cubicBezTo>
                  <a:cubicBezTo>
                    <a:pt x="13034" y="3041"/>
                    <a:pt x="12606" y="6510"/>
                    <a:pt x="12493" y="7329"/>
                  </a:cubicBezTo>
                  <a:cubicBezTo>
                    <a:pt x="12613" y="6280"/>
                    <a:pt x="13029" y="822"/>
                    <a:pt x="11434" y="822"/>
                  </a:cubicBezTo>
                  <a:cubicBezTo>
                    <a:pt x="11413" y="822"/>
                    <a:pt x="11391" y="823"/>
                    <a:pt x="11368" y="825"/>
                  </a:cubicBezTo>
                  <a:cubicBezTo>
                    <a:pt x="10122" y="946"/>
                    <a:pt x="9970" y="3925"/>
                    <a:pt x="10000" y="5779"/>
                  </a:cubicBezTo>
                  <a:cubicBezTo>
                    <a:pt x="9848" y="3712"/>
                    <a:pt x="9362" y="126"/>
                    <a:pt x="7812" y="4"/>
                  </a:cubicBezTo>
                  <a:cubicBezTo>
                    <a:pt x="7786" y="2"/>
                    <a:pt x="7760" y="1"/>
                    <a:pt x="7734"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 name="Google Shape;1236;p35"/>
            <p:cNvSpPr/>
            <p:nvPr/>
          </p:nvSpPr>
          <p:spPr>
            <a:xfrm rot="736448">
              <a:off x="2842123" y="2072113"/>
              <a:ext cx="308724" cy="171860"/>
            </a:xfrm>
            <a:custGeom>
              <a:avLst/>
              <a:gdLst/>
              <a:ahLst/>
              <a:cxnLst/>
              <a:rect l="l" t="t" r="r" b="b"/>
              <a:pathLst>
                <a:path w="18269" h="7908" extrusionOk="0">
                  <a:moveTo>
                    <a:pt x="16988" y="0"/>
                  </a:moveTo>
                  <a:cubicBezTo>
                    <a:pt x="16969" y="0"/>
                    <a:pt x="16950" y="1"/>
                    <a:pt x="16931" y="2"/>
                  </a:cubicBezTo>
                  <a:lnTo>
                    <a:pt x="2736" y="1127"/>
                  </a:lnTo>
                  <a:lnTo>
                    <a:pt x="852" y="1279"/>
                  </a:lnTo>
                  <a:cubicBezTo>
                    <a:pt x="365" y="1309"/>
                    <a:pt x="0" y="1765"/>
                    <a:pt x="92" y="2252"/>
                  </a:cubicBezTo>
                  <a:lnTo>
                    <a:pt x="943" y="7236"/>
                  </a:lnTo>
                  <a:cubicBezTo>
                    <a:pt x="1030" y="7613"/>
                    <a:pt x="1366" y="7907"/>
                    <a:pt x="1766" y="7907"/>
                  </a:cubicBezTo>
                  <a:cubicBezTo>
                    <a:pt x="1785" y="7907"/>
                    <a:pt x="1805" y="7907"/>
                    <a:pt x="1824" y="7905"/>
                  </a:cubicBezTo>
                  <a:lnTo>
                    <a:pt x="17478" y="6689"/>
                  </a:lnTo>
                  <a:cubicBezTo>
                    <a:pt x="17934" y="6628"/>
                    <a:pt x="18268" y="6233"/>
                    <a:pt x="18238" y="5777"/>
                  </a:cubicBezTo>
                  <a:lnTo>
                    <a:pt x="18177" y="4987"/>
                  </a:lnTo>
                  <a:lnTo>
                    <a:pt x="17843" y="762"/>
                  </a:lnTo>
                  <a:cubicBezTo>
                    <a:pt x="17785" y="325"/>
                    <a:pt x="17420" y="0"/>
                    <a:pt x="16988"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1237;p35"/>
            <p:cNvSpPr/>
            <p:nvPr/>
          </p:nvSpPr>
          <p:spPr>
            <a:xfrm rot="736448">
              <a:off x="2835617" y="2094710"/>
              <a:ext cx="308724" cy="147389"/>
            </a:xfrm>
            <a:custGeom>
              <a:avLst/>
              <a:gdLst/>
              <a:ahLst/>
              <a:cxnLst/>
              <a:rect l="l" t="t" r="r" b="b"/>
              <a:pathLst>
                <a:path w="18269" h="6782" extrusionOk="0">
                  <a:moveTo>
                    <a:pt x="2736" y="1"/>
                  </a:moveTo>
                  <a:lnTo>
                    <a:pt x="852" y="153"/>
                  </a:lnTo>
                  <a:cubicBezTo>
                    <a:pt x="365" y="183"/>
                    <a:pt x="0" y="639"/>
                    <a:pt x="92" y="1126"/>
                  </a:cubicBezTo>
                  <a:lnTo>
                    <a:pt x="943" y="6110"/>
                  </a:lnTo>
                  <a:cubicBezTo>
                    <a:pt x="1030" y="6487"/>
                    <a:pt x="1366" y="6781"/>
                    <a:pt x="1766" y="6781"/>
                  </a:cubicBezTo>
                  <a:cubicBezTo>
                    <a:pt x="1785" y="6781"/>
                    <a:pt x="1805" y="6781"/>
                    <a:pt x="1824" y="6779"/>
                  </a:cubicBezTo>
                  <a:lnTo>
                    <a:pt x="17478" y="5563"/>
                  </a:lnTo>
                  <a:cubicBezTo>
                    <a:pt x="17934" y="5502"/>
                    <a:pt x="18268" y="5107"/>
                    <a:pt x="18238" y="4651"/>
                  </a:cubicBezTo>
                  <a:lnTo>
                    <a:pt x="18177" y="3861"/>
                  </a:lnTo>
                  <a:cubicBezTo>
                    <a:pt x="14079" y="4413"/>
                    <a:pt x="6417" y="5101"/>
                    <a:pt x="4157" y="5101"/>
                  </a:cubicBezTo>
                  <a:cubicBezTo>
                    <a:pt x="3802" y="5101"/>
                    <a:pt x="3580" y="5084"/>
                    <a:pt x="3526" y="5047"/>
                  </a:cubicBezTo>
                  <a:cubicBezTo>
                    <a:pt x="2979" y="4712"/>
                    <a:pt x="2979" y="3436"/>
                    <a:pt x="2706" y="1581"/>
                  </a:cubicBezTo>
                  <a:cubicBezTo>
                    <a:pt x="2614" y="1065"/>
                    <a:pt x="2645" y="518"/>
                    <a:pt x="2736" y="1"/>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1238;p35"/>
            <p:cNvSpPr/>
            <p:nvPr/>
          </p:nvSpPr>
          <p:spPr>
            <a:xfrm rot="1232408">
              <a:off x="1324905" y="3289938"/>
              <a:ext cx="304314" cy="432417"/>
            </a:xfrm>
            <a:custGeom>
              <a:avLst/>
              <a:gdLst/>
              <a:ahLst/>
              <a:cxnLst/>
              <a:rect l="l" t="t" r="r" b="b"/>
              <a:pathLst>
                <a:path w="16050" h="19520" extrusionOk="0">
                  <a:moveTo>
                    <a:pt x="6263" y="0"/>
                  </a:moveTo>
                  <a:cubicBezTo>
                    <a:pt x="4837" y="0"/>
                    <a:pt x="2759" y="334"/>
                    <a:pt x="1186" y="1979"/>
                  </a:cubicBezTo>
                  <a:cubicBezTo>
                    <a:pt x="1186" y="1979"/>
                    <a:pt x="1733" y="3681"/>
                    <a:pt x="1733" y="3894"/>
                  </a:cubicBezTo>
                  <a:cubicBezTo>
                    <a:pt x="1764" y="4076"/>
                    <a:pt x="305" y="5292"/>
                    <a:pt x="426" y="7237"/>
                  </a:cubicBezTo>
                  <a:cubicBezTo>
                    <a:pt x="457" y="8331"/>
                    <a:pt x="821" y="9365"/>
                    <a:pt x="1429" y="10246"/>
                  </a:cubicBezTo>
                  <a:cubicBezTo>
                    <a:pt x="1429" y="10246"/>
                    <a:pt x="1" y="15809"/>
                    <a:pt x="1612" y="16477"/>
                  </a:cubicBezTo>
                  <a:cubicBezTo>
                    <a:pt x="1708" y="16517"/>
                    <a:pt x="1800" y="16536"/>
                    <a:pt x="1888" y="16536"/>
                  </a:cubicBezTo>
                  <a:cubicBezTo>
                    <a:pt x="3075" y="16536"/>
                    <a:pt x="3502" y="13130"/>
                    <a:pt x="3587" y="12252"/>
                  </a:cubicBezTo>
                  <a:lnTo>
                    <a:pt x="3587" y="12252"/>
                  </a:lnTo>
                  <a:cubicBezTo>
                    <a:pt x="3498" y="13389"/>
                    <a:pt x="3143" y="18731"/>
                    <a:pt x="4694" y="18731"/>
                  </a:cubicBezTo>
                  <a:cubicBezTo>
                    <a:pt x="4720" y="18731"/>
                    <a:pt x="4746" y="18730"/>
                    <a:pt x="4773" y="18727"/>
                  </a:cubicBezTo>
                  <a:cubicBezTo>
                    <a:pt x="4925" y="18696"/>
                    <a:pt x="5046" y="18666"/>
                    <a:pt x="5168" y="18575"/>
                  </a:cubicBezTo>
                  <a:cubicBezTo>
                    <a:pt x="6080" y="17936"/>
                    <a:pt x="6171" y="15414"/>
                    <a:pt x="6110" y="13742"/>
                  </a:cubicBezTo>
                  <a:lnTo>
                    <a:pt x="6110" y="13742"/>
                  </a:lnTo>
                  <a:cubicBezTo>
                    <a:pt x="6293" y="15839"/>
                    <a:pt x="6779" y="19395"/>
                    <a:pt x="8360" y="19517"/>
                  </a:cubicBezTo>
                  <a:cubicBezTo>
                    <a:pt x="8382" y="19519"/>
                    <a:pt x="8405" y="19519"/>
                    <a:pt x="8427" y="19519"/>
                  </a:cubicBezTo>
                  <a:cubicBezTo>
                    <a:pt x="10409" y="19519"/>
                    <a:pt x="9635" y="12851"/>
                    <a:pt x="9545" y="12040"/>
                  </a:cubicBezTo>
                  <a:lnTo>
                    <a:pt x="9545" y="12040"/>
                  </a:lnTo>
                  <a:cubicBezTo>
                    <a:pt x="9663" y="12775"/>
                    <a:pt x="10663" y="18350"/>
                    <a:pt x="12931" y="18350"/>
                  </a:cubicBezTo>
                  <a:cubicBezTo>
                    <a:pt x="13007" y="18350"/>
                    <a:pt x="13084" y="18344"/>
                    <a:pt x="13162" y="18332"/>
                  </a:cubicBezTo>
                  <a:cubicBezTo>
                    <a:pt x="15806" y="17936"/>
                    <a:pt x="12554" y="8484"/>
                    <a:pt x="12554" y="8483"/>
                  </a:cubicBezTo>
                  <a:lnTo>
                    <a:pt x="12554" y="8483"/>
                  </a:lnTo>
                  <a:cubicBezTo>
                    <a:pt x="12554" y="8483"/>
                    <a:pt x="13492" y="8777"/>
                    <a:pt x="14396" y="8777"/>
                  </a:cubicBezTo>
                  <a:cubicBezTo>
                    <a:pt x="15237" y="8777"/>
                    <a:pt x="16050" y="8523"/>
                    <a:pt x="16050" y="7541"/>
                  </a:cubicBezTo>
                  <a:cubicBezTo>
                    <a:pt x="16019" y="5535"/>
                    <a:pt x="12281" y="4046"/>
                    <a:pt x="9211" y="3377"/>
                  </a:cubicBezTo>
                  <a:cubicBezTo>
                    <a:pt x="9211" y="3377"/>
                    <a:pt x="8998" y="2830"/>
                    <a:pt x="8755" y="2191"/>
                  </a:cubicBezTo>
                  <a:cubicBezTo>
                    <a:pt x="8511" y="1492"/>
                    <a:pt x="8208" y="793"/>
                    <a:pt x="7904" y="155"/>
                  </a:cubicBezTo>
                  <a:cubicBezTo>
                    <a:pt x="7904" y="155"/>
                    <a:pt x="7235" y="0"/>
                    <a:pt x="6263"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 name="Google Shape;1239;p35"/>
            <p:cNvSpPr/>
            <p:nvPr/>
          </p:nvSpPr>
          <p:spPr>
            <a:xfrm rot="736448">
              <a:off x="1579461" y="2271016"/>
              <a:ext cx="307693" cy="1124977"/>
            </a:xfrm>
            <a:custGeom>
              <a:avLst/>
              <a:gdLst/>
              <a:ahLst/>
              <a:cxnLst/>
              <a:rect l="l" t="t" r="r" b="b"/>
              <a:pathLst>
                <a:path w="18208" h="51765" extrusionOk="0">
                  <a:moveTo>
                    <a:pt x="12220" y="0"/>
                  </a:moveTo>
                  <a:lnTo>
                    <a:pt x="12220" y="0"/>
                  </a:lnTo>
                  <a:cubicBezTo>
                    <a:pt x="12220" y="1"/>
                    <a:pt x="4986" y="3283"/>
                    <a:pt x="2493" y="16262"/>
                  </a:cubicBezTo>
                  <a:cubicBezTo>
                    <a:pt x="1" y="29211"/>
                    <a:pt x="123" y="38633"/>
                    <a:pt x="4317" y="51764"/>
                  </a:cubicBezTo>
                  <a:lnTo>
                    <a:pt x="17722" y="48208"/>
                  </a:lnTo>
                  <a:cubicBezTo>
                    <a:pt x="17722" y="48208"/>
                    <a:pt x="17326" y="46931"/>
                    <a:pt x="16901" y="44956"/>
                  </a:cubicBezTo>
                  <a:cubicBezTo>
                    <a:pt x="16141" y="41399"/>
                    <a:pt x="15260" y="35594"/>
                    <a:pt x="16323" y="30670"/>
                  </a:cubicBezTo>
                  <a:cubicBezTo>
                    <a:pt x="16627" y="28967"/>
                    <a:pt x="17266" y="27326"/>
                    <a:pt x="18208" y="25867"/>
                  </a:cubicBezTo>
                  <a:cubicBezTo>
                    <a:pt x="18208" y="25867"/>
                    <a:pt x="8421" y="12493"/>
                    <a:pt x="1222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3" name="Google Shape;1240;p35"/>
            <p:cNvSpPr/>
            <p:nvPr/>
          </p:nvSpPr>
          <p:spPr>
            <a:xfrm rot="736448">
              <a:off x="1579461" y="2271016"/>
              <a:ext cx="307693" cy="1124977"/>
            </a:xfrm>
            <a:custGeom>
              <a:avLst/>
              <a:gdLst/>
              <a:ahLst/>
              <a:cxnLst/>
              <a:rect l="l" t="t" r="r" b="b"/>
              <a:pathLst>
                <a:path w="18208" h="51765" extrusionOk="0">
                  <a:moveTo>
                    <a:pt x="12220" y="0"/>
                  </a:moveTo>
                  <a:lnTo>
                    <a:pt x="12220" y="0"/>
                  </a:lnTo>
                  <a:cubicBezTo>
                    <a:pt x="12220" y="1"/>
                    <a:pt x="4986" y="3283"/>
                    <a:pt x="2493" y="16262"/>
                  </a:cubicBezTo>
                  <a:cubicBezTo>
                    <a:pt x="1" y="29211"/>
                    <a:pt x="123" y="38633"/>
                    <a:pt x="4317" y="51764"/>
                  </a:cubicBezTo>
                  <a:lnTo>
                    <a:pt x="17722" y="48208"/>
                  </a:lnTo>
                  <a:cubicBezTo>
                    <a:pt x="17722" y="48208"/>
                    <a:pt x="17326" y="46931"/>
                    <a:pt x="16901" y="44956"/>
                  </a:cubicBezTo>
                  <a:cubicBezTo>
                    <a:pt x="14550" y="45681"/>
                    <a:pt x="11213" y="46279"/>
                    <a:pt x="9120" y="46279"/>
                  </a:cubicBezTo>
                  <a:cubicBezTo>
                    <a:pt x="8318" y="46279"/>
                    <a:pt x="7699" y="46191"/>
                    <a:pt x="7387" y="45989"/>
                  </a:cubicBezTo>
                  <a:cubicBezTo>
                    <a:pt x="5898" y="45016"/>
                    <a:pt x="3314" y="25746"/>
                    <a:pt x="4834" y="21581"/>
                  </a:cubicBezTo>
                  <a:cubicBezTo>
                    <a:pt x="5611" y="19409"/>
                    <a:pt x="6346" y="17957"/>
                    <a:pt x="7226" y="17957"/>
                  </a:cubicBezTo>
                  <a:cubicBezTo>
                    <a:pt x="8033" y="17957"/>
                    <a:pt x="8961" y="19179"/>
                    <a:pt x="10153" y="22189"/>
                  </a:cubicBezTo>
                  <a:cubicBezTo>
                    <a:pt x="11430" y="25502"/>
                    <a:pt x="13557" y="28420"/>
                    <a:pt x="16323" y="30670"/>
                  </a:cubicBezTo>
                  <a:cubicBezTo>
                    <a:pt x="16627" y="28967"/>
                    <a:pt x="17266" y="27326"/>
                    <a:pt x="18208" y="25867"/>
                  </a:cubicBezTo>
                  <a:cubicBezTo>
                    <a:pt x="18208" y="25867"/>
                    <a:pt x="8421" y="12493"/>
                    <a:pt x="12220"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4" name="Google Shape;1241;p35"/>
            <p:cNvSpPr/>
            <p:nvPr/>
          </p:nvSpPr>
          <p:spPr>
            <a:xfrm rot="736448">
              <a:off x="1323988" y="3182557"/>
              <a:ext cx="317967" cy="233949"/>
            </a:xfrm>
            <a:custGeom>
              <a:avLst/>
              <a:gdLst/>
              <a:ahLst/>
              <a:cxnLst/>
              <a:rect l="l" t="t" r="r" b="b"/>
              <a:pathLst>
                <a:path w="18816" h="10765" extrusionOk="0">
                  <a:moveTo>
                    <a:pt x="16497" y="0"/>
                  </a:moveTo>
                  <a:cubicBezTo>
                    <a:pt x="16420" y="0"/>
                    <a:pt x="16341" y="10"/>
                    <a:pt x="16262" y="31"/>
                  </a:cubicBezTo>
                  <a:lnTo>
                    <a:pt x="2584" y="3892"/>
                  </a:lnTo>
                  <a:lnTo>
                    <a:pt x="730" y="4439"/>
                  </a:lnTo>
                  <a:cubicBezTo>
                    <a:pt x="274" y="4560"/>
                    <a:pt x="0" y="5077"/>
                    <a:pt x="183" y="5533"/>
                  </a:cubicBezTo>
                  <a:lnTo>
                    <a:pt x="2006" y="10244"/>
                  </a:lnTo>
                  <a:cubicBezTo>
                    <a:pt x="2129" y="10564"/>
                    <a:pt x="2452" y="10765"/>
                    <a:pt x="2780" y="10765"/>
                  </a:cubicBezTo>
                  <a:cubicBezTo>
                    <a:pt x="2857" y="10765"/>
                    <a:pt x="2934" y="10754"/>
                    <a:pt x="3009" y="10731"/>
                  </a:cubicBezTo>
                  <a:lnTo>
                    <a:pt x="18116" y="6475"/>
                  </a:lnTo>
                  <a:cubicBezTo>
                    <a:pt x="18542" y="6354"/>
                    <a:pt x="18815" y="5898"/>
                    <a:pt x="18694" y="5442"/>
                  </a:cubicBezTo>
                  <a:lnTo>
                    <a:pt x="18542" y="4986"/>
                  </a:lnTo>
                  <a:lnTo>
                    <a:pt x="17295" y="609"/>
                  </a:lnTo>
                  <a:cubicBezTo>
                    <a:pt x="17195" y="232"/>
                    <a:pt x="16866" y="0"/>
                    <a:pt x="16497"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 name="Google Shape;1242;p35"/>
            <p:cNvSpPr/>
            <p:nvPr/>
          </p:nvSpPr>
          <p:spPr>
            <a:xfrm rot="736448">
              <a:off x="1301507" y="3260646"/>
              <a:ext cx="317967" cy="149388"/>
            </a:xfrm>
            <a:custGeom>
              <a:avLst/>
              <a:gdLst/>
              <a:ahLst/>
              <a:cxnLst/>
              <a:rect l="l" t="t" r="r" b="b"/>
              <a:pathLst>
                <a:path w="18816" h="6874" extrusionOk="0">
                  <a:moveTo>
                    <a:pt x="2584" y="1"/>
                  </a:moveTo>
                  <a:lnTo>
                    <a:pt x="730" y="548"/>
                  </a:lnTo>
                  <a:cubicBezTo>
                    <a:pt x="274" y="669"/>
                    <a:pt x="0" y="1186"/>
                    <a:pt x="183" y="1642"/>
                  </a:cubicBezTo>
                  <a:lnTo>
                    <a:pt x="2006" y="6353"/>
                  </a:lnTo>
                  <a:cubicBezTo>
                    <a:pt x="2129" y="6673"/>
                    <a:pt x="2452" y="6874"/>
                    <a:pt x="2780" y="6874"/>
                  </a:cubicBezTo>
                  <a:cubicBezTo>
                    <a:pt x="2857" y="6874"/>
                    <a:pt x="2934" y="6863"/>
                    <a:pt x="3009" y="6840"/>
                  </a:cubicBezTo>
                  <a:lnTo>
                    <a:pt x="18116" y="2584"/>
                  </a:lnTo>
                  <a:cubicBezTo>
                    <a:pt x="18542" y="2463"/>
                    <a:pt x="18815" y="1976"/>
                    <a:pt x="18694" y="1551"/>
                  </a:cubicBezTo>
                  <a:lnTo>
                    <a:pt x="18542" y="1095"/>
                  </a:lnTo>
                  <a:cubicBezTo>
                    <a:pt x="14557" y="2242"/>
                    <a:pt x="5679" y="4740"/>
                    <a:pt x="4350" y="4740"/>
                  </a:cubicBezTo>
                  <a:cubicBezTo>
                    <a:pt x="4270" y="4740"/>
                    <a:pt x="4217" y="4731"/>
                    <a:pt x="4195" y="4712"/>
                  </a:cubicBezTo>
                  <a:cubicBezTo>
                    <a:pt x="3861" y="4438"/>
                    <a:pt x="3161" y="2007"/>
                    <a:pt x="2584" y="1"/>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6" name="Google Shape;1243;p35"/>
            <p:cNvSpPr/>
            <p:nvPr/>
          </p:nvSpPr>
          <p:spPr>
            <a:xfrm rot="736448">
              <a:off x="1704324" y="2325743"/>
              <a:ext cx="1284392" cy="1115132"/>
            </a:xfrm>
            <a:custGeom>
              <a:avLst/>
              <a:gdLst/>
              <a:ahLst/>
              <a:cxnLst/>
              <a:rect l="l" t="t" r="r" b="b"/>
              <a:pathLst>
                <a:path w="76005" h="51312" extrusionOk="0">
                  <a:moveTo>
                    <a:pt x="16204" y="0"/>
                  </a:moveTo>
                  <a:cubicBezTo>
                    <a:pt x="10880" y="0"/>
                    <a:pt x="7030" y="1063"/>
                    <a:pt x="4621" y="3770"/>
                  </a:cubicBezTo>
                  <a:cubicBezTo>
                    <a:pt x="2432" y="6232"/>
                    <a:pt x="1" y="21795"/>
                    <a:pt x="14044" y="36355"/>
                  </a:cubicBezTo>
                  <a:cubicBezTo>
                    <a:pt x="25894" y="48608"/>
                    <a:pt x="44254" y="51312"/>
                    <a:pt x="55052" y="51312"/>
                  </a:cubicBezTo>
                  <a:cubicBezTo>
                    <a:pt x="56468" y="51312"/>
                    <a:pt x="57753" y="51265"/>
                    <a:pt x="58877" y="51188"/>
                  </a:cubicBezTo>
                  <a:cubicBezTo>
                    <a:pt x="59364" y="51157"/>
                    <a:pt x="59820" y="51127"/>
                    <a:pt x="60245" y="51096"/>
                  </a:cubicBezTo>
                  <a:cubicBezTo>
                    <a:pt x="60245" y="51096"/>
                    <a:pt x="69637" y="43649"/>
                    <a:pt x="72829" y="31218"/>
                  </a:cubicBezTo>
                  <a:cubicBezTo>
                    <a:pt x="76005" y="18964"/>
                    <a:pt x="70853" y="6711"/>
                    <a:pt x="67124" y="6711"/>
                  </a:cubicBezTo>
                  <a:cubicBezTo>
                    <a:pt x="67070" y="6711"/>
                    <a:pt x="67016" y="6714"/>
                    <a:pt x="66963" y="6719"/>
                  </a:cubicBezTo>
                  <a:cubicBezTo>
                    <a:pt x="66750" y="6749"/>
                    <a:pt x="66507" y="6780"/>
                    <a:pt x="66263" y="6840"/>
                  </a:cubicBezTo>
                  <a:cubicBezTo>
                    <a:pt x="65868" y="6932"/>
                    <a:pt x="65443" y="7053"/>
                    <a:pt x="65078" y="7205"/>
                  </a:cubicBezTo>
                  <a:cubicBezTo>
                    <a:pt x="62792" y="8172"/>
                    <a:pt x="60364" y="10101"/>
                    <a:pt x="47818" y="10101"/>
                  </a:cubicBezTo>
                  <a:cubicBezTo>
                    <a:pt x="47354" y="10101"/>
                    <a:pt x="46877" y="10098"/>
                    <a:pt x="46385" y="10093"/>
                  </a:cubicBezTo>
                  <a:cubicBezTo>
                    <a:pt x="31400" y="9941"/>
                    <a:pt x="28178" y="4470"/>
                    <a:pt x="24165" y="1704"/>
                  </a:cubicBezTo>
                  <a:cubicBezTo>
                    <a:pt x="22950" y="792"/>
                    <a:pt x="21521" y="275"/>
                    <a:pt x="20001" y="153"/>
                  </a:cubicBezTo>
                  <a:cubicBezTo>
                    <a:pt x="18661" y="53"/>
                    <a:pt x="17395" y="0"/>
                    <a:pt x="16204"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7" name="Google Shape;1244;p35"/>
            <p:cNvSpPr/>
            <p:nvPr/>
          </p:nvSpPr>
          <p:spPr>
            <a:xfrm rot="736448">
              <a:off x="1704324" y="2325743"/>
              <a:ext cx="1284392" cy="1115132"/>
            </a:xfrm>
            <a:custGeom>
              <a:avLst/>
              <a:gdLst/>
              <a:ahLst/>
              <a:cxnLst/>
              <a:rect l="l" t="t" r="r" b="b"/>
              <a:pathLst>
                <a:path w="76005" h="51312" extrusionOk="0">
                  <a:moveTo>
                    <a:pt x="16204" y="0"/>
                  </a:moveTo>
                  <a:cubicBezTo>
                    <a:pt x="10880" y="0"/>
                    <a:pt x="7030" y="1063"/>
                    <a:pt x="4621" y="3770"/>
                  </a:cubicBezTo>
                  <a:cubicBezTo>
                    <a:pt x="2432" y="6232"/>
                    <a:pt x="1" y="21795"/>
                    <a:pt x="14044" y="36355"/>
                  </a:cubicBezTo>
                  <a:cubicBezTo>
                    <a:pt x="25894" y="48608"/>
                    <a:pt x="44254" y="51312"/>
                    <a:pt x="55052" y="51312"/>
                  </a:cubicBezTo>
                  <a:cubicBezTo>
                    <a:pt x="56468" y="51312"/>
                    <a:pt x="57753" y="51265"/>
                    <a:pt x="58877" y="51188"/>
                  </a:cubicBezTo>
                  <a:cubicBezTo>
                    <a:pt x="59364" y="51157"/>
                    <a:pt x="59820" y="51127"/>
                    <a:pt x="60245" y="51096"/>
                  </a:cubicBezTo>
                  <a:cubicBezTo>
                    <a:pt x="60245" y="51096"/>
                    <a:pt x="69637" y="43649"/>
                    <a:pt x="72829" y="31218"/>
                  </a:cubicBezTo>
                  <a:cubicBezTo>
                    <a:pt x="76005" y="18964"/>
                    <a:pt x="70853" y="6711"/>
                    <a:pt x="67154" y="6711"/>
                  </a:cubicBezTo>
                  <a:cubicBezTo>
                    <a:pt x="67100" y="6711"/>
                    <a:pt x="67046" y="6714"/>
                    <a:pt x="66993" y="6719"/>
                  </a:cubicBezTo>
                  <a:cubicBezTo>
                    <a:pt x="66750" y="6749"/>
                    <a:pt x="66507" y="6780"/>
                    <a:pt x="66294" y="6840"/>
                  </a:cubicBezTo>
                  <a:cubicBezTo>
                    <a:pt x="65868" y="6932"/>
                    <a:pt x="65473" y="7053"/>
                    <a:pt x="65078" y="7205"/>
                  </a:cubicBezTo>
                  <a:cubicBezTo>
                    <a:pt x="64713" y="9546"/>
                    <a:pt x="65777" y="13102"/>
                    <a:pt x="66719" y="15503"/>
                  </a:cubicBezTo>
                  <a:cubicBezTo>
                    <a:pt x="68330" y="19485"/>
                    <a:pt x="68938" y="26932"/>
                    <a:pt x="66111" y="31917"/>
                  </a:cubicBezTo>
                  <a:cubicBezTo>
                    <a:pt x="63347" y="36739"/>
                    <a:pt x="60526" y="44009"/>
                    <a:pt x="49501" y="44009"/>
                  </a:cubicBezTo>
                  <a:cubicBezTo>
                    <a:pt x="49130" y="44009"/>
                    <a:pt x="48750" y="44001"/>
                    <a:pt x="48360" y="43984"/>
                  </a:cubicBezTo>
                  <a:cubicBezTo>
                    <a:pt x="36384" y="43497"/>
                    <a:pt x="15989" y="34136"/>
                    <a:pt x="11004" y="23680"/>
                  </a:cubicBezTo>
                  <a:cubicBezTo>
                    <a:pt x="6019" y="13193"/>
                    <a:pt x="10974" y="10457"/>
                    <a:pt x="13284" y="10123"/>
                  </a:cubicBezTo>
                  <a:cubicBezTo>
                    <a:pt x="15563" y="9789"/>
                    <a:pt x="15776" y="7236"/>
                    <a:pt x="15776" y="7236"/>
                  </a:cubicBezTo>
                  <a:cubicBezTo>
                    <a:pt x="15776" y="7236"/>
                    <a:pt x="16959" y="8382"/>
                    <a:pt x="18706" y="8382"/>
                  </a:cubicBezTo>
                  <a:cubicBezTo>
                    <a:pt x="19199" y="8382"/>
                    <a:pt x="19736" y="8290"/>
                    <a:pt x="20305" y="8056"/>
                  </a:cubicBezTo>
                  <a:cubicBezTo>
                    <a:pt x="22858" y="6992"/>
                    <a:pt x="21187" y="3527"/>
                    <a:pt x="21187" y="3527"/>
                  </a:cubicBezTo>
                  <a:lnTo>
                    <a:pt x="21187" y="3527"/>
                  </a:lnTo>
                  <a:cubicBezTo>
                    <a:pt x="21351" y="3542"/>
                    <a:pt x="21506" y="3548"/>
                    <a:pt x="21653" y="3548"/>
                  </a:cubicBezTo>
                  <a:cubicBezTo>
                    <a:pt x="23390" y="3548"/>
                    <a:pt x="23997" y="2600"/>
                    <a:pt x="24165" y="1704"/>
                  </a:cubicBezTo>
                  <a:cubicBezTo>
                    <a:pt x="22950" y="792"/>
                    <a:pt x="21521" y="275"/>
                    <a:pt x="20001" y="153"/>
                  </a:cubicBezTo>
                  <a:cubicBezTo>
                    <a:pt x="18661" y="53"/>
                    <a:pt x="17395" y="0"/>
                    <a:pt x="16204"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8" name="Google Shape;1245;p35"/>
            <p:cNvSpPr/>
            <p:nvPr/>
          </p:nvSpPr>
          <p:spPr>
            <a:xfrm rot="736448">
              <a:off x="2623871" y="2559279"/>
              <a:ext cx="280469" cy="967721"/>
            </a:xfrm>
            <a:custGeom>
              <a:avLst/>
              <a:gdLst/>
              <a:ahLst/>
              <a:cxnLst/>
              <a:rect l="l" t="t" r="r" b="b"/>
              <a:pathLst>
                <a:path w="16597" h="44529" extrusionOk="0">
                  <a:moveTo>
                    <a:pt x="9697" y="0"/>
                  </a:moveTo>
                  <a:cubicBezTo>
                    <a:pt x="9454" y="31"/>
                    <a:pt x="9211" y="61"/>
                    <a:pt x="8967" y="122"/>
                  </a:cubicBezTo>
                  <a:cubicBezTo>
                    <a:pt x="8359" y="365"/>
                    <a:pt x="8208" y="1064"/>
                    <a:pt x="8359" y="2098"/>
                  </a:cubicBezTo>
                  <a:cubicBezTo>
                    <a:pt x="8755" y="5472"/>
                    <a:pt x="12098" y="12463"/>
                    <a:pt x="11338" y="19150"/>
                  </a:cubicBezTo>
                  <a:cubicBezTo>
                    <a:pt x="11186" y="20548"/>
                    <a:pt x="10822" y="21885"/>
                    <a:pt x="10305" y="23192"/>
                  </a:cubicBezTo>
                  <a:cubicBezTo>
                    <a:pt x="10244" y="23344"/>
                    <a:pt x="10183" y="23466"/>
                    <a:pt x="10122" y="23618"/>
                  </a:cubicBezTo>
                  <a:cubicBezTo>
                    <a:pt x="7235" y="29849"/>
                    <a:pt x="4013" y="34651"/>
                    <a:pt x="2037" y="37934"/>
                  </a:cubicBezTo>
                  <a:cubicBezTo>
                    <a:pt x="882" y="39788"/>
                    <a:pt x="153" y="41186"/>
                    <a:pt x="92" y="42068"/>
                  </a:cubicBezTo>
                  <a:cubicBezTo>
                    <a:pt x="1" y="43740"/>
                    <a:pt x="730" y="44348"/>
                    <a:pt x="1581" y="44500"/>
                  </a:cubicBezTo>
                  <a:cubicBezTo>
                    <a:pt x="1726" y="44519"/>
                    <a:pt x="1870" y="44529"/>
                    <a:pt x="2014" y="44529"/>
                  </a:cubicBezTo>
                  <a:cubicBezTo>
                    <a:pt x="2326" y="44529"/>
                    <a:pt x="2637" y="44482"/>
                    <a:pt x="2949" y="44378"/>
                  </a:cubicBezTo>
                  <a:cubicBezTo>
                    <a:pt x="8998" y="39150"/>
                    <a:pt x="13405" y="32220"/>
                    <a:pt x="15533" y="24499"/>
                  </a:cubicBezTo>
                  <a:cubicBezTo>
                    <a:pt x="15685" y="24013"/>
                    <a:pt x="15776" y="23527"/>
                    <a:pt x="15867" y="23071"/>
                  </a:cubicBezTo>
                  <a:cubicBezTo>
                    <a:pt x="16293" y="21034"/>
                    <a:pt x="16506" y="18967"/>
                    <a:pt x="16536" y="16900"/>
                  </a:cubicBezTo>
                  <a:cubicBezTo>
                    <a:pt x="16597" y="9332"/>
                    <a:pt x="14043" y="2827"/>
                    <a:pt x="11490" y="730"/>
                  </a:cubicBezTo>
                  <a:cubicBezTo>
                    <a:pt x="11004" y="244"/>
                    <a:pt x="10366" y="0"/>
                    <a:pt x="9697" y="0"/>
                  </a:cubicBezTo>
                  <a:close/>
                </a:path>
              </a:pathLst>
            </a:custGeom>
            <a:solidFill>
              <a:srgbClr val="D25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9" name="Google Shape;1246;p35"/>
            <p:cNvSpPr/>
            <p:nvPr/>
          </p:nvSpPr>
          <p:spPr>
            <a:xfrm rot="736448">
              <a:off x="2251317" y="2544311"/>
              <a:ext cx="78613" cy="100425"/>
            </a:xfrm>
            <a:custGeom>
              <a:avLst/>
              <a:gdLst/>
              <a:ahLst/>
              <a:cxnLst/>
              <a:rect l="l" t="t" r="r" b="b"/>
              <a:pathLst>
                <a:path w="4652" h="4621" extrusionOk="0">
                  <a:moveTo>
                    <a:pt x="2341" y="0"/>
                  </a:moveTo>
                  <a:cubicBezTo>
                    <a:pt x="1034" y="0"/>
                    <a:pt x="1" y="1034"/>
                    <a:pt x="1" y="2310"/>
                  </a:cubicBezTo>
                  <a:cubicBezTo>
                    <a:pt x="1" y="3587"/>
                    <a:pt x="1034" y="4620"/>
                    <a:pt x="2341" y="4620"/>
                  </a:cubicBezTo>
                  <a:cubicBezTo>
                    <a:pt x="3618" y="4620"/>
                    <a:pt x="4651" y="3587"/>
                    <a:pt x="4651" y="2310"/>
                  </a:cubicBezTo>
                  <a:cubicBezTo>
                    <a:pt x="4651" y="1034"/>
                    <a:pt x="3618" y="0"/>
                    <a:pt x="234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 name="Google Shape;1247;p35"/>
            <p:cNvSpPr/>
            <p:nvPr/>
          </p:nvSpPr>
          <p:spPr>
            <a:xfrm rot="736448">
              <a:off x="2341369" y="2691652"/>
              <a:ext cx="78089" cy="100425"/>
            </a:xfrm>
            <a:custGeom>
              <a:avLst/>
              <a:gdLst/>
              <a:ahLst/>
              <a:cxnLst/>
              <a:rect l="l" t="t" r="r" b="b"/>
              <a:pathLst>
                <a:path w="4621" h="4621" extrusionOk="0">
                  <a:moveTo>
                    <a:pt x="2310" y="1"/>
                  </a:moveTo>
                  <a:cubicBezTo>
                    <a:pt x="1034" y="1"/>
                    <a:pt x="0" y="1034"/>
                    <a:pt x="0" y="2311"/>
                  </a:cubicBezTo>
                  <a:cubicBezTo>
                    <a:pt x="0" y="3587"/>
                    <a:pt x="1034" y="4621"/>
                    <a:pt x="2310" y="4621"/>
                  </a:cubicBezTo>
                  <a:cubicBezTo>
                    <a:pt x="3587" y="4621"/>
                    <a:pt x="4620" y="3587"/>
                    <a:pt x="4620" y="2311"/>
                  </a:cubicBezTo>
                  <a:cubicBezTo>
                    <a:pt x="4620" y="1034"/>
                    <a:pt x="3587" y="1"/>
                    <a:pt x="231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 name="Google Shape;1248;p35"/>
            <p:cNvSpPr/>
            <p:nvPr/>
          </p:nvSpPr>
          <p:spPr>
            <a:xfrm rot="736448">
              <a:off x="2543855" y="2778952"/>
              <a:ext cx="78089" cy="100425"/>
            </a:xfrm>
            <a:custGeom>
              <a:avLst/>
              <a:gdLst/>
              <a:ahLst/>
              <a:cxnLst/>
              <a:rect l="l" t="t" r="r" b="b"/>
              <a:pathLst>
                <a:path w="4621" h="4621" extrusionOk="0">
                  <a:moveTo>
                    <a:pt x="2311" y="1"/>
                  </a:moveTo>
                  <a:cubicBezTo>
                    <a:pt x="1034" y="1"/>
                    <a:pt x="1" y="1034"/>
                    <a:pt x="1" y="2311"/>
                  </a:cubicBezTo>
                  <a:cubicBezTo>
                    <a:pt x="1" y="3587"/>
                    <a:pt x="1034" y="4621"/>
                    <a:pt x="2311" y="4621"/>
                  </a:cubicBezTo>
                  <a:cubicBezTo>
                    <a:pt x="3587" y="4621"/>
                    <a:pt x="4621" y="3587"/>
                    <a:pt x="4621" y="2311"/>
                  </a:cubicBezTo>
                  <a:cubicBezTo>
                    <a:pt x="4621" y="1034"/>
                    <a:pt x="3587" y="1"/>
                    <a:pt x="231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 name="Google Shape;1249;p35"/>
            <p:cNvSpPr/>
            <p:nvPr/>
          </p:nvSpPr>
          <p:spPr>
            <a:xfrm rot="736532">
              <a:off x="1937938" y="2259996"/>
              <a:ext cx="506333" cy="272857"/>
            </a:xfrm>
            <a:custGeom>
              <a:avLst/>
              <a:gdLst/>
              <a:ahLst/>
              <a:cxnLst/>
              <a:rect l="l" t="t" r="r" b="b"/>
              <a:pathLst>
                <a:path w="21328" h="8937" extrusionOk="0">
                  <a:moveTo>
                    <a:pt x="18231" y="0"/>
                  </a:moveTo>
                  <a:cubicBezTo>
                    <a:pt x="17156" y="0"/>
                    <a:pt x="15903" y="233"/>
                    <a:pt x="14799" y="665"/>
                  </a:cubicBezTo>
                  <a:cubicBezTo>
                    <a:pt x="12253" y="1663"/>
                    <a:pt x="7303" y="1731"/>
                    <a:pt x="6001" y="1731"/>
                  </a:cubicBezTo>
                  <a:cubicBezTo>
                    <a:pt x="5795" y="1731"/>
                    <a:pt x="5680" y="1729"/>
                    <a:pt x="5680" y="1729"/>
                  </a:cubicBezTo>
                  <a:cubicBezTo>
                    <a:pt x="5680" y="1729"/>
                    <a:pt x="5268" y="1610"/>
                    <a:pt x="4672" y="1610"/>
                  </a:cubicBezTo>
                  <a:cubicBezTo>
                    <a:pt x="3731" y="1610"/>
                    <a:pt x="2331" y="1906"/>
                    <a:pt x="1364" y="3431"/>
                  </a:cubicBezTo>
                  <a:cubicBezTo>
                    <a:pt x="0" y="5516"/>
                    <a:pt x="1622" y="7121"/>
                    <a:pt x="3461" y="7121"/>
                  </a:cubicBezTo>
                  <a:cubicBezTo>
                    <a:pt x="3794" y="7121"/>
                    <a:pt x="4134" y="7069"/>
                    <a:pt x="4465" y="6957"/>
                  </a:cubicBezTo>
                  <a:cubicBezTo>
                    <a:pt x="5741" y="6531"/>
                    <a:pt x="6775" y="5589"/>
                    <a:pt x="7291" y="4373"/>
                  </a:cubicBezTo>
                  <a:lnTo>
                    <a:pt x="7291" y="4373"/>
                  </a:lnTo>
                  <a:cubicBezTo>
                    <a:pt x="7291" y="4374"/>
                    <a:pt x="6350" y="8936"/>
                    <a:pt x="9361" y="8936"/>
                  </a:cubicBezTo>
                  <a:cubicBezTo>
                    <a:pt x="9410" y="8936"/>
                    <a:pt x="9460" y="8935"/>
                    <a:pt x="9510" y="8933"/>
                  </a:cubicBezTo>
                  <a:cubicBezTo>
                    <a:pt x="12732" y="8750"/>
                    <a:pt x="12276" y="4647"/>
                    <a:pt x="12276" y="4647"/>
                  </a:cubicBezTo>
                  <a:lnTo>
                    <a:pt x="12276" y="4647"/>
                  </a:lnTo>
                  <a:cubicBezTo>
                    <a:pt x="12276" y="4647"/>
                    <a:pt x="13960" y="7815"/>
                    <a:pt x="16155" y="7815"/>
                  </a:cubicBezTo>
                  <a:cubicBezTo>
                    <a:pt x="16531" y="7815"/>
                    <a:pt x="16922" y="7722"/>
                    <a:pt x="17322" y="7504"/>
                  </a:cubicBezTo>
                  <a:cubicBezTo>
                    <a:pt x="20088" y="5984"/>
                    <a:pt x="15590" y="2611"/>
                    <a:pt x="15589" y="2610"/>
                  </a:cubicBezTo>
                  <a:lnTo>
                    <a:pt x="15589" y="2610"/>
                  </a:lnTo>
                  <a:cubicBezTo>
                    <a:pt x="15590" y="2610"/>
                    <a:pt x="17018" y="3274"/>
                    <a:pt x="18396" y="3274"/>
                  </a:cubicBezTo>
                  <a:cubicBezTo>
                    <a:pt x="19285" y="3274"/>
                    <a:pt x="20152" y="2999"/>
                    <a:pt x="20605" y="2094"/>
                  </a:cubicBezTo>
                  <a:cubicBezTo>
                    <a:pt x="21327" y="648"/>
                    <a:pt x="20028" y="0"/>
                    <a:pt x="1823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 name="Google Shape;1250;p35"/>
            <p:cNvSpPr/>
            <p:nvPr/>
          </p:nvSpPr>
          <p:spPr>
            <a:xfrm rot="1583001">
              <a:off x="3252969" y="3093591"/>
              <a:ext cx="216872" cy="183631"/>
            </a:xfrm>
            <a:custGeom>
              <a:avLst/>
              <a:gdLst/>
              <a:ahLst/>
              <a:cxnLst/>
              <a:rect l="l" t="t" r="r" b="b"/>
              <a:pathLst>
                <a:path w="10792" h="9940" extrusionOk="0">
                  <a:moveTo>
                    <a:pt x="5503" y="0"/>
                  </a:moveTo>
                  <a:lnTo>
                    <a:pt x="1" y="5380"/>
                  </a:lnTo>
                  <a:lnTo>
                    <a:pt x="7873" y="9940"/>
                  </a:lnTo>
                  <a:lnTo>
                    <a:pt x="10791" y="4104"/>
                  </a:lnTo>
                  <a:lnTo>
                    <a:pt x="9241" y="2918"/>
                  </a:lnTo>
                  <a:lnTo>
                    <a:pt x="7083" y="1247"/>
                  </a:lnTo>
                  <a:lnTo>
                    <a:pt x="5503" y="0"/>
                  </a:ln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 name="Google Shape;1251;p35"/>
            <p:cNvSpPr/>
            <p:nvPr/>
          </p:nvSpPr>
          <p:spPr>
            <a:xfrm rot="446729">
              <a:off x="2572529" y="3582766"/>
              <a:ext cx="191484" cy="175789"/>
            </a:xfrm>
            <a:custGeom>
              <a:avLst/>
              <a:gdLst/>
              <a:ahLst/>
              <a:cxnLst/>
              <a:rect l="l" t="t" r="r" b="b"/>
              <a:pathLst>
                <a:path w="9089" h="10153" extrusionOk="0">
                  <a:moveTo>
                    <a:pt x="2554" y="0"/>
                  </a:moveTo>
                  <a:lnTo>
                    <a:pt x="0" y="8724"/>
                  </a:lnTo>
                  <a:lnTo>
                    <a:pt x="6323" y="10152"/>
                  </a:lnTo>
                  <a:lnTo>
                    <a:pt x="7174" y="8298"/>
                  </a:lnTo>
                  <a:lnTo>
                    <a:pt x="8511" y="5350"/>
                  </a:lnTo>
                  <a:lnTo>
                    <a:pt x="9089" y="4073"/>
                  </a:lnTo>
                  <a:lnTo>
                    <a:pt x="2554" y="0"/>
                  </a:ln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1252;p35"/>
            <p:cNvSpPr/>
            <p:nvPr/>
          </p:nvSpPr>
          <p:spPr>
            <a:xfrm rot="1381816">
              <a:off x="3084148" y="3566163"/>
              <a:ext cx="1141" cy="14"/>
            </a:xfrm>
            <a:custGeom>
              <a:avLst/>
              <a:gdLst/>
              <a:ahLst/>
              <a:cxnLst/>
              <a:rect l="l" t="t" r="r" b="b"/>
              <a:pathLst>
                <a:path w="92" h="1" extrusionOk="0">
                  <a:moveTo>
                    <a:pt x="92" y="0"/>
                  </a:moveTo>
                  <a:lnTo>
                    <a:pt x="1" y="0"/>
                  </a:lnTo>
                  <a:cubicBezTo>
                    <a:pt x="61" y="0"/>
                    <a:pt x="92" y="0"/>
                    <a:pt x="92" y="0"/>
                  </a:cubicBezTo>
                  <a:close/>
                </a:path>
              </a:pathLst>
            </a:custGeom>
            <a:solidFill>
              <a:srgbClr val="A3362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1253;p35"/>
            <p:cNvSpPr/>
            <p:nvPr/>
          </p:nvSpPr>
          <p:spPr>
            <a:xfrm rot="1382566">
              <a:off x="3327145" y="3161558"/>
              <a:ext cx="255462" cy="257005"/>
            </a:xfrm>
            <a:custGeom>
              <a:avLst/>
              <a:gdLst/>
              <a:ahLst/>
              <a:cxnLst/>
              <a:rect l="l" t="t" r="r" b="b"/>
              <a:pathLst>
                <a:path w="15563" h="13397" extrusionOk="0">
                  <a:moveTo>
                    <a:pt x="4408" y="0"/>
                  </a:moveTo>
                  <a:lnTo>
                    <a:pt x="1459" y="5563"/>
                  </a:lnTo>
                  <a:lnTo>
                    <a:pt x="0" y="8359"/>
                  </a:lnTo>
                  <a:lnTo>
                    <a:pt x="578" y="8754"/>
                  </a:lnTo>
                  <a:cubicBezTo>
                    <a:pt x="2371" y="9848"/>
                    <a:pt x="7630" y="13101"/>
                    <a:pt x="8967" y="13374"/>
                  </a:cubicBezTo>
                  <a:cubicBezTo>
                    <a:pt x="9043" y="13389"/>
                    <a:pt x="9111" y="13397"/>
                    <a:pt x="9165" y="13397"/>
                  </a:cubicBezTo>
                  <a:cubicBezTo>
                    <a:pt x="9218" y="13397"/>
                    <a:pt x="9256" y="13389"/>
                    <a:pt x="9271" y="13374"/>
                  </a:cubicBezTo>
                  <a:cubicBezTo>
                    <a:pt x="9544" y="12979"/>
                    <a:pt x="9788" y="12553"/>
                    <a:pt x="10031" y="12158"/>
                  </a:cubicBezTo>
                  <a:cubicBezTo>
                    <a:pt x="10244" y="11824"/>
                    <a:pt x="10456" y="11429"/>
                    <a:pt x="10730" y="11003"/>
                  </a:cubicBezTo>
                  <a:cubicBezTo>
                    <a:pt x="10851" y="10791"/>
                    <a:pt x="11003" y="10517"/>
                    <a:pt x="11155" y="10274"/>
                  </a:cubicBezTo>
                  <a:cubicBezTo>
                    <a:pt x="11520" y="9605"/>
                    <a:pt x="11946" y="8845"/>
                    <a:pt x="12371" y="8085"/>
                  </a:cubicBezTo>
                  <a:cubicBezTo>
                    <a:pt x="12736" y="7417"/>
                    <a:pt x="13101" y="6778"/>
                    <a:pt x="13435" y="6110"/>
                  </a:cubicBezTo>
                  <a:cubicBezTo>
                    <a:pt x="13800" y="5380"/>
                    <a:pt x="14165" y="4651"/>
                    <a:pt x="14499" y="3982"/>
                  </a:cubicBezTo>
                  <a:cubicBezTo>
                    <a:pt x="14803" y="3344"/>
                    <a:pt x="15107" y="2645"/>
                    <a:pt x="15350" y="1945"/>
                  </a:cubicBezTo>
                  <a:cubicBezTo>
                    <a:pt x="15502" y="1429"/>
                    <a:pt x="15563" y="1094"/>
                    <a:pt x="15502" y="942"/>
                  </a:cubicBezTo>
                  <a:cubicBezTo>
                    <a:pt x="15441" y="881"/>
                    <a:pt x="15365" y="853"/>
                    <a:pt x="15278" y="853"/>
                  </a:cubicBezTo>
                  <a:cubicBezTo>
                    <a:pt x="14328" y="853"/>
                    <a:pt x="12007" y="4195"/>
                    <a:pt x="12007" y="4195"/>
                  </a:cubicBezTo>
                  <a:lnTo>
                    <a:pt x="11307" y="3830"/>
                  </a:lnTo>
                  <a:lnTo>
                    <a:pt x="9058" y="2584"/>
                  </a:lnTo>
                  <a:lnTo>
                    <a:pt x="8116" y="2067"/>
                  </a:lnTo>
                  <a:lnTo>
                    <a:pt x="5867" y="821"/>
                  </a:lnTo>
                  <a:lnTo>
                    <a:pt x="4894" y="274"/>
                  </a:lnTo>
                  <a:lnTo>
                    <a:pt x="4408"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 name="Google Shape;1254;p35"/>
            <p:cNvSpPr/>
            <p:nvPr/>
          </p:nvSpPr>
          <p:spPr>
            <a:xfrm rot="1382566">
              <a:off x="3451316" y="3214508"/>
              <a:ext cx="158172" cy="269686"/>
            </a:xfrm>
            <a:custGeom>
              <a:avLst/>
              <a:gdLst/>
              <a:ahLst/>
              <a:cxnLst/>
              <a:rect l="l" t="t" r="r" b="b"/>
              <a:pathLst>
                <a:path w="9636" h="14058" extrusionOk="0">
                  <a:moveTo>
                    <a:pt x="6536" y="0"/>
                  </a:moveTo>
                  <a:cubicBezTo>
                    <a:pt x="6444" y="274"/>
                    <a:pt x="6353" y="578"/>
                    <a:pt x="6232" y="912"/>
                  </a:cubicBezTo>
                  <a:cubicBezTo>
                    <a:pt x="5989" y="1520"/>
                    <a:pt x="5685" y="2249"/>
                    <a:pt x="5381" y="2949"/>
                  </a:cubicBezTo>
                  <a:cubicBezTo>
                    <a:pt x="5046" y="3648"/>
                    <a:pt x="4712" y="4347"/>
                    <a:pt x="4317" y="5076"/>
                  </a:cubicBezTo>
                  <a:cubicBezTo>
                    <a:pt x="3982" y="5715"/>
                    <a:pt x="3618" y="6383"/>
                    <a:pt x="3283" y="7022"/>
                  </a:cubicBezTo>
                  <a:cubicBezTo>
                    <a:pt x="2827" y="7781"/>
                    <a:pt x="2402" y="8511"/>
                    <a:pt x="2007" y="9180"/>
                  </a:cubicBezTo>
                  <a:cubicBezTo>
                    <a:pt x="1855" y="9453"/>
                    <a:pt x="1733" y="9696"/>
                    <a:pt x="1581" y="9909"/>
                  </a:cubicBezTo>
                  <a:cubicBezTo>
                    <a:pt x="1308" y="10335"/>
                    <a:pt x="1095" y="10699"/>
                    <a:pt x="882" y="11064"/>
                  </a:cubicBezTo>
                  <a:cubicBezTo>
                    <a:pt x="396" y="11824"/>
                    <a:pt x="61" y="12310"/>
                    <a:pt x="1" y="12402"/>
                  </a:cubicBezTo>
                  <a:cubicBezTo>
                    <a:pt x="578" y="12949"/>
                    <a:pt x="1186" y="13435"/>
                    <a:pt x="1855" y="13861"/>
                  </a:cubicBezTo>
                  <a:cubicBezTo>
                    <a:pt x="2082" y="13992"/>
                    <a:pt x="2337" y="14058"/>
                    <a:pt x="2592" y="14058"/>
                  </a:cubicBezTo>
                  <a:cubicBezTo>
                    <a:pt x="2987" y="14058"/>
                    <a:pt x="3383" y="13901"/>
                    <a:pt x="3678" y="13587"/>
                  </a:cubicBezTo>
                  <a:cubicBezTo>
                    <a:pt x="3830" y="13405"/>
                    <a:pt x="4013" y="13222"/>
                    <a:pt x="4165" y="13009"/>
                  </a:cubicBezTo>
                  <a:cubicBezTo>
                    <a:pt x="4408" y="12706"/>
                    <a:pt x="4681" y="12341"/>
                    <a:pt x="4925" y="12067"/>
                  </a:cubicBezTo>
                  <a:cubicBezTo>
                    <a:pt x="5137" y="11763"/>
                    <a:pt x="5350" y="11490"/>
                    <a:pt x="5563" y="11216"/>
                  </a:cubicBezTo>
                  <a:cubicBezTo>
                    <a:pt x="6019" y="10547"/>
                    <a:pt x="6444" y="9848"/>
                    <a:pt x="6840" y="9149"/>
                  </a:cubicBezTo>
                  <a:cubicBezTo>
                    <a:pt x="7265" y="8450"/>
                    <a:pt x="7599" y="7751"/>
                    <a:pt x="7903" y="7113"/>
                  </a:cubicBezTo>
                  <a:cubicBezTo>
                    <a:pt x="8268" y="6322"/>
                    <a:pt x="8603" y="5502"/>
                    <a:pt x="8876" y="4681"/>
                  </a:cubicBezTo>
                  <a:cubicBezTo>
                    <a:pt x="9180" y="3830"/>
                    <a:pt x="9393" y="3101"/>
                    <a:pt x="9545" y="2553"/>
                  </a:cubicBezTo>
                  <a:cubicBezTo>
                    <a:pt x="9545" y="2523"/>
                    <a:pt x="9545" y="2493"/>
                    <a:pt x="9545" y="2462"/>
                  </a:cubicBezTo>
                  <a:cubicBezTo>
                    <a:pt x="9636" y="1885"/>
                    <a:pt x="9393" y="1307"/>
                    <a:pt x="8876" y="1003"/>
                  </a:cubicBezTo>
                  <a:cubicBezTo>
                    <a:pt x="8147" y="547"/>
                    <a:pt x="7356" y="213"/>
                    <a:pt x="653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 name="Google Shape;1255;p35"/>
            <p:cNvSpPr/>
            <p:nvPr/>
          </p:nvSpPr>
          <p:spPr>
            <a:xfrm rot="1382566">
              <a:off x="3423067" y="3366162"/>
              <a:ext cx="76837" cy="73493"/>
            </a:xfrm>
            <a:custGeom>
              <a:avLst/>
              <a:gdLst/>
              <a:ahLst/>
              <a:cxnLst/>
              <a:rect l="l" t="t" r="r" b="b"/>
              <a:pathLst>
                <a:path w="4681" h="3831" extrusionOk="0">
                  <a:moveTo>
                    <a:pt x="1155" y="1"/>
                  </a:moveTo>
                  <a:cubicBezTo>
                    <a:pt x="1003" y="244"/>
                    <a:pt x="851" y="487"/>
                    <a:pt x="699" y="730"/>
                  </a:cubicBezTo>
                  <a:cubicBezTo>
                    <a:pt x="456" y="1125"/>
                    <a:pt x="213" y="1520"/>
                    <a:pt x="0" y="1855"/>
                  </a:cubicBezTo>
                  <a:lnTo>
                    <a:pt x="213" y="1976"/>
                  </a:lnTo>
                  <a:lnTo>
                    <a:pt x="3283" y="3830"/>
                  </a:lnTo>
                  <a:cubicBezTo>
                    <a:pt x="3526" y="3527"/>
                    <a:pt x="3799" y="3162"/>
                    <a:pt x="4043" y="2888"/>
                  </a:cubicBezTo>
                  <a:cubicBezTo>
                    <a:pt x="4255" y="2584"/>
                    <a:pt x="4468" y="2311"/>
                    <a:pt x="4681" y="2037"/>
                  </a:cubicBezTo>
                  <a:lnTo>
                    <a:pt x="1337" y="92"/>
                  </a:lnTo>
                  <a:lnTo>
                    <a:pt x="1155"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 name="Google Shape;1256;p35"/>
            <p:cNvSpPr/>
            <p:nvPr/>
          </p:nvSpPr>
          <p:spPr>
            <a:xfrm rot="1382566">
              <a:off x="3502960" y="3315924"/>
              <a:ext cx="76361" cy="78749"/>
            </a:xfrm>
            <a:custGeom>
              <a:avLst/>
              <a:gdLst/>
              <a:ahLst/>
              <a:cxnLst/>
              <a:rect l="l" t="t" r="r" b="b"/>
              <a:pathLst>
                <a:path w="4652" h="4105" extrusionOk="0">
                  <a:moveTo>
                    <a:pt x="1065" y="1"/>
                  </a:moveTo>
                  <a:cubicBezTo>
                    <a:pt x="730" y="639"/>
                    <a:pt x="366" y="1308"/>
                    <a:pt x="1" y="1946"/>
                  </a:cubicBezTo>
                  <a:lnTo>
                    <a:pt x="3588" y="4104"/>
                  </a:lnTo>
                  <a:cubicBezTo>
                    <a:pt x="4013" y="3405"/>
                    <a:pt x="4347" y="2706"/>
                    <a:pt x="4651" y="2068"/>
                  </a:cubicBezTo>
                  <a:lnTo>
                    <a:pt x="1065"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1257;p35"/>
            <p:cNvSpPr/>
            <p:nvPr/>
          </p:nvSpPr>
          <p:spPr>
            <a:xfrm rot="1382566">
              <a:off x="3583014" y="3263197"/>
              <a:ext cx="68367" cy="72918"/>
            </a:xfrm>
            <a:custGeom>
              <a:avLst/>
              <a:gdLst/>
              <a:ahLst/>
              <a:cxnLst/>
              <a:rect l="l" t="t" r="r" b="b"/>
              <a:pathLst>
                <a:path w="4165" h="3801" extrusionOk="0">
                  <a:moveTo>
                    <a:pt x="852" y="1"/>
                  </a:moveTo>
                  <a:cubicBezTo>
                    <a:pt x="609" y="609"/>
                    <a:pt x="335" y="1308"/>
                    <a:pt x="1" y="2037"/>
                  </a:cubicBezTo>
                  <a:lnTo>
                    <a:pt x="3496" y="3800"/>
                  </a:lnTo>
                  <a:cubicBezTo>
                    <a:pt x="3800" y="2949"/>
                    <a:pt x="4013" y="2220"/>
                    <a:pt x="4165" y="1672"/>
                  </a:cubicBezTo>
                  <a:cubicBezTo>
                    <a:pt x="4165" y="1642"/>
                    <a:pt x="4165" y="1612"/>
                    <a:pt x="4165" y="1581"/>
                  </a:cubicBezTo>
                  <a:lnTo>
                    <a:pt x="852"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1258;p35"/>
            <p:cNvSpPr/>
            <p:nvPr/>
          </p:nvSpPr>
          <p:spPr>
            <a:xfrm rot="1382566">
              <a:off x="3343309" y="3110716"/>
              <a:ext cx="105300" cy="201295"/>
            </a:xfrm>
            <a:custGeom>
              <a:avLst/>
              <a:gdLst/>
              <a:ahLst/>
              <a:cxnLst/>
              <a:rect l="l" t="t" r="r" b="b"/>
              <a:pathLst>
                <a:path w="6415" h="10493" extrusionOk="0">
                  <a:moveTo>
                    <a:pt x="4930" y="1"/>
                  </a:moveTo>
                  <a:cubicBezTo>
                    <a:pt x="4820" y="1"/>
                    <a:pt x="4719" y="63"/>
                    <a:pt x="4652" y="176"/>
                  </a:cubicBezTo>
                  <a:lnTo>
                    <a:pt x="1673" y="6164"/>
                  </a:lnTo>
                  <a:lnTo>
                    <a:pt x="62" y="9386"/>
                  </a:lnTo>
                  <a:cubicBezTo>
                    <a:pt x="1" y="9508"/>
                    <a:pt x="62" y="9659"/>
                    <a:pt x="153" y="9751"/>
                  </a:cubicBezTo>
                  <a:lnTo>
                    <a:pt x="1186" y="10450"/>
                  </a:lnTo>
                  <a:cubicBezTo>
                    <a:pt x="1225" y="10479"/>
                    <a:pt x="1274" y="10493"/>
                    <a:pt x="1323" y="10493"/>
                  </a:cubicBezTo>
                  <a:cubicBezTo>
                    <a:pt x="1429" y="10493"/>
                    <a:pt x="1540" y="10431"/>
                    <a:pt x="1582" y="10328"/>
                  </a:cubicBezTo>
                  <a:lnTo>
                    <a:pt x="1794" y="9933"/>
                  </a:lnTo>
                  <a:lnTo>
                    <a:pt x="3253" y="7076"/>
                  </a:lnTo>
                  <a:lnTo>
                    <a:pt x="6111" y="1483"/>
                  </a:lnTo>
                  <a:lnTo>
                    <a:pt x="6354" y="1027"/>
                  </a:lnTo>
                  <a:cubicBezTo>
                    <a:pt x="6414" y="875"/>
                    <a:pt x="6354" y="693"/>
                    <a:pt x="6202" y="632"/>
                  </a:cubicBezTo>
                  <a:lnTo>
                    <a:pt x="5047" y="24"/>
                  </a:lnTo>
                  <a:cubicBezTo>
                    <a:pt x="5007" y="8"/>
                    <a:pt x="4968" y="1"/>
                    <a:pt x="493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 name="Google Shape;1259;p35"/>
            <p:cNvSpPr/>
            <p:nvPr/>
          </p:nvSpPr>
          <p:spPr>
            <a:xfrm rot="1382566">
              <a:off x="3441587" y="3170318"/>
              <a:ext cx="68367" cy="99353"/>
            </a:xfrm>
            <a:custGeom>
              <a:avLst/>
              <a:gdLst/>
              <a:ahLst/>
              <a:cxnLst/>
              <a:rect l="l" t="t" r="r" b="b"/>
              <a:pathLst>
                <a:path w="4165" h="5179" extrusionOk="0">
                  <a:moveTo>
                    <a:pt x="2064" y="1"/>
                  </a:moveTo>
                  <a:cubicBezTo>
                    <a:pt x="1920" y="1"/>
                    <a:pt x="1778" y="86"/>
                    <a:pt x="1733" y="219"/>
                  </a:cubicBezTo>
                  <a:lnTo>
                    <a:pt x="92" y="3988"/>
                  </a:lnTo>
                  <a:cubicBezTo>
                    <a:pt x="1" y="4170"/>
                    <a:pt x="92" y="4414"/>
                    <a:pt x="274" y="4505"/>
                  </a:cubicBezTo>
                  <a:lnTo>
                    <a:pt x="1916" y="5143"/>
                  </a:lnTo>
                  <a:cubicBezTo>
                    <a:pt x="1964" y="5168"/>
                    <a:pt x="2015" y="5179"/>
                    <a:pt x="2066" y="5179"/>
                  </a:cubicBezTo>
                  <a:cubicBezTo>
                    <a:pt x="2203" y="5179"/>
                    <a:pt x="2335" y="5094"/>
                    <a:pt x="2402" y="4961"/>
                  </a:cubicBezTo>
                  <a:lnTo>
                    <a:pt x="4074" y="1253"/>
                  </a:lnTo>
                  <a:cubicBezTo>
                    <a:pt x="4165" y="1070"/>
                    <a:pt x="4074" y="827"/>
                    <a:pt x="3891" y="736"/>
                  </a:cubicBezTo>
                  <a:lnTo>
                    <a:pt x="2219" y="37"/>
                  </a:lnTo>
                  <a:cubicBezTo>
                    <a:pt x="2171" y="12"/>
                    <a:pt x="2117" y="1"/>
                    <a:pt x="206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 name="Google Shape;1260;p35"/>
            <p:cNvSpPr/>
            <p:nvPr/>
          </p:nvSpPr>
          <p:spPr>
            <a:xfrm rot="1382566">
              <a:off x="3470349" y="3218591"/>
              <a:ext cx="68860" cy="99353"/>
            </a:xfrm>
            <a:custGeom>
              <a:avLst/>
              <a:gdLst/>
              <a:ahLst/>
              <a:cxnLst/>
              <a:rect l="l" t="t" r="r" b="b"/>
              <a:pathLst>
                <a:path w="4195" h="5179" extrusionOk="0">
                  <a:moveTo>
                    <a:pt x="2069" y="1"/>
                  </a:moveTo>
                  <a:cubicBezTo>
                    <a:pt x="1931" y="1"/>
                    <a:pt x="1799" y="85"/>
                    <a:pt x="1733" y="219"/>
                  </a:cubicBezTo>
                  <a:lnTo>
                    <a:pt x="91" y="3988"/>
                  </a:lnTo>
                  <a:cubicBezTo>
                    <a:pt x="0" y="4170"/>
                    <a:pt x="91" y="4414"/>
                    <a:pt x="304" y="4474"/>
                  </a:cubicBezTo>
                  <a:lnTo>
                    <a:pt x="1915" y="5143"/>
                  </a:lnTo>
                  <a:cubicBezTo>
                    <a:pt x="1964" y="5168"/>
                    <a:pt x="2015" y="5179"/>
                    <a:pt x="2065" y="5179"/>
                  </a:cubicBezTo>
                  <a:cubicBezTo>
                    <a:pt x="2203" y="5179"/>
                    <a:pt x="2335" y="5094"/>
                    <a:pt x="2401" y="4961"/>
                  </a:cubicBezTo>
                  <a:lnTo>
                    <a:pt x="4104" y="1252"/>
                  </a:lnTo>
                  <a:cubicBezTo>
                    <a:pt x="4195" y="1040"/>
                    <a:pt x="4104" y="827"/>
                    <a:pt x="3891" y="736"/>
                  </a:cubicBezTo>
                  <a:lnTo>
                    <a:pt x="2219" y="37"/>
                  </a:lnTo>
                  <a:cubicBezTo>
                    <a:pt x="2170" y="12"/>
                    <a:pt x="2119" y="1"/>
                    <a:pt x="206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 name="Google Shape;1261;p35"/>
            <p:cNvSpPr/>
            <p:nvPr/>
          </p:nvSpPr>
          <p:spPr>
            <a:xfrm rot="1382566">
              <a:off x="3271787" y="3236647"/>
              <a:ext cx="247993" cy="192720"/>
            </a:xfrm>
            <a:custGeom>
              <a:avLst/>
              <a:gdLst/>
              <a:ahLst/>
              <a:cxnLst/>
              <a:rect l="l" t="t" r="r" b="b"/>
              <a:pathLst>
                <a:path w="15108" h="10046" extrusionOk="0">
                  <a:moveTo>
                    <a:pt x="1673" y="0"/>
                  </a:moveTo>
                  <a:lnTo>
                    <a:pt x="62" y="3222"/>
                  </a:lnTo>
                  <a:cubicBezTo>
                    <a:pt x="1" y="3344"/>
                    <a:pt x="62" y="3496"/>
                    <a:pt x="153" y="3587"/>
                  </a:cubicBezTo>
                  <a:lnTo>
                    <a:pt x="1186" y="4286"/>
                  </a:lnTo>
                  <a:cubicBezTo>
                    <a:pt x="1225" y="4315"/>
                    <a:pt x="1274" y="4329"/>
                    <a:pt x="1324" y="4329"/>
                  </a:cubicBezTo>
                  <a:cubicBezTo>
                    <a:pt x="1432" y="4329"/>
                    <a:pt x="1550" y="4268"/>
                    <a:pt x="1612" y="4165"/>
                  </a:cubicBezTo>
                  <a:lnTo>
                    <a:pt x="1794" y="3769"/>
                  </a:lnTo>
                  <a:cubicBezTo>
                    <a:pt x="3588" y="4864"/>
                    <a:pt x="8846" y="8116"/>
                    <a:pt x="10184" y="8390"/>
                  </a:cubicBezTo>
                  <a:cubicBezTo>
                    <a:pt x="10761" y="8937"/>
                    <a:pt x="11369" y="9423"/>
                    <a:pt x="12038" y="9849"/>
                  </a:cubicBezTo>
                  <a:cubicBezTo>
                    <a:pt x="12265" y="9980"/>
                    <a:pt x="12520" y="10046"/>
                    <a:pt x="12775" y="10046"/>
                  </a:cubicBezTo>
                  <a:cubicBezTo>
                    <a:pt x="13170" y="10046"/>
                    <a:pt x="13566" y="9889"/>
                    <a:pt x="13861" y="9575"/>
                  </a:cubicBezTo>
                  <a:cubicBezTo>
                    <a:pt x="14013" y="9393"/>
                    <a:pt x="14196" y="9210"/>
                    <a:pt x="14348" y="8997"/>
                  </a:cubicBezTo>
                  <a:cubicBezTo>
                    <a:pt x="14591" y="8694"/>
                    <a:pt x="14864" y="8359"/>
                    <a:pt x="15108" y="8055"/>
                  </a:cubicBezTo>
                  <a:cubicBezTo>
                    <a:pt x="13649" y="7508"/>
                    <a:pt x="12585" y="6475"/>
                    <a:pt x="12068" y="6080"/>
                  </a:cubicBezTo>
                  <a:lnTo>
                    <a:pt x="11946" y="6019"/>
                  </a:lnTo>
                  <a:cubicBezTo>
                    <a:pt x="11886" y="5988"/>
                    <a:pt x="11825" y="5928"/>
                    <a:pt x="11764" y="5897"/>
                  </a:cubicBezTo>
                  <a:cubicBezTo>
                    <a:pt x="10457" y="5046"/>
                    <a:pt x="6019" y="2493"/>
                    <a:pt x="3253" y="912"/>
                  </a:cubicBezTo>
                  <a:cubicBezTo>
                    <a:pt x="3071" y="791"/>
                    <a:pt x="2858" y="699"/>
                    <a:pt x="2676" y="578"/>
                  </a:cubicBezTo>
                  <a:lnTo>
                    <a:pt x="1673" y="0"/>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 name="Google Shape;1262;p35"/>
            <p:cNvSpPr/>
            <p:nvPr/>
          </p:nvSpPr>
          <p:spPr>
            <a:xfrm rot="1515169">
              <a:off x="2382509" y="3838089"/>
              <a:ext cx="316562" cy="118461"/>
            </a:xfrm>
            <a:custGeom>
              <a:avLst/>
              <a:gdLst/>
              <a:ahLst/>
              <a:cxnLst/>
              <a:rect l="l" t="t" r="r" b="b"/>
              <a:pathLst>
                <a:path w="14804" h="6901" extrusionOk="0">
                  <a:moveTo>
                    <a:pt x="1186" y="1"/>
                  </a:moveTo>
                  <a:cubicBezTo>
                    <a:pt x="791" y="700"/>
                    <a:pt x="457" y="1399"/>
                    <a:pt x="214" y="2159"/>
                  </a:cubicBezTo>
                  <a:cubicBezTo>
                    <a:pt x="1" y="2797"/>
                    <a:pt x="305" y="3496"/>
                    <a:pt x="913" y="3831"/>
                  </a:cubicBezTo>
                  <a:cubicBezTo>
                    <a:pt x="1125" y="3952"/>
                    <a:pt x="1338" y="4074"/>
                    <a:pt x="1581" y="4195"/>
                  </a:cubicBezTo>
                  <a:cubicBezTo>
                    <a:pt x="2250" y="4530"/>
                    <a:pt x="2949" y="4834"/>
                    <a:pt x="3679" y="5107"/>
                  </a:cubicBezTo>
                  <a:cubicBezTo>
                    <a:pt x="4469" y="5411"/>
                    <a:pt x="5198" y="5654"/>
                    <a:pt x="5989" y="5867"/>
                  </a:cubicBezTo>
                  <a:cubicBezTo>
                    <a:pt x="6749" y="6110"/>
                    <a:pt x="7509" y="6262"/>
                    <a:pt x="8208" y="6414"/>
                  </a:cubicBezTo>
                  <a:cubicBezTo>
                    <a:pt x="9150" y="6597"/>
                    <a:pt x="10031" y="6718"/>
                    <a:pt x="10791" y="6779"/>
                  </a:cubicBezTo>
                  <a:cubicBezTo>
                    <a:pt x="11703" y="6870"/>
                    <a:pt x="12463" y="6901"/>
                    <a:pt x="13010" y="6901"/>
                  </a:cubicBezTo>
                  <a:lnTo>
                    <a:pt x="13101" y="6901"/>
                  </a:lnTo>
                  <a:cubicBezTo>
                    <a:pt x="13709" y="6870"/>
                    <a:pt x="14226" y="6475"/>
                    <a:pt x="14408" y="5928"/>
                  </a:cubicBezTo>
                  <a:cubicBezTo>
                    <a:pt x="14652" y="5107"/>
                    <a:pt x="14804" y="4256"/>
                    <a:pt x="14804" y="3375"/>
                  </a:cubicBezTo>
                  <a:cubicBezTo>
                    <a:pt x="14530" y="3375"/>
                    <a:pt x="14196" y="3344"/>
                    <a:pt x="13861" y="3314"/>
                  </a:cubicBezTo>
                  <a:cubicBezTo>
                    <a:pt x="13193" y="3253"/>
                    <a:pt x="12433" y="3101"/>
                    <a:pt x="11673" y="2980"/>
                  </a:cubicBezTo>
                  <a:cubicBezTo>
                    <a:pt x="10943" y="2828"/>
                    <a:pt x="10153" y="2645"/>
                    <a:pt x="9363" y="2463"/>
                  </a:cubicBezTo>
                  <a:cubicBezTo>
                    <a:pt x="8633" y="2281"/>
                    <a:pt x="7934" y="2098"/>
                    <a:pt x="7235" y="1885"/>
                  </a:cubicBezTo>
                  <a:cubicBezTo>
                    <a:pt x="6384" y="1642"/>
                    <a:pt x="5624" y="1429"/>
                    <a:pt x="4803" y="1186"/>
                  </a:cubicBezTo>
                  <a:cubicBezTo>
                    <a:pt x="4013" y="943"/>
                    <a:pt x="3314" y="730"/>
                    <a:pt x="2706" y="518"/>
                  </a:cubicBezTo>
                  <a:cubicBezTo>
                    <a:pt x="1764" y="214"/>
                    <a:pt x="1186" y="1"/>
                    <a:pt x="118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 name="Google Shape;1263;p35"/>
            <p:cNvSpPr/>
            <p:nvPr/>
          </p:nvSpPr>
          <p:spPr>
            <a:xfrm rot="1515169">
              <a:off x="2438678" y="3681940"/>
              <a:ext cx="313312" cy="230537"/>
            </a:xfrm>
            <a:custGeom>
              <a:avLst/>
              <a:gdLst/>
              <a:ahLst/>
              <a:cxnLst/>
              <a:rect l="l" t="t" r="r" b="b"/>
              <a:pathLst>
                <a:path w="14652" h="13430" extrusionOk="0">
                  <a:moveTo>
                    <a:pt x="3192" y="1"/>
                  </a:moveTo>
                  <a:cubicBezTo>
                    <a:pt x="3192" y="1"/>
                    <a:pt x="3101" y="244"/>
                    <a:pt x="2979" y="670"/>
                  </a:cubicBezTo>
                  <a:cubicBezTo>
                    <a:pt x="2250" y="2888"/>
                    <a:pt x="0" y="9910"/>
                    <a:pt x="547" y="10183"/>
                  </a:cubicBezTo>
                  <a:cubicBezTo>
                    <a:pt x="1003" y="10366"/>
                    <a:pt x="1459" y="10518"/>
                    <a:pt x="1915" y="10670"/>
                  </a:cubicBezTo>
                  <a:cubicBezTo>
                    <a:pt x="2189" y="10761"/>
                    <a:pt x="2523" y="10852"/>
                    <a:pt x="2888" y="10943"/>
                  </a:cubicBezTo>
                  <a:lnTo>
                    <a:pt x="4013" y="11278"/>
                  </a:lnTo>
                  <a:cubicBezTo>
                    <a:pt x="4772" y="11521"/>
                    <a:pt x="5593" y="11734"/>
                    <a:pt x="6444" y="11977"/>
                  </a:cubicBezTo>
                  <a:cubicBezTo>
                    <a:pt x="7143" y="12159"/>
                    <a:pt x="7873" y="12341"/>
                    <a:pt x="8602" y="12524"/>
                  </a:cubicBezTo>
                  <a:cubicBezTo>
                    <a:pt x="9393" y="12706"/>
                    <a:pt x="10183" y="12889"/>
                    <a:pt x="10912" y="13041"/>
                  </a:cubicBezTo>
                  <a:cubicBezTo>
                    <a:pt x="11642" y="13193"/>
                    <a:pt x="12371" y="13314"/>
                    <a:pt x="13101" y="13405"/>
                  </a:cubicBezTo>
                  <a:cubicBezTo>
                    <a:pt x="13247" y="13422"/>
                    <a:pt x="13381" y="13429"/>
                    <a:pt x="13499" y="13429"/>
                  </a:cubicBezTo>
                  <a:cubicBezTo>
                    <a:pt x="13822" y="13429"/>
                    <a:pt x="14029" y="13373"/>
                    <a:pt x="14074" y="13284"/>
                  </a:cubicBezTo>
                  <a:cubicBezTo>
                    <a:pt x="14651" y="12402"/>
                    <a:pt x="10092" y="10670"/>
                    <a:pt x="10092" y="10670"/>
                  </a:cubicBezTo>
                  <a:lnTo>
                    <a:pt x="10304" y="9910"/>
                  </a:lnTo>
                  <a:lnTo>
                    <a:pt x="10973" y="7417"/>
                  </a:lnTo>
                  <a:lnTo>
                    <a:pt x="11247" y="6384"/>
                  </a:lnTo>
                  <a:lnTo>
                    <a:pt x="11915" y="3892"/>
                  </a:lnTo>
                  <a:lnTo>
                    <a:pt x="12219" y="2828"/>
                  </a:lnTo>
                  <a:lnTo>
                    <a:pt x="12371" y="2281"/>
                  </a:lnTo>
                  <a:lnTo>
                    <a:pt x="5350" y="548"/>
                  </a:lnTo>
                  <a:lnTo>
                    <a:pt x="3192"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 name="Google Shape;1264;p35"/>
            <p:cNvSpPr/>
            <p:nvPr/>
          </p:nvSpPr>
          <p:spPr>
            <a:xfrm rot="1515169">
              <a:off x="2428940" y="3809329"/>
              <a:ext cx="68919" cy="78808"/>
            </a:xfrm>
            <a:custGeom>
              <a:avLst/>
              <a:gdLst/>
              <a:ahLst/>
              <a:cxnLst/>
              <a:rect l="l" t="t" r="r" b="b"/>
              <a:pathLst>
                <a:path w="3223" h="4591" extrusionOk="0">
                  <a:moveTo>
                    <a:pt x="1125" y="1"/>
                  </a:moveTo>
                  <a:lnTo>
                    <a:pt x="1064" y="244"/>
                  </a:lnTo>
                  <a:lnTo>
                    <a:pt x="0" y="3648"/>
                  </a:lnTo>
                  <a:cubicBezTo>
                    <a:pt x="396" y="3861"/>
                    <a:pt x="821" y="4074"/>
                    <a:pt x="1247" y="4226"/>
                  </a:cubicBezTo>
                  <a:cubicBezTo>
                    <a:pt x="1520" y="4378"/>
                    <a:pt x="1794" y="4499"/>
                    <a:pt x="2098" y="4590"/>
                  </a:cubicBezTo>
                  <a:lnTo>
                    <a:pt x="3162" y="852"/>
                  </a:lnTo>
                  <a:lnTo>
                    <a:pt x="3222" y="669"/>
                  </a:lnTo>
                  <a:cubicBezTo>
                    <a:pt x="2827" y="548"/>
                    <a:pt x="2432" y="426"/>
                    <a:pt x="2098" y="335"/>
                  </a:cubicBezTo>
                  <a:lnTo>
                    <a:pt x="1125"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1265;p35"/>
            <p:cNvSpPr/>
            <p:nvPr/>
          </p:nvSpPr>
          <p:spPr>
            <a:xfrm rot="1515169">
              <a:off x="2505572" y="3872106"/>
              <a:ext cx="72169" cy="77761"/>
            </a:xfrm>
            <a:custGeom>
              <a:avLst/>
              <a:gdLst/>
              <a:ahLst/>
              <a:cxnLst/>
              <a:rect l="l" t="t" r="r" b="b"/>
              <a:pathLst>
                <a:path w="3375" h="4530" extrusionOk="0">
                  <a:moveTo>
                    <a:pt x="1247" y="0"/>
                  </a:moveTo>
                  <a:lnTo>
                    <a:pt x="1" y="4013"/>
                  </a:lnTo>
                  <a:cubicBezTo>
                    <a:pt x="761" y="4225"/>
                    <a:pt x="1521" y="4408"/>
                    <a:pt x="2220" y="4529"/>
                  </a:cubicBezTo>
                  <a:lnTo>
                    <a:pt x="3375" y="547"/>
                  </a:lnTo>
                  <a:cubicBezTo>
                    <a:pt x="2645" y="365"/>
                    <a:pt x="1946" y="183"/>
                    <a:pt x="1247"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 name="Google Shape;1266;p35"/>
            <p:cNvSpPr/>
            <p:nvPr/>
          </p:nvSpPr>
          <p:spPr>
            <a:xfrm rot="1515169">
              <a:off x="2593875" y="3931872"/>
              <a:ext cx="65669" cy="67839"/>
            </a:xfrm>
            <a:custGeom>
              <a:avLst/>
              <a:gdLst/>
              <a:ahLst/>
              <a:cxnLst/>
              <a:rect l="l" t="t" r="r" b="b"/>
              <a:pathLst>
                <a:path w="3071" h="3952" extrusionOk="0">
                  <a:moveTo>
                    <a:pt x="882" y="0"/>
                  </a:moveTo>
                  <a:lnTo>
                    <a:pt x="0" y="3830"/>
                  </a:lnTo>
                  <a:cubicBezTo>
                    <a:pt x="912" y="3921"/>
                    <a:pt x="1672" y="3952"/>
                    <a:pt x="2219" y="3952"/>
                  </a:cubicBezTo>
                  <a:lnTo>
                    <a:pt x="2310" y="3952"/>
                  </a:lnTo>
                  <a:lnTo>
                    <a:pt x="3070" y="365"/>
                  </a:lnTo>
                  <a:cubicBezTo>
                    <a:pt x="2402" y="274"/>
                    <a:pt x="1642" y="152"/>
                    <a:pt x="882"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 name="Google Shape;1267;p35"/>
            <p:cNvSpPr/>
            <p:nvPr/>
          </p:nvSpPr>
          <p:spPr>
            <a:xfrm rot="1515169">
              <a:off x="2522463" y="3673432"/>
              <a:ext cx="237913" cy="70672"/>
            </a:xfrm>
            <a:custGeom>
              <a:avLst/>
              <a:gdLst/>
              <a:ahLst/>
              <a:cxnLst/>
              <a:rect l="l" t="t" r="r" b="b"/>
              <a:pathLst>
                <a:path w="11126" h="4117" extrusionOk="0">
                  <a:moveTo>
                    <a:pt x="772" y="1"/>
                  </a:moveTo>
                  <a:cubicBezTo>
                    <a:pt x="661" y="1"/>
                    <a:pt x="540" y="84"/>
                    <a:pt x="487" y="189"/>
                  </a:cubicBezTo>
                  <a:lnTo>
                    <a:pt x="61" y="1344"/>
                  </a:lnTo>
                  <a:cubicBezTo>
                    <a:pt x="1" y="1496"/>
                    <a:pt x="92" y="1679"/>
                    <a:pt x="274" y="1709"/>
                  </a:cubicBezTo>
                  <a:lnTo>
                    <a:pt x="730" y="1831"/>
                  </a:lnTo>
                  <a:lnTo>
                    <a:pt x="2919" y="2347"/>
                  </a:lnTo>
                  <a:lnTo>
                    <a:pt x="9970" y="3989"/>
                  </a:lnTo>
                  <a:lnTo>
                    <a:pt x="10457" y="4110"/>
                  </a:lnTo>
                  <a:cubicBezTo>
                    <a:pt x="10476" y="4114"/>
                    <a:pt x="10496" y="4116"/>
                    <a:pt x="10515" y="4116"/>
                  </a:cubicBezTo>
                  <a:cubicBezTo>
                    <a:pt x="10646" y="4116"/>
                    <a:pt x="10765" y="4030"/>
                    <a:pt x="10791" y="3897"/>
                  </a:cubicBezTo>
                  <a:lnTo>
                    <a:pt x="11095" y="2621"/>
                  </a:lnTo>
                  <a:cubicBezTo>
                    <a:pt x="11125" y="2469"/>
                    <a:pt x="11034" y="2317"/>
                    <a:pt x="10882" y="2287"/>
                  </a:cubicBezTo>
                  <a:lnTo>
                    <a:pt x="3375" y="584"/>
                  </a:lnTo>
                  <a:lnTo>
                    <a:pt x="821" y="7"/>
                  </a:lnTo>
                  <a:cubicBezTo>
                    <a:pt x="805" y="3"/>
                    <a:pt x="789" y="1"/>
                    <a:pt x="77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 name="Google Shape;1268;p35"/>
            <p:cNvSpPr/>
            <p:nvPr/>
          </p:nvSpPr>
          <p:spPr>
            <a:xfrm rot="1515169">
              <a:off x="2605745" y="3765291"/>
              <a:ext cx="109869" cy="55995"/>
            </a:xfrm>
            <a:custGeom>
              <a:avLst/>
              <a:gdLst/>
              <a:ahLst/>
              <a:cxnLst/>
              <a:rect l="l" t="t" r="r" b="b"/>
              <a:pathLst>
                <a:path w="5138" h="3262" extrusionOk="0">
                  <a:moveTo>
                    <a:pt x="676" y="0"/>
                  </a:moveTo>
                  <a:cubicBezTo>
                    <a:pt x="487" y="0"/>
                    <a:pt x="332" y="144"/>
                    <a:pt x="304" y="339"/>
                  </a:cubicBezTo>
                  <a:lnTo>
                    <a:pt x="31" y="2071"/>
                  </a:lnTo>
                  <a:cubicBezTo>
                    <a:pt x="0" y="2284"/>
                    <a:pt x="152" y="2466"/>
                    <a:pt x="335" y="2497"/>
                  </a:cubicBezTo>
                  <a:lnTo>
                    <a:pt x="4347" y="3257"/>
                  </a:lnTo>
                  <a:cubicBezTo>
                    <a:pt x="4369" y="3260"/>
                    <a:pt x="4390" y="3261"/>
                    <a:pt x="4412" y="3261"/>
                  </a:cubicBezTo>
                  <a:cubicBezTo>
                    <a:pt x="4601" y="3261"/>
                    <a:pt x="4776" y="3144"/>
                    <a:pt x="4803" y="2953"/>
                  </a:cubicBezTo>
                  <a:lnTo>
                    <a:pt x="5077" y="1159"/>
                  </a:lnTo>
                  <a:cubicBezTo>
                    <a:pt x="5137" y="946"/>
                    <a:pt x="4985" y="764"/>
                    <a:pt x="4773" y="734"/>
                  </a:cubicBezTo>
                  <a:lnTo>
                    <a:pt x="730" y="4"/>
                  </a:lnTo>
                  <a:cubicBezTo>
                    <a:pt x="712" y="2"/>
                    <a:pt x="694" y="0"/>
                    <a:pt x="67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 name="Google Shape;1269;p35"/>
            <p:cNvSpPr/>
            <p:nvPr/>
          </p:nvSpPr>
          <p:spPr>
            <a:xfrm rot="1515169">
              <a:off x="2565351" y="3812714"/>
              <a:ext cx="109206" cy="56132"/>
            </a:xfrm>
            <a:custGeom>
              <a:avLst/>
              <a:gdLst/>
              <a:ahLst/>
              <a:cxnLst/>
              <a:rect l="l" t="t" r="r" b="b"/>
              <a:pathLst>
                <a:path w="5107" h="3270" extrusionOk="0">
                  <a:moveTo>
                    <a:pt x="665" y="0"/>
                  </a:moveTo>
                  <a:cubicBezTo>
                    <a:pt x="464" y="0"/>
                    <a:pt x="304" y="162"/>
                    <a:pt x="304" y="346"/>
                  </a:cubicBezTo>
                  <a:lnTo>
                    <a:pt x="31" y="2079"/>
                  </a:lnTo>
                  <a:cubicBezTo>
                    <a:pt x="0" y="2292"/>
                    <a:pt x="122" y="2474"/>
                    <a:pt x="335" y="2505"/>
                  </a:cubicBezTo>
                  <a:lnTo>
                    <a:pt x="4347" y="3264"/>
                  </a:lnTo>
                  <a:cubicBezTo>
                    <a:pt x="4368" y="3268"/>
                    <a:pt x="4390" y="3269"/>
                    <a:pt x="4411" y="3269"/>
                  </a:cubicBezTo>
                  <a:cubicBezTo>
                    <a:pt x="4595" y="3269"/>
                    <a:pt x="4748" y="3152"/>
                    <a:pt x="4803" y="2960"/>
                  </a:cubicBezTo>
                  <a:lnTo>
                    <a:pt x="5076" y="1167"/>
                  </a:lnTo>
                  <a:cubicBezTo>
                    <a:pt x="5107" y="954"/>
                    <a:pt x="4985" y="772"/>
                    <a:pt x="4772" y="742"/>
                  </a:cubicBezTo>
                  <a:lnTo>
                    <a:pt x="760" y="12"/>
                  </a:lnTo>
                  <a:cubicBezTo>
                    <a:pt x="728" y="4"/>
                    <a:pt x="696" y="0"/>
                    <a:pt x="66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 name="Google Shape;1270;p35"/>
            <p:cNvSpPr/>
            <p:nvPr/>
          </p:nvSpPr>
          <p:spPr>
            <a:xfrm rot="1515169">
              <a:off x="2447617" y="3621276"/>
              <a:ext cx="120261" cy="270945"/>
            </a:xfrm>
            <a:custGeom>
              <a:avLst/>
              <a:gdLst/>
              <a:ahLst/>
              <a:cxnLst/>
              <a:rect l="l" t="t" r="r" b="b"/>
              <a:pathLst>
                <a:path w="5624" h="15784" extrusionOk="0">
                  <a:moveTo>
                    <a:pt x="3008" y="1"/>
                  </a:moveTo>
                  <a:cubicBezTo>
                    <a:pt x="2901" y="1"/>
                    <a:pt x="2787" y="64"/>
                    <a:pt x="2736" y="191"/>
                  </a:cubicBezTo>
                  <a:lnTo>
                    <a:pt x="2310" y="1315"/>
                  </a:lnTo>
                  <a:cubicBezTo>
                    <a:pt x="2250" y="1498"/>
                    <a:pt x="2341" y="1680"/>
                    <a:pt x="2523" y="1710"/>
                  </a:cubicBezTo>
                  <a:lnTo>
                    <a:pt x="2979" y="1802"/>
                  </a:lnTo>
                  <a:cubicBezTo>
                    <a:pt x="2250" y="4020"/>
                    <a:pt x="0" y="11042"/>
                    <a:pt x="547" y="11346"/>
                  </a:cubicBezTo>
                  <a:cubicBezTo>
                    <a:pt x="1003" y="11528"/>
                    <a:pt x="1459" y="11680"/>
                    <a:pt x="1915" y="11802"/>
                  </a:cubicBezTo>
                  <a:lnTo>
                    <a:pt x="851" y="15206"/>
                  </a:lnTo>
                  <a:cubicBezTo>
                    <a:pt x="1247" y="15419"/>
                    <a:pt x="1672" y="15632"/>
                    <a:pt x="2098" y="15784"/>
                  </a:cubicBezTo>
                  <a:cubicBezTo>
                    <a:pt x="2158" y="14537"/>
                    <a:pt x="2402" y="13261"/>
                    <a:pt x="2888" y="12075"/>
                  </a:cubicBezTo>
                  <a:cubicBezTo>
                    <a:pt x="2888" y="12015"/>
                    <a:pt x="2949" y="11923"/>
                    <a:pt x="2949" y="11863"/>
                  </a:cubicBezTo>
                  <a:cubicBezTo>
                    <a:pt x="2949" y="11802"/>
                    <a:pt x="2949" y="11771"/>
                    <a:pt x="2949" y="11711"/>
                  </a:cubicBezTo>
                  <a:cubicBezTo>
                    <a:pt x="3009" y="11194"/>
                    <a:pt x="4286" y="5935"/>
                    <a:pt x="5168" y="2318"/>
                  </a:cubicBezTo>
                  <a:cubicBezTo>
                    <a:pt x="5228" y="2106"/>
                    <a:pt x="5289" y="1893"/>
                    <a:pt x="5350" y="1680"/>
                  </a:cubicBezTo>
                  <a:cubicBezTo>
                    <a:pt x="5441" y="1254"/>
                    <a:pt x="5532" y="890"/>
                    <a:pt x="5624" y="555"/>
                  </a:cubicBezTo>
                  <a:lnTo>
                    <a:pt x="3070" y="8"/>
                  </a:lnTo>
                  <a:cubicBezTo>
                    <a:pt x="3050" y="3"/>
                    <a:pt x="3029" y="1"/>
                    <a:pt x="3008" y="1"/>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1" name="Google Shape;1271;p35"/>
            <p:cNvSpPr/>
            <p:nvPr/>
          </p:nvSpPr>
          <p:spPr>
            <a:xfrm rot="1381816">
              <a:off x="2859018" y="2802492"/>
              <a:ext cx="628502" cy="374905"/>
            </a:xfrm>
            <a:custGeom>
              <a:avLst/>
              <a:gdLst/>
              <a:ahLst/>
              <a:cxnLst/>
              <a:rect l="l" t="t" r="r" b="b"/>
              <a:pathLst>
                <a:path w="50671" h="25869" extrusionOk="0">
                  <a:moveTo>
                    <a:pt x="23793" y="0"/>
                  </a:moveTo>
                  <a:cubicBezTo>
                    <a:pt x="14526" y="0"/>
                    <a:pt x="7561" y="1913"/>
                    <a:pt x="3131" y="3649"/>
                  </a:cubicBezTo>
                  <a:lnTo>
                    <a:pt x="3070" y="3680"/>
                  </a:lnTo>
                  <a:cubicBezTo>
                    <a:pt x="1855" y="4166"/>
                    <a:pt x="821" y="4622"/>
                    <a:pt x="0" y="5048"/>
                  </a:cubicBezTo>
                  <a:cubicBezTo>
                    <a:pt x="396" y="8421"/>
                    <a:pt x="3709" y="15412"/>
                    <a:pt x="2949" y="22099"/>
                  </a:cubicBezTo>
                  <a:cubicBezTo>
                    <a:pt x="4651" y="21188"/>
                    <a:pt x="6384" y="20428"/>
                    <a:pt x="8147" y="19820"/>
                  </a:cubicBezTo>
                  <a:cubicBezTo>
                    <a:pt x="12524" y="18300"/>
                    <a:pt x="17113" y="17510"/>
                    <a:pt x="21733" y="17479"/>
                  </a:cubicBezTo>
                  <a:cubicBezTo>
                    <a:pt x="21859" y="17478"/>
                    <a:pt x="21983" y="17477"/>
                    <a:pt x="22108" y="17477"/>
                  </a:cubicBezTo>
                  <a:cubicBezTo>
                    <a:pt x="36072" y="17477"/>
                    <a:pt x="44105" y="25868"/>
                    <a:pt x="44105" y="25868"/>
                  </a:cubicBezTo>
                  <a:cubicBezTo>
                    <a:pt x="44834" y="24987"/>
                    <a:pt x="45472" y="24075"/>
                    <a:pt x="46080" y="23133"/>
                  </a:cubicBezTo>
                  <a:cubicBezTo>
                    <a:pt x="47995" y="20093"/>
                    <a:pt x="49545" y="16811"/>
                    <a:pt x="50670" y="13406"/>
                  </a:cubicBezTo>
                  <a:cubicBezTo>
                    <a:pt x="50670" y="13406"/>
                    <a:pt x="41612" y="63"/>
                    <a:pt x="24226" y="2"/>
                  </a:cubicBezTo>
                  <a:cubicBezTo>
                    <a:pt x="24081" y="1"/>
                    <a:pt x="23937" y="0"/>
                    <a:pt x="23793"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2" name="Google Shape;1272;p35"/>
            <p:cNvSpPr/>
            <p:nvPr/>
          </p:nvSpPr>
          <p:spPr>
            <a:xfrm rot="1381816">
              <a:off x="2846213" y="2839478"/>
              <a:ext cx="571570" cy="321587"/>
            </a:xfrm>
            <a:custGeom>
              <a:avLst/>
              <a:gdLst/>
              <a:ahLst/>
              <a:cxnLst/>
              <a:rect l="l" t="t" r="r" b="b"/>
              <a:pathLst>
                <a:path w="46081" h="22190" extrusionOk="0">
                  <a:moveTo>
                    <a:pt x="3070" y="0"/>
                  </a:moveTo>
                  <a:lnTo>
                    <a:pt x="3070" y="0"/>
                  </a:lnTo>
                  <a:cubicBezTo>
                    <a:pt x="1855" y="487"/>
                    <a:pt x="821" y="973"/>
                    <a:pt x="0" y="1368"/>
                  </a:cubicBezTo>
                  <a:cubicBezTo>
                    <a:pt x="396" y="4742"/>
                    <a:pt x="3709" y="11733"/>
                    <a:pt x="2949" y="18420"/>
                  </a:cubicBezTo>
                  <a:cubicBezTo>
                    <a:pt x="4651" y="17539"/>
                    <a:pt x="6384" y="16779"/>
                    <a:pt x="8147" y="16140"/>
                  </a:cubicBezTo>
                  <a:cubicBezTo>
                    <a:pt x="12524" y="14651"/>
                    <a:pt x="17113" y="13861"/>
                    <a:pt x="21733" y="13830"/>
                  </a:cubicBezTo>
                  <a:cubicBezTo>
                    <a:pt x="21883" y="13828"/>
                    <a:pt x="22033" y="13827"/>
                    <a:pt x="22181" y="13827"/>
                  </a:cubicBezTo>
                  <a:cubicBezTo>
                    <a:pt x="36100" y="13827"/>
                    <a:pt x="44105" y="22189"/>
                    <a:pt x="44105" y="22189"/>
                  </a:cubicBezTo>
                  <a:cubicBezTo>
                    <a:pt x="44834" y="21338"/>
                    <a:pt x="45472" y="20426"/>
                    <a:pt x="46080" y="19484"/>
                  </a:cubicBezTo>
                  <a:cubicBezTo>
                    <a:pt x="44804" y="18268"/>
                    <a:pt x="43345" y="17022"/>
                    <a:pt x="42342" y="16505"/>
                  </a:cubicBezTo>
                  <a:cubicBezTo>
                    <a:pt x="40058" y="15273"/>
                    <a:pt x="32903" y="10150"/>
                    <a:pt x="21788" y="10150"/>
                  </a:cubicBezTo>
                  <a:cubicBezTo>
                    <a:pt x="21659" y="10150"/>
                    <a:pt x="21529" y="10151"/>
                    <a:pt x="21399" y="10152"/>
                  </a:cubicBezTo>
                  <a:cubicBezTo>
                    <a:pt x="11470" y="10285"/>
                    <a:pt x="7501" y="12852"/>
                    <a:pt x="6310" y="12852"/>
                  </a:cubicBezTo>
                  <a:cubicBezTo>
                    <a:pt x="6138" y="12852"/>
                    <a:pt x="6023" y="12798"/>
                    <a:pt x="5958" y="12675"/>
                  </a:cubicBezTo>
                  <a:cubicBezTo>
                    <a:pt x="5411" y="11703"/>
                    <a:pt x="5867" y="9848"/>
                    <a:pt x="3982" y="5046"/>
                  </a:cubicBezTo>
                  <a:cubicBezTo>
                    <a:pt x="3314" y="3465"/>
                    <a:pt x="3010" y="1733"/>
                    <a:pt x="3070"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3" name="Google Shape;1273;p35"/>
            <p:cNvSpPr/>
            <p:nvPr/>
          </p:nvSpPr>
          <p:spPr>
            <a:xfrm rot="1051534">
              <a:off x="2461164" y="3153329"/>
              <a:ext cx="524049" cy="546217"/>
            </a:xfrm>
            <a:custGeom>
              <a:avLst/>
              <a:gdLst/>
              <a:ahLst/>
              <a:cxnLst/>
              <a:rect l="l" t="t" r="r" b="b"/>
              <a:pathLst>
                <a:path w="42251" h="37691" extrusionOk="0">
                  <a:moveTo>
                    <a:pt x="12280" y="0"/>
                  </a:moveTo>
                  <a:cubicBezTo>
                    <a:pt x="10791" y="0"/>
                    <a:pt x="9453" y="61"/>
                    <a:pt x="8268" y="152"/>
                  </a:cubicBezTo>
                  <a:cubicBezTo>
                    <a:pt x="8207" y="304"/>
                    <a:pt x="8146" y="456"/>
                    <a:pt x="8085" y="608"/>
                  </a:cubicBezTo>
                  <a:cubicBezTo>
                    <a:pt x="5198" y="6839"/>
                    <a:pt x="1976" y="11611"/>
                    <a:pt x="0" y="14925"/>
                  </a:cubicBezTo>
                  <a:cubicBezTo>
                    <a:pt x="1490" y="14654"/>
                    <a:pt x="3004" y="14518"/>
                    <a:pt x="4519" y="14518"/>
                  </a:cubicBezTo>
                  <a:cubicBezTo>
                    <a:pt x="5384" y="14518"/>
                    <a:pt x="6251" y="14563"/>
                    <a:pt x="7113" y="14651"/>
                  </a:cubicBezTo>
                  <a:cubicBezTo>
                    <a:pt x="10608" y="15046"/>
                    <a:pt x="14469" y="16232"/>
                    <a:pt x="17782" y="19180"/>
                  </a:cubicBezTo>
                  <a:cubicBezTo>
                    <a:pt x="24682" y="25350"/>
                    <a:pt x="19909" y="34682"/>
                    <a:pt x="19909" y="34682"/>
                  </a:cubicBezTo>
                  <a:cubicBezTo>
                    <a:pt x="21581" y="35502"/>
                    <a:pt x="23374" y="36080"/>
                    <a:pt x="25229" y="36445"/>
                  </a:cubicBezTo>
                  <a:cubicBezTo>
                    <a:pt x="28268" y="37083"/>
                    <a:pt x="31338" y="37508"/>
                    <a:pt x="34439" y="37691"/>
                  </a:cubicBezTo>
                  <a:cubicBezTo>
                    <a:pt x="34439" y="37691"/>
                    <a:pt x="42250" y="17994"/>
                    <a:pt x="32493" y="7326"/>
                  </a:cubicBezTo>
                  <a:cubicBezTo>
                    <a:pt x="27448" y="1824"/>
                    <a:pt x="19909" y="274"/>
                    <a:pt x="13830" y="31"/>
                  </a:cubicBezTo>
                  <a:cubicBezTo>
                    <a:pt x="13314" y="0"/>
                    <a:pt x="12766" y="0"/>
                    <a:pt x="12280"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4" name="Google Shape;1274;p35"/>
            <p:cNvSpPr/>
            <p:nvPr/>
          </p:nvSpPr>
          <p:spPr>
            <a:xfrm rot="1051534">
              <a:off x="2469787" y="3127485"/>
              <a:ext cx="344586" cy="528160"/>
            </a:xfrm>
            <a:custGeom>
              <a:avLst/>
              <a:gdLst/>
              <a:ahLst/>
              <a:cxnLst/>
              <a:rect l="l" t="t" r="r" b="b"/>
              <a:pathLst>
                <a:path w="27782" h="36445" extrusionOk="0">
                  <a:moveTo>
                    <a:pt x="12280" y="0"/>
                  </a:moveTo>
                  <a:cubicBezTo>
                    <a:pt x="10821" y="0"/>
                    <a:pt x="9453" y="61"/>
                    <a:pt x="8298" y="152"/>
                  </a:cubicBezTo>
                  <a:cubicBezTo>
                    <a:pt x="8207" y="304"/>
                    <a:pt x="8146" y="456"/>
                    <a:pt x="8085" y="608"/>
                  </a:cubicBezTo>
                  <a:cubicBezTo>
                    <a:pt x="5198" y="6839"/>
                    <a:pt x="1976" y="11611"/>
                    <a:pt x="0" y="14925"/>
                  </a:cubicBezTo>
                  <a:cubicBezTo>
                    <a:pt x="1490" y="14654"/>
                    <a:pt x="3004" y="14518"/>
                    <a:pt x="4519" y="14518"/>
                  </a:cubicBezTo>
                  <a:cubicBezTo>
                    <a:pt x="5384" y="14518"/>
                    <a:pt x="6251" y="14563"/>
                    <a:pt x="7113" y="14651"/>
                  </a:cubicBezTo>
                  <a:cubicBezTo>
                    <a:pt x="10639" y="15016"/>
                    <a:pt x="14499" y="16232"/>
                    <a:pt x="17782" y="19180"/>
                  </a:cubicBezTo>
                  <a:cubicBezTo>
                    <a:pt x="24712" y="25350"/>
                    <a:pt x="19909" y="34682"/>
                    <a:pt x="19909" y="34682"/>
                  </a:cubicBezTo>
                  <a:cubicBezTo>
                    <a:pt x="21612" y="35502"/>
                    <a:pt x="23374" y="36080"/>
                    <a:pt x="25229" y="36445"/>
                  </a:cubicBezTo>
                  <a:cubicBezTo>
                    <a:pt x="27782" y="29058"/>
                    <a:pt x="27204" y="17782"/>
                    <a:pt x="20061" y="13648"/>
                  </a:cubicBezTo>
                  <a:cubicBezTo>
                    <a:pt x="11794" y="8845"/>
                    <a:pt x="8359" y="9636"/>
                    <a:pt x="9788" y="6627"/>
                  </a:cubicBezTo>
                  <a:cubicBezTo>
                    <a:pt x="10730" y="4468"/>
                    <a:pt x="11581" y="2250"/>
                    <a:pt x="12280"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565" name="Picture 564">
            <a:extLst>
              <a:ext uri="{FF2B5EF4-FFF2-40B4-BE49-F238E27FC236}">
                <a16:creationId xmlns:a16="http://schemas.microsoft.com/office/drawing/2014/main" id="{BDCC2DE9-ECE1-D1EB-72C0-EA6DB164B0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598" y="138894"/>
            <a:ext cx="1495642" cy="1495642"/>
          </a:xfrm>
          <a:prstGeom prst="rect">
            <a:avLst/>
          </a:prstGeom>
        </p:spPr>
      </p:pic>
      <p:grpSp>
        <p:nvGrpSpPr>
          <p:cNvPr id="568" name="Group 567">
            <a:extLst>
              <a:ext uri="{FF2B5EF4-FFF2-40B4-BE49-F238E27FC236}">
                <a16:creationId xmlns:a16="http://schemas.microsoft.com/office/drawing/2014/main" id="{10462B82-A369-BC52-852C-AEAA07975F99}"/>
              </a:ext>
            </a:extLst>
          </p:cNvPr>
          <p:cNvGrpSpPr/>
          <p:nvPr/>
        </p:nvGrpSpPr>
        <p:grpSpPr>
          <a:xfrm>
            <a:off x="5458240" y="1363710"/>
            <a:ext cx="1950407" cy="920917"/>
            <a:chOff x="5228904" y="1031885"/>
            <a:chExt cx="1950407" cy="920917"/>
          </a:xfrm>
        </p:grpSpPr>
        <p:sp>
          <p:nvSpPr>
            <p:cNvPr id="566" name="Freeform 20">
              <a:extLst>
                <a:ext uri="{FF2B5EF4-FFF2-40B4-BE49-F238E27FC236}">
                  <a16:creationId xmlns:a16="http://schemas.microsoft.com/office/drawing/2014/main" id="{62B7A177-902E-5182-5AD7-360213A44B14}"/>
                </a:ext>
              </a:extLst>
            </p:cNvPr>
            <p:cNvSpPr/>
            <p:nvPr/>
          </p:nvSpPr>
          <p:spPr>
            <a:xfrm>
              <a:off x="5228904" y="1031885"/>
              <a:ext cx="1950407" cy="920917"/>
            </a:xfrm>
            <a:custGeom>
              <a:avLst/>
              <a:gdLst/>
              <a:ahLst/>
              <a:cxnLst/>
              <a:rect l="l" t="t" r="r" b="b"/>
              <a:pathLst>
                <a:path w="3305819" h="1393954">
                  <a:moveTo>
                    <a:pt x="0" y="0"/>
                  </a:moveTo>
                  <a:lnTo>
                    <a:pt x="3305820" y="0"/>
                  </a:lnTo>
                  <a:lnTo>
                    <a:pt x="3305820" y="1393954"/>
                  </a:lnTo>
                  <a:lnTo>
                    <a:pt x="0" y="13939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567" name="TextBox 566">
              <a:extLst>
                <a:ext uri="{FF2B5EF4-FFF2-40B4-BE49-F238E27FC236}">
                  <a16:creationId xmlns:a16="http://schemas.microsoft.com/office/drawing/2014/main" id="{89A42C1E-452F-74B4-FCDA-0E45BE921782}"/>
                </a:ext>
              </a:extLst>
            </p:cNvPr>
            <p:cNvSpPr txBox="1"/>
            <p:nvPr/>
          </p:nvSpPr>
          <p:spPr>
            <a:xfrm>
              <a:off x="5615792" y="1233328"/>
              <a:ext cx="1342845" cy="646331"/>
            </a:xfrm>
            <a:prstGeom prst="rect">
              <a:avLst/>
            </a:prstGeom>
            <a:noFill/>
          </p:spPr>
          <p:txBody>
            <a:bodyPr wrap="square" rtlCol="0">
              <a:spAutoFit/>
            </a:bodyPr>
            <a:lstStyle/>
            <a:p>
              <a:r>
                <a:rPr lang="en-GB" sz="3600" b="1" dirty="0" err="1">
                  <a:solidFill>
                    <a:srgbClr val="C00000"/>
                  </a:solidFill>
                  <a:latin typeface="Calibri" panose="020F0502020204030204" pitchFamily="34" charset="0"/>
                  <a:ea typeface="Calibri" panose="020F0502020204030204" pitchFamily="34" charset="0"/>
                  <a:cs typeface="Calibri" panose="020F0502020204030204" pitchFamily="34" charset="0"/>
                </a:rPr>
                <a:t>Tiết</a:t>
              </a:r>
              <a:r>
                <a:rPr lang="en-GB" sz="3600" b="1" dirty="0">
                  <a:solidFill>
                    <a:srgbClr val="C00000"/>
                  </a:solidFill>
                  <a:latin typeface="Calibri" panose="020F0502020204030204" pitchFamily="34" charset="0"/>
                  <a:ea typeface="Calibri" panose="020F0502020204030204" pitchFamily="34" charset="0"/>
                  <a:cs typeface="Calibri" panose="020F0502020204030204" pitchFamily="34" charset="0"/>
                </a:rPr>
                <a:t> 1</a:t>
              </a:r>
              <a:endParaRPr lang="vi-VN" sz="36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pSp>
      <p:pic>
        <p:nvPicPr>
          <p:cNvPr id="570" name="Picture 2" descr="Thinking Clipart Library Stock Child Student Reading - Student Thinking  Clipart, HD Png Download - vhv">
            <a:extLst>
              <a:ext uri="{FF2B5EF4-FFF2-40B4-BE49-F238E27FC236}">
                <a16:creationId xmlns:a16="http://schemas.microsoft.com/office/drawing/2014/main" id="{AC2A7D0B-5F00-AD40-7611-45CF5E295B6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a:off x="7966335" y="3041151"/>
            <a:ext cx="5642184" cy="4266257"/>
          </a:xfrm>
          <a:prstGeom prst="rect">
            <a:avLst/>
          </a:prstGeom>
          <a:noFill/>
          <a:extLst>
            <a:ext uri="{909E8E84-426E-40DD-AFC4-6F175D3DCCD1}">
              <a14:hiddenFill xmlns:a14="http://schemas.microsoft.com/office/drawing/2010/main">
                <a:solidFill>
                  <a:srgbClr val="FFFFFF"/>
                </a:solidFill>
              </a14:hiddenFill>
            </a:ext>
          </a:extLst>
        </p:spPr>
      </p:pic>
      <p:pic>
        <p:nvPicPr>
          <p:cNvPr id="571" name="Picture 570">
            <a:extLst>
              <a:ext uri="{FF2B5EF4-FFF2-40B4-BE49-F238E27FC236}">
                <a16:creationId xmlns:a16="http://schemas.microsoft.com/office/drawing/2014/main" id="{4C7B7E5D-8D0C-8321-A7AB-05AAEE5B7E53}"/>
              </a:ext>
            </a:extLst>
          </p:cNvPr>
          <p:cNvPicPr>
            <a:picLocks noChangeAspect="1"/>
          </p:cNvPicPr>
          <p:nvPr/>
        </p:nvPicPr>
        <p:blipFill>
          <a:blip r:embed="rId9"/>
          <a:stretch>
            <a:fillRect/>
          </a:stretch>
        </p:blipFill>
        <p:spPr>
          <a:xfrm>
            <a:off x="1788931" y="1695263"/>
            <a:ext cx="2367156" cy="1638800"/>
          </a:xfrm>
          <a:prstGeom prst="rect">
            <a:avLst/>
          </a:prstGeom>
        </p:spPr>
      </p:pic>
    </p:spTree>
    <p:extLst>
      <p:ext uri="{BB962C8B-B14F-4D97-AF65-F5344CB8AC3E}">
        <p14:creationId xmlns:p14="http://schemas.microsoft.com/office/powerpoint/2010/main" val="37847047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3" name="Group 2">
            <a:extLst>
              <a:ext uri="{FF2B5EF4-FFF2-40B4-BE49-F238E27FC236}">
                <a16:creationId xmlns:a16="http://schemas.microsoft.com/office/drawing/2014/main" id="{12F63388-6DA1-31F1-14DA-40A474CCAFFD}"/>
              </a:ext>
            </a:extLst>
          </p:cNvPr>
          <p:cNvGrpSpPr/>
          <p:nvPr/>
        </p:nvGrpSpPr>
        <p:grpSpPr>
          <a:xfrm>
            <a:off x="556431" y="459255"/>
            <a:ext cx="605826" cy="830997"/>
            <a:chOff x="3155228" y="237323"/>
            <a:chExt cx="605826" cy="830997"/>
          </a:xfrm>
        </p:grpSpPr>
        <p:sp>
          <p:nvSpPr>
            <p:cNvPr id="4" name="Oval 3">
              <a:extLst>
                <a:ext uri="{FF2B5EF4-FFF2-40B4-BE49-F238E27FC236}">
                  <a16:creationId xmlns:a16="http://schemas.microsoft.com/office/drawing/2014/main" id="{6DE35AAD-5FA1-1695-D562-E1271A5B3335}"/>
                </a:ext>
              </a:extLst>
            </p:cNvPr>
            <p:cNvSpPr/>
            <p:nvPr/>
          </p:nvSpPr>
          <p:spPr>
            <a:xfrm>
              <a:off x="3155228" y="379826"/>
              <a:ext cx="605826" cy="605826"/>
            </a:xfrm>
            <a:prstGeom prst="ellipse">
              <a:avLst/>
            </a:prstGeom>
            <a:solidFill>
              <a:srgbClr val="002060"/>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Arial"/>
                <a:ea typeface="+mn-ea"/>
                <a:cs typeface="+mn-cs"/>
              </a:endParaRPr>
            </a:p>
          </p:txBody>
        </p:sp>
        <p:sp>
          <p:nvSpPr>
            <p:cNvPr id="5" name="TextBox 4">
              <a:extLst>
                <a:ext uri="{FF2B5EF4-FFF2-40B4-BE49-F238E27FC236}">
                  <a16:creationId xmlns:a16="http://schemas.microsoft.com/office/drawing/2014/main" id="{4B424B20-96D2-EC9F-AFEA-63F29B5548BB}"/>
                </a:ext>
              </a:extLst>
            </p:cNvPr>
            <p:cNvSpPr txBox="1"/>
            <p:nvPr/>
          </p:nvSpPr>
          <p:spPr>
            <a:xfrm>
              <a:off x="3228647" y="237323"/>
              <a:ext cx="30168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VN" sz="4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1</a:t>
              </a:r>
            </a:p>
          </p:txBody>
        </p:sp>
      </p:grpSp>
      <p:sp>
        <p:nvSpPr>
          <p:cNvPr id="6" name="Rounded Rectangle 43">
            <a:extLst>
              <a:ext uri="{FF2B5EF4-FFF2-40B4-BE49-F238E27FC236}">
                <a16:creationId xmlns:a16="http://schemas.microsoft.com/office/drawing/2014/main" id="{29099EC7-EA46-C314-E6F3-5B705BCAD8F0}"/>
              </a:ext>
            </a:extLst>
          </p:cNvPr>
          <p:cNvSpPr/>
          <p:nvPr/>
        </p:nvSpPr>
        <p:spPr>
          <a:xfrm>
            <a:off x="1206458" y="641604"/>
            <a:ext cx="1222417" cy="523220"/>
          </a:xfrm>
          <a:prstGeom prst="roundRect">
            <a:avLst/>
          </a:prstGeom>
          <a:solidFill>
            <a:srgbClr val="FFE285"/>
          </a:solidFill>
          <a:ln>
            <a:solidFill>
              <a:srgbClr val="FFE2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TextBox 6">
            <a:extLst>
              <a:ext uri="{FF2B5EF4-FFF2-40B4-BE49-F238E27FC236}">
                <a16:creationId xmlns:a16="http://schemas.microsoft.com/office/drawing/2014/main" id="{D76273B3-4CE2-3575-1571-8E1C07ABFF7C}"/>
              </a:ext>
            </a:extLst>
          </p:cNvPr>
          <p:cNvSpPr txBox="1"/>
          <p:nvPr/>
        </p:nvSpPr>
        <p:spPr>
          <a:xfrm>
            <a:off x="1178427" y="628836"/>
            <a:ext cx="129059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Arial"/>
                <a:ea typeface="+mn-ea"/>
                <a:cs typeface="+mn-cs"/>
              </a:rPr>
              <a:t>Tính</a:t>
            </a:r>
            <a:endParaRPr kumimoji="0" lang="en-VN" sz="2800" b="1" i="0" u="none" strike="noStrike" kern="1200" cap="none" spc="0" normalizeH="0" baseline="0" noProof="0" dirty="0">
              <a:ln>
                <a:noFill/>
              </a:ln>
              <a:solidFill>
                <a:prstClr val="black"/>
              </a:solidFill>
              <a:effectLst/>
              <a:uLnTx/>
              <a:uFillTx/>
              <a:latin typeface="Arial"/>
              <a:ea typeface="+mn-ea"/>
              <a:cs typeface="+mn-cs"/>
            </a:endParaRPr>
          </a:p>
        </p:txBody>
      </p:sp>
      <p:pic>
        <p:nvPicPr>
          <p:cNvPr id="14" name="Picture 13">
            <a:extLst>
              <a:ext uri="{FF2B5EF4-FFF2-40B4-BE49-F238E27FC236}">
                <a16:creationId xmlns:a16="http://schemas.microsoft.com/office/drawing/2014/main" id="{6A820BA2-3D2D-DBFC-FA50-CFDFA54AA6BE}"/>
              </a:ext>
            </a:extLst>
          </p:cNvPr>
          <p:cNvPicPr>
            <a:picLocks noChangeAspect="1"/>
          </p:cNvPicPr>
          <p:nvPr/>
        </p:nvPicPr>
        <p:blipFill>
          <a:blip r:embed="rId3"/>
          <a:stretch>
            <a:fillRect/>
          </a:stretch>
        </p:blipFill>
        <p:spPr>
          <a:xfrm>
            <a:off x="433387" y="2105025"/>
            <a:ext cx="11344275" cy="1390650"/>
          </a:xfrm>
          <a:prstGeom prst="rect">
            <a:avLst/>
          </a:prstGeom>
        </p:spPr>
      </p:pic>
    </p:spTree>
    <p:extLst>
      <p:ext uri="{BB962C8B-B14F-4D97-AF65-F5344CB8AC3E}">
        <p14:creationId xmlns:p14="http://schemas.microsoft.com/office/powerpoint/2010/main" val="316703343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
            <a:ext cx="10667999" cy="6857999"/>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8001" y="1"/>
            <a:ext cx="9143999" cy="6857999"/>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2506" y="4866969"/>
            <a:ext cx="1979255" cy="1425063"/>
          </a:xfrm>
          <a:prstGeom prst="rect">
            <a:avLst/>
          </a:prstGeom>
        </p:spPr>
      </p:pic>
      <p:sp>
        <p:nvSpPr>
          <p:cNvPr id="2" name="Rectangle 1"/>
          <p:cNvSpPr/>
          <p:nvPr/>
        </p:nvSpPr>
        <p:spPr>
          <a:xfrm>
            <a:off x="2340834" y="986135"/>
            <a:ext cx="4802597" cy="1754326"/>
          </a:xfrm>
          <a:prstGeom prst="rect">
            <a:avLst/>
          </a:prstGeom>
          <a:noFill/>
        </p:spPr>
        <p:txBody>
          <a:bodyPr wrap="none" lIns="91440" tIns="45720" rIns="91440" bIns="45720">
            <a:spAutoFit/>
          </a:bodyPr>
          <a:lstStyle/>
          <a:p>
            <a:pPr algn="ctr"/>
            <a:r>
              <a:rPr lang="en-US" sz="5400" b="1" dirty="0">
                <a:ln w="9525">
                  <a:solidFill>
                    <a:prstClr val="white"/>
                  </a:solidFill>
                  <a:prstDash val="solid"/>
                </a:ln>
                <a:solidFill>
                  <a:srgbClr val="4472C4"/>
                </a:solidFill>
                <a:effectLst>
                  <a:outerShdw blurRad="12700" dist="38100" dir="2700000" algn="tl" rotWithShape="0">
                    <a:srgbClr val="4472C4">
                      <a:lumMod val="60000"/>
                      <a:lumOff val="40000"/>
                    </a:srgbClr>
                  </a:outerShdw>
                </a:effectLst>
                <a:latin typeface="Calibri" panose="020F0502020204030204"/>
              </a:rPr>
              <a:t>VƯỢT CHƯỚNG</a:t>
            </a:r>
          </a:p>
          <a:p>
            <a:pPr algn="ctr"/>
            <a:r>
              <a:rPr lang="en-US" sz="5400" b="1" dirty="0">
                <a:ln w="9525">
                  <a:solidFill>
                    <a:prstClr val="white"/>
                  </a:solidFill>
                  <a:prstDash val="solid"/>
                </a:ln>
                <a:solidFill>
                  <a:srgbClr val="4472C4"/>
                </a:solidFill>
                <a:effectLst>
                  <a:outerShdw blurRad="12700" dist="38100" dir="2700000" algn="tl" rotWithShape="0">
                    <a:srgbClr val="4472C4">
                      <a:lumMod val="60000"/>
                      <a:lumOff val="40000"/>
                    </a:srgbClr>
                  </a:outerShdw>
                </a:effectLst>
                <a:latin typeface="Calibri" panose="020F0502020204030204"/>
              </a:rPr>
              <a:t>NGẠI VẬT</a:t>
            </a:r>
          </a:p>
        </p:txBody>
      </p:sp>
      <p:pic>
        <p:nvPicPr>
          <p:cNvPr id="3" name="Car">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7271659"/>
            <a:ext cx="609600" cy="609600"/>
          </a:xfrm>
          <a:prstGeom prst="rect">
            <a:avLst/>
          </a:prstGeom>
        </p:spPr>
      </p:pic>
      <p:pic>
        <p:nvPicPr>
          <p:cNvPr id="6" name="Bike Rides">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7848600" y="7271656"/>
            <a:ext cx="609600" cy="609600"/>
          </a:xfrm>
          <a:prstGeom prst="rect">
            <a:avLst/>
          </a:prstGeom>
        </p:spPr>
      </p:pic>
    </p:spTree>
    <p:extLst>
      <p:ext uri="{BB962C8B-B14F-4D97-AF65-F5344CB8AC3E}">
        <p14:creationId xmlns:p14="http://schemas.microsoft.com/office/powerpoint/2010/main" val="373355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repeatCount="indefinite" fill="hold"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xEl>
                                              <p:pRg st="0" end="0"/>
                                            </p:txEl>
                                          </p:spTgt>
                                        </p:tgtEl>
                                        <p:attrNameLst>
                                          <p:attrName>ppt_x</p:attrName>
                                          <p:attrName>ppt_y</p:attrName>
                                        </p:attrNameLst>
                                      </p:cBhvr>
                                    </p:animMotion>
                                    <p:animRot by="1500000">
                                      <p:cBhvr>
                                        <p:cTn id="7" dur="125" fill="hold">
                                          <p:stCondLst>
                                            <p:cond delay="0"/>
                                          </p:stCondLst>
                                        </p:cTn>
                                        <p:tgtEl>
                                          <p:spTgt spid="2">
                                            <p:txEl>
                                              <p:pRg st="0" end="0"/>
                                            </p:txEl>
                                          </p:spTgt>
                                        </p:tgtEl>
                                        <p:attrNameLst>
                                          <p:attrName>r</p:attrName>
                                        </p:attrNameLst>
                                      </p:cBhvr>
                                    </p:animRot>
                                    <p:animRot by="-1500000">
                                      <p:cBhvr>
                                        <p:cTn id="8" dur="125" fill="hold">
                                          <p:stCondLst>
                                            <p:cond delay="125"/>
                                          </p:stCondLst>
                                        </p:cTn>
                                        <p:tgtEl>
                                          <p:spTgt spid="2">
                                            <p:txEl>
                                              <p:pRg st="0" end="0"/>
                                            </p:txEl>
                                          </p:spTgt>
                                        </p:tgtEl>
                                        <p:attrNameLst>
                                          <p:attrName>r</p:attrName>
                                        </p:attrNameLst>
                                      </p:cBhvr>
                                    </p:animRot>
                                    <p:animRot by="-1500000">
                                      <p:cBhvr>
                                        <p:cTn id="9" dur="125" fill="hold">
                                          <p:stCondLst>
                                            <p:cond delay="250"/>
                                          </p:stCondLst>
                                        </p:cTn>
                                        <p:tgtEl>
                                          <p:spTgt spid="2">
                                            <p:txEl>
                                              <p:pRg st="0" end="0"/>
                                            </p:txEl>
                                          </p:spTgt>
                                        </p:tgtEl>
                                        <p:attrNameLst>
                                          <p:attrName>r</p:attrName>
                                        </p:attrNameLst>
                                      </p:cBhvr>
                                    </p:animRot>
                                    <p:animRot by="1500000">
                                      <p:cBhvr>
                                        <p:cTn id="10" dur="125" fill="hold">
                                          <p:stCondLst>
                                            <p:cond delay="375"/>
                                          </p:stCondLst>
                                        </p:cTn>
                                        <p:tgtEl>
                                          <p:spTgt spid="2">
                                            <p:txEl>
                                              <p:pRg st="0" end="0"/>
                                            </p:txEl>
                                          </p:spTgt>
                                        </p:tgtEl>
                                        <p:attrNameLst>
                                          <p:attrName>r</p:attrName>
                                        </p:attrNameLst>
                                      </p:cBhvr>
                                    </p:animRot>
                                  </p:childTnLst>
                                </p:cTn>
                              </p:par>
                              <p:par>
                                <p:cTn id="11" presetID="34" presetClass="emph" presetSubtype="0" repeatCount="indefinite" fill="hold"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2">
                                            <p:txEl>
                                              <p:pRg st="1" end="1"/>
                                            </p:txEl>
                                          </p:spTgt>
                                        </p:tgtEl>
                                        <p:attrNameLst>
                                          <p:attrName>ppt_x</p:attrName>
                                          <p:attrName>ppt_y</p:attrName>
                                        </p:attrNameLst>
                                      </p:cBhvr>
                                    </p:animMotion>
                                    <p:animRot by="1500000">
                                      <p:cBhvr>
                                        <p:cTn id="13" dur="125" fill="hold">
                                          <p:stCondLst>
                                            <p:cond delay="0"/>
                                          </p:stCondLst>
                                        </p:cTn>
                                        <p:tgtEl>
                                          <p:spTgt spid="2">
                                            <p:txEl>
                                              <p:pRg st="1" end="1"/>
                                            </p:txEl>
                                          </p:spTgt>
                                        </p:tgtEl>
                                        <p:attrNameLst>
                                          <p:attrName>r</p:attrName>
                                        </p:attrNameLst>
                                      </p:cBhvr>
                                    </p:animRot>
                                    <p:animRot by="-1500000">
                                      <p:cBhvr>
                                        <p:cTn id="14" dur="125" fill="hold">
                                          <p:stCondLst>
                                            <p:cond delay="125"/>
                                          </p:stCondLst>
                                        </p:cTn>
                                        <p:tgtEl>
                                          <p:spTgt spid="2">
                                            <p:txEl>
                                              <p:pRg st="1" end="1"/>
                                            </p:txEl>
                                          </p:spTgt>
                                        </p:tgtEl>
                                        <p:attrNameLst>
                                          <p:attrName>r</p:attrName>
                                        </p:attrNameLst>
                                      </p:cBhvr>
                                    </p:animRot>
                                    <p:animRot by="-1500000">
                                      <p:cBhvr>
                                        <p:cTn id="15" dur="125" fill="hold">
                                          <p:stCondLst>
                                            <p:cond delay="250"/>
                                          </p:stCondLst>
                                        </p:cTn>
                                        <p:tgtEl>
                                          <p:spTgt spid="2">
                                            <p:txEl>
                                              <p:pRg st="1" end="1"/>
                                            </p:txEl>
                                          </p:spTgt>
                                        </p:tgtEl>
                                        <p:attrNameLst>
                                          <p:attrName>r</p:attrName>
                                        </p:attrNameLst>
                                      </p:cBhvr>
                                    </p:animRot>
                                    <p:animRot by="1500000">
                                      <p:cBhvr>
                                        <p:cTn id="16" dur="125" fill="hold">
                                          <p:stCondLst>
                                            <p:cond delay="375"/>
                                          </p:stCondLst>
                                        </p:cTn>
                                        <p:tgtEl>
                                          <p:spTgt spid="2">
                                            <p:txEl>
                                              <p:pRg st="1" end="1"/>
                                            </p:txEl>
                                          </p:spTgt>
                                        </p:tgtEl>
                                        <p:attrNameLst>
                                          <p:attrName>r</p:attrName>
                                        </p:attrNameLst>
                                      </p:cBhvr>
                                    </p:animRot>
                                  </p:childTnLst>
                                </p:cTn>
                              </p:par>
                              <p:par>
                                <p:cTn id="17" presetID="1" presetClass="mediacall" presetSubtype="0" fill="hold" nodeType="withEffect">
                                  <p:stCondLst>
                                    <p:cond delay="0"/>
                                  </p:stCondLst>
                                  <p:childTnLst>
                                    <p:cmd type="call" cmd="playFrom(0.0)">
                                      <p:cBhvr>
                                        <p:cTn id="18" dur="22909" fill="hold"/>
                                        <p:tgtEl>
                                          <p:spTgt spid="6"/>
                                        </p:tgtEl>
                                      </p:cBhvr>
                                    </p:cmd>
                                  </p:childTnLst>
                                </p:cTn>
                              </p:par>
                            </p:childTnLst>
                          </p:cTn>
                        </p:par>
                      </p:childTnLst>
                    </p:cTn>
                  </p:par>
                  <p:par>
                    <p:cTn id="19" fill="hold">
                      <p:stCondLst>
                        <p:cond delay="indefinite"/>
                      </p:stCondLst>
                      <p:childTnLst>
                        <p:par>
                          <p:cTn id="20" fill="hold">
                            <p:stCondLst>
                              <p:cond delay="0"/>
                            </p:stCondLst>
                            <p:childTnLst>
                              <p:par>
                                <p:cTn id="21" presetID="3" presetClass="mediacall" presetSubtype="0" fill="hold" nodeType="clickEffect">
                                  <p:stCondLst>
                                    <p:cond delay="0"/>
                                  </p:stCondLst>
                                  <p:childTnLst>
                                    <p:cmd type="call" cmd="stop">
                                      <p:cBhvr>
                                        <p:cTn id="22" dur="1" fill="hold"/>
                                        <p:tgtEl>
                                          <p:spTgt spid="6"/>
                                        </p:tgtEl>
                                      </p:cBhvr>
                                    </p:cmd>
                                  </p:childTnLst>
                                </p:cTn>
                              </p:par>
                            </p:childTnLst>
                          </p:cTn>
                        </p:par>
                      </p:childTnLst>
                    </p:cTn>
                  </p:par>
                  <p:par>
                    <p:cTn id="23" fill="hold">
                      <p:stCondLst>
                        <p:cond delay="indefinite"/>
                      </p:stCondLst>
                      <p:childTnLst>
                        <p:par>
                          <p:cTn id="24" fill="hold">
                            <p:stCondLst>
                              <p:cond delay="0"/>
                            </p:stCondLst>
                            <p:childTnLst>
                              <p:par>
                                <p:cTn id="25" presetID="50" presetClass="exit" presetSubtype="0" accel="100000" fill="hold" grpId="0" nodeType="clickEffect">
                                  <p:stCondLst>
                                    <p:cond delay="0"/>
                                  </p:stCondLst>
                                  <p:iterate type="lt">
                                    <p:tmPct val="0"/>
                                  </p:iterate>
                                  <p:childTnLst>
                                    <p:anim calcmode="lin" valueType="num">
                                      <p:cBhvr>
                                        <p:cTn id="26" dur="1000"/>
                                        <p:tgtEl>
                                          <p:spTgt spid="2">
                                            <p:txEl>
                                              <p:pRg st="0" end="0"/>
                                            </p:txEl>
                                          </p:spTgt>
                                        </p:tgtEl>
                                        <p:attrNameLst>
                                          <p:attrName>ppt_w</p:attrName>
                                        </p:attrNameLst>
                                      </p:cBhvr>
                                      <p:tavLst>
                                        <p:tav tm="0">
                                          <p:val>
                                            <p:strVal val="ppt_w"/>
                                          </p:val>
                                        </p:tav>
                                        <p:tav tm="100000">
                                          <p:val>
                                            <p:strVal val="ppt_w+.3"/>
                                          </p:val>
                                        </p:tav>
                                      </p:tavLst>
                                    </p:anim>
                                    <p:anim calcmode="lin" valueType="num">
                                      <p:cBhvr>
                                        <p:cTn id="27" dur="1000"/>
                                        <p:tgtEl>
                                          <p:spTgt spid="2">
                                            <p:txEl>
                                              <p:pRg st="0" end="0"/>
                                            </p:txEl>
                                          </p:spTgt>
                                        </p:tgtEl>
                                        <p:attrNameLst>
                                          <p:attrName>ppt_h</p:attrName>
                                        </p:attrNameLst>
                                      </p:cBhvr>
                                      <p:tavLst>
                                        <p:tav tm="0">
                                          <p:val>
                                            <p:strVal val="ppt_h"/>
                                          </p:val>
                                        </p:tav>
                                        <p:tav tm="100000">
                                          <p:val>
                                            <p:strVal val="ppt_h"/>
                                          </p:val>
                                        </p:tav>
                                      </p:tavLst>
                                    </p:anim>
                                    <p:animEffect transition="out" filter="fade">
                                      <p:cBhvr>
                                        <p:cTn id="28" dur="1000"/>
                                        <p:tgtEl>
                                          <p:spTgt spid="2">
                                            <p:txEl>
                                              <p:pRg st="0" end="0"/>
                                            </p:txEl>
                                          </p:spTgt>
                                        </p:tgtEl>
                                      </p:cBhvr>
                                    </p:animEffect>
                                    <p:set>
                                      <p:cBhvr>
                                        <p:cTn id="29" dur="1" fill="hold">
                                          <p:stCondLst>
                                            <p:cond delay="999"/>
                                          </p:stCondLst>
                                        </p:cTn>
                                        <p:tgtEl>
                                          <p:spTgt spid="2">
                                            <p:txEl>
                                              <p:pRg st="0" end="0"/>
                                            </p:txEl>
                                          </p:spTgt>
                                        </p:tgtEl>
                                        <p:attrNameLst>
                                          <p:attrName>style.visibility</p:attrName>
                                        </p:attrNameLst>
                                      </p:cBhvr>
                                      <p:to>
                                        <p:strVal val="hidden"/>
                                      </p:to>
                                    </p:set>
                                  </p:childTnLst>
                                </p:cTn>
                              </p:par>
                              <p:par>
                                <p:cTn id="30" presetID="50" presetClass="exit" presetSubtype="0" accel="100000" fill="hold" grpId="0" nodeType="withEffect">
                                  <p:stCondLst>
                                    <p:cond delay="0"/>
                                  </p:stCondLst>
                                  <p:iterate type="lt">
                                    <p:tmPct val="0"/>
                                  </p:iterate>
                                  <p:childTnLst>
                                    <p:anim calcmode="lin" valueType="num">
                                      <p:cBhvr>
                                        <p:cTn id="31" dur="1000"/>
                                        <p:tgtEl>
                                          <p:spTgt spid="2">
                                            <p:txEl>
                                              <p:pRg st="1" end="1"/>
                                            </p:txEl>
                                          </p:spTgt>
                                        </p:tgtEl>
                                        <p:attrNameLst>
                                          <p:attrName>ppt_w</p:attrName>
                                        </p:attrNameLst>
                                      </p:cBhvr>
                                      <p:tavLst>
                                        <p:tav tm="0">
                                          <p:val>
                                            <p:strVal val="ppt_w"/>
                                          </p:val>
                                        </p:tav>
                                        <p:tav tm="100000">
                                          <p:val>
                                            <p:strVal val="ppt_w+.3"/>
                                          </p:val>
                                        </p:tav>
                                      </p:tavLst>
                                    </p:anim>
                                    <p:anim calcmode="lin" valueType="num">
                                      <p:cBhvr>
                                        <p:cTn id="32" dur="1000"/>
                                        <p:tgtEl>
                                          <p:spTgt spid="2">
                                            <p:txEl>
                                              <p:pRg st="1" end="1"/>
                                            </p:txEl>
                                          </p:spTgt>
                                        </p:tgtEl>
                                        <p:attrNameLst>
                                          <p:attrName>ppt_h</p:attrName>
                                        </p:attrNameLst>
                                      </p:cBhvr>
                                      <p:tavLst>
                                        <p:tav tm="0">
                                          <p:val>
                                            <p:strVal val="ppt_h"/>
                                          </p:val>
                                        </p:tav>
                                        <p:tav tm="100000">
                                          <p:val>
                                            <p:strVal val="ppt_h"/>
                                          </p:val>
                                        </p:tav>
                                      </p:tavLst>
                                    </p:anim>
                                    <p:animEffect transition="out" filter="fade">
                                      <p:cBhvr>
                                        <p:cTn id="33" dur="1000"/>
                                        <p:tgtEl>
                                          <p:spTgt spid="2">
                                            <p:txEl>
                                              <p:pRg st="1" end="1"/>
                                            </p:txEl>
                                          </p:spTgt>
                                        </p:tgtEl>
                                      </p:cBhvr>
                                    </p:animEffect>
                                    <p:set>
                                      <p:cBhvr>
                                        <p:cTn id="34" dur="1" fill="hold">
                                          <p:stCondLst>
                                            <p:cond delay="999"/>
                                          </p:stCondLst>
                                        </p:cTn>
                                        <p:tgtEl>
                                          <p:spTgt spid="2">
                                            <p:txEl>
                                              <p:pRg st="1" end="1"/>
                                            </p:txEl>
                                          </p:spTgt>
                                        </p:tgtEl>
                                        <p:attrNameLst>
                                          <p:attrName>style.visibility</p:attrName>
                                        </p:attrNameLst>
                                      </p:cBhvr>
                                      <p:to>
                                        <p:strVal val="hidden"/>
                                      </p:to>
                                    </p:set>
                                  </p:childTnLst>
                                </p:cTn>
                              </p:par>
                            </p:childTnLst>
                          </p:cTn>
                        </p:par>
                        <p:par>
                          <p:cTn id="35" fill="hold">
                            <p:stCondLst>
                              <p:cond delay="1000"/>
                            </p:stCondLst>
                            <p:childTnLst>
                              <p:par>
                                <p:cTn id="36" presetID="35" presetClass="path" presetSubtype="0" accel="50000" decel="50000" fill="hold" nodeType="afterEffect">
                                  <p:stCondLst>
                                    <p:cond delay="0"/>
                                  </p:stCondLst>
                                  <p:childTnLst>
                                    <p:animMotion origin="layout" path="M 5.55112E-17 0 L -1 0 " pathEditMode="relative" rAng="0" ptsTypes="AA">
                                      <p:cBhvr>
                                        <p:cTn id="37" dur="3000" fill="hold"/>
                                        <p:tgtEl>
                                          <p:spTgt spid="4"/>
                                        </p:tgtEl>
                                        <p:attrNameLst>
                                          <p:attrName>ppt_x</p:attrName>
                                          <p:attrName>ppt_y</p:attrName>
                                        </p:attrNameLst>
                                      </p:cBhvr>
                                      <p:rCtr x="-50000" y="0"/>
                                    </p:animMotion>
                                  </p:childTnLst>
                                  <p:subTnLst>
                                    <p:audio>
                                      <p:cMediaNode>
                                        <p:cTn display="0" masterRel="sameClick">
                                          <p:stCondLst>
                                            <p:cond evt="begin" delay="0">
                                              <p:tn val="36"/>
                                            </p:cond>
                                          </p:stCondLst>
                                          <p:endCondLst>
                                            <p:cond evt="onStopAudio" delay="0">
                                              <p:tgtEl>
                                                <p:sldTgt/>
                                              </p:tgtEl>
                                            </p:cond>
                                          </p:endCondLst>
                                        </p:cTn>
                                        <p:tgtEl>
                                          <p:sndTgt r:embed="rId6" name="Car.wav"/>
                                        </p:tgtEl>
                                      </p:cMediaNode>
                                    </p:audio>
                                  </p:subTnLst>
                                </p:cTn>
                              </p:par>
                              <p:par>
                                <p:cTn id="38" presetID="1" presetClass="mediacall" presetSubtype="0" fill="hold" nodeType="withEffect">
                                  <p:stCondLst>
                                    <p:cond delay="0"/>
                                  </p:stCondLst>
                                  <p:childTnLst>
                                    <p:cmd type="call" cmd="playFrom(0.0)">
                                      <p:cBhvr>
                                        <p:cTn id="39" dur="3082" fill="hold"/>
                                        <p:tgtEl>
                                          <p:spTgt spid="3"/>
                                        </p:tgtEl>
                                      </p:cBhvr>
                                    </p:cmd>
                                  </p:childTnLst>
                                </p:cTn>
                              </p:par>
                              <p:par>
                                <p:cTn id="40" presetID="35" presetClass="path" presetSubtype="0" accel="50000" decel="50000" fill="hold" nodeType="withEffect">
                                  <p:stCondLst>
                                    <p:cond delay="0"/>
                                  </p:stCondLst>
                                  <p:childTnLst>
                                    <p:animMotion origin="layout" path="M 0 0 L -1 0 " pathEditMode="relative" rAng="0" ptsTypes="AA">
                                      <p:cBhvr>
                                        <p:cTn id="41" dur="3000" fill="hold"/>
                                        <p:tgtEl>
                                          <p:spTgt spid="5"/>
                                        </p:tgtEl>
                                        <p:attrNameLst>
                                          <p:attrName>ppt_x</p:attrName>
                                          <p:attrName>ppt_y</p:attrName>
                                        </p:attrNameLst>
                                      </p:cBhvr>
                                      <p:rCtr x="-50000" y="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42" fill="hold" display="0">
                  <p:stCondLst>
                    <p:cond delay="indefinite"/>
                  </p:stCondLst>
                  <p:endCondLst>
                    <p:cond evt="onStopAudio" delay="0">
                      <p:tgtEl>
                        <p:sldTgt/>
                      </p:tgtEl>
                    </p:cond>
                  </p:endCondLst>
                </p:cTn>
                <p:tgtEl>
                  <p:spTgt spid="3"/>
                </p:tgtEl>
              </p:cMediaNode>
            </p:audio>
            <p:audio>
              <p:cMediaNode vol="80000">
                <p:cTn id="43" fill="hold" display="0">
                  <p:stCondLst>
                    <p:cond delay="indefinite"/>
                  </p:stCondLst>
                  <p:endCondLst>
                    <p:cond evt="onStopAudio" delay="0">
                      <p:tgtEl>
                        <p:sldTgt/>
                      </p:tgtEl>
                    </p:cond>
                  </p:endCondLst>
                </p:cTn>
                <p:tgtEl>
                  <p:spTgt spid="6"/>
                </p:tgtEl>
              </p:cMediaNode>
            </p:audio>
          </p:childTnLst>
        </p:cTn>
      </p:par>
    </p:tnLst>
    <p:bldLst>
      <p:bldP spid="2" grpId="0" uiExpan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10668000" cy="6857999"/>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1" y="1"/>
            <a:ext cx="9143999" cy="6857999"/>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4804" y="5695392"/>
            <a:ext cx="1232838" cy="704478"/>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2506" y="4866969"/>
            <a:ext cx="1979255" cy="1425063"/>
          </a:xfrm>
          <a:prstGeom prst="rect">
            <a:avLst/>
          </a:prstGeom>
        </p:spPr>
      </p:pic>
      <p:pic>
        <p:nvPicPr>
          <p:cNvPr id="2" name="yeah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7010397"/>
            <a:ext cx="609600" cy="609600"/>
          </a:xfrm>
          <a:prstGeom prst="rect">
            <a:avLst/>
          </a:prstGeom>
        </p:spPr>
      </p:pic>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87318" y="4326391"/>
            <a:ext cx="1274174" cy="621846"/>
          </a:xfrm>
          <a:prstGeom prst="rect">
            <a:avLst/>
          </a:prstGeom>
        </p:spPr>
      </p:pic>
      <p:pic>
        <p:nvPicPr>
          <p:cNvPr id="6" name="Ca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934195" y="7010398"/>
            <a:ext cx="609600" cy="609600"/>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1828800" y="292707"/>
                <a:ext cx="8572500" cy="16002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f>
                      <m:fPr>
                        <m:ctrlPr>
                          <a:rPr lang="en-US" altLang="en-US" sz="4400" b="1" i="1" smtClean="0">
                            <a:solidFill>
                              <a:srgbClr val="002060"/>
                            </a:solidFill>
                            <a:latin typeface="Cambria Math" panose="02040503050406030204" pitchFamily="18" charset="0"/>
                            <a:cs typeface="Times New Roman" panose="02020603050405020304" pitchFamily="18" charset="0"/>
                          </a:rPr>
                        </m:ctrlPr>
                      </m:fPr>
                      <m:num>
                        <m:r>
                          <a:rPr lang="en-US" altLang="en-US" sz="4400" b="1" i="1" smtClean="0">
                            <a:solidFill>
                              <a:srgbClr val="002060"/>
                            </a:solidFill>
                            <a:latin typeface="Cambria Math" panose="02040503050406030204" pitchFamily="18" charset="0"/>
                            <a:cs typeface="Times New Roman" panose="02020603050405020304" pitchFamily="18" charset="0"/>
                          </a:rPr>
                          <m:t>𝟔</m:t>
                        </m:r>
                      </m:num>
                      <m:den>
                        <m:r>
                          <a:rPr lang="en-US" altLang="en-US" sz="4400" b="1" i="1" smtClean="0">
                            <a:solidFill>
                              <a:srgbClr val="002060"/>
                            </a:solidFill>
                            <a:latin typeface="Cambria Math" panose="02040503050406030204" pitchFamily="18" charset="0"/>
                            <a:cs typeface="Times New Roman" panose="02020603050405020304" pitchFamily="18" charset="0"/>
                          </a:rPr>
                          <m:t>𝟏𝟓</m:t>
                        </m:r>
                      </m:den>
                    </m:f>
                    <m:r>
                      <a:rPr lang="en-US" altLang="en-US" sz="4400" b="1" i="1" smtClean="0">
                        <a:solidFill>
                          <a:srgbClr val="002060"/>
                        </a:solidFill>
                        <a:latin typeface="Cambria Math" panose="02040503050406030204" pitchFamily="18" charset="0"/>
                        <a:cs typeface="Times New Roman" panose="02020603050405020304" pitchFamily="18" charset="0"/>
                      </a:rPr>
                      <m:t>+</m:t>
                    </m:r>
                    <m:f>
                      <m:fPr>
                        <m:ctrlPr>
                          <a:rPr lang="en-US" altLang="en-US" sz="4400" b="1" i="1" smtClean="0">
                            <a:solidFill>
                              <a:srgbClr val="002060"/>
                            </a:solidFill>
                            <a:latin typeface="Cambria Math" panose="02040503050406030204" pitchFamily="18" charset="0"/>
                            <a:cs typeface="Times New Roman" panose="02020603050405020304" pitchFamily="18" charset="0"/>
                          </a:rPr>
                        </m:ctrlPr>
                      </m:fPr>
                      <m:num>
                        <m:r>
                          <a:rPr lang="en-US" altLang="en-US" sz="4400" b="1" i="1" smtClean="0">
                            <a:solidFill>
                              <a:srgbClr val="002060"/>
                            </a:solidFill>
                            <a:latin typeface="Cambria Math" panose="02040503050406030204" pitchFamily="18" charset="0"/>
                            <a:cs typeface="Times New Roman" panose="02020603050405020304" pitchFamily="18" charset="0"/>
                          </a:rPr>
                          <m:t>𝟕</m:t>
                        </m:r>
                      </m:num>
                      <m:den>
                        <m:r>
                          <a:rPr lang="en-US" altLang="en-US" sz="4400" b="1" i="1" smtClean="0">
                            <a:solidFill>
                              <a:srgbClr val="002060"/>
                            </a:solidFill>
                            <a:latin typeface="Cambria Math" panose="02040503050406030204" pitchFamily="18" charset="0"/>
                            <a:cs typeface="Times New Roman" panose="02020603050405020304" pitchFamily="18" charset="0"/>
                          </a:rPr>
                          <m:t>𝟏𝟓</m:t>
                        </m:r>
                      </m:den>
                    </m:f>
                  </m:oMath>
                </a14:m>
                <a:r>
                  <a:rPr lang="en-US" sz="4400" dirty="0">
                    <a:solidFill>
                      <a:srgbClr val="002060"/>
                    </a:solidFill>
                    <a:latin typeface="Times New Roman" panose="02020603050405020304" pitchFamily="18" charset="0"/>
                    <a:cs typeface="Times New Roman" panose="02020603050405020304" pitchFamily="18" charset="0"/>
                  </a:rPr>
                  <a:t> = ?</a:t>
                </a:r>
              </a:p>
            </p:txBody>
          </p:sp>
        </mc:Choice>
        <mc:Fallback xmlns="">
          <p:sp>
            <p:nvSpPr>
              <p:cNvPr id="11" name="Rectangle 10"/>
              <p:cNvSpPr>
                <a:spLocks noRot="1" noChangeAspect="1" noMove="1" noResize="1" noEditPoints="1" noAdjustHandles="1" noChangeArrowheads="1" noChangeShapeType="1" noTextEdit="1"/>
              </p:cNvSpPr>
              <p:nvPr/>
            </p:nvSpPr>
            <p:spPr>
              <a:xfrm>
                <a:off x="1828800" y="292707"/>
                <a:ext cx="8572500" cy="160020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1828800" y="2045304"/>
                <a:ext cx="8572500" cy="130093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en-US" sz="3200" b="1" i="1" smtClean="0">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𝟏𝟑</m:t>
                          </m:r>
                        </m:num>
                        <m:den>
                          <m:r>
                            <a:rPr lang="en-US" altLang="en-US" sz="3200" b="1" i="1" smtClean="0">
                              <a:solidFill>
                                <a:srgbClr val="002060"/>
                              </a:solidFill>
                              <a:latin typeface="Cambria Math" panose="02040503050406030204" pitchFamily="18" charset="0"/>
                              <a:cs typeface="Times New Roman" panose="02020603050405020304" pitchFamily="18" charset="0"/>
                            </a:rPr>
                            <m:t>𝟏𝟓</m:t>
                          </m:r>
                        </m:den>
                      </m:f>
                    </m:oMath>
                  </m:oMathPara>
                </a14:m>
                <a:endParaRPr lang="en-US" sz="32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1828800" y="2045304"/>
                <a:ext cx="8572500" cy="1300930"/>
              </a:xfrm>
              <a:prstGeom prst="rect">
                <a:avLst/>
              </a:prstGeom>
              <a:blipFill>
                <a:blip r:embed="rId13"/>
                <a:stretch>
                  <a:fillRect/>
                </a:stretch>
              </a:blipFill>
              <a:ln>
                <a:noFill/>
              </a:ln>
            </p:spPr>
            <p:txBody>
              <a:bodyPr/>
              <a:lstStyle/>
              <a:p>
                <a:r>
                  <a:rPr lang="en-US">
                    <a:noFill/>
                  </a:rPr>
                  <a:t> </a:t>
                </a:r>
              </a:p>
            </p:txBody>
          </p:sp>
        </mc:Fallback>
      </mc:AlternateContent>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54931" y="3802118"/>
            <a:ext cx="1415159" cy="1298335"/>
          </a:xfrm>
          <a:prstGeom prst="rect">
            <a:avLst/>
          </a:prstGeom>
        </p:spPr>
      </p:pic>
      <p:sp>
        <p:nvSpPr>
          <p:cNvPr id="16" name="Oval Callout 15"/>
          <p:cNvSpPr/>
          <p:nvPr/>
        </p:nvSpPr>
        <p:spPr>
          <a:xfrm>
            <a:off x="2413397" y="3240631"/>
            <a:ext cx="1490890" cy="1179151"/>
          </a:xfrm>
          <a:prstGeom prst="wedgeEllipseCallout">
            <a:avLst>
              <a:gd name="adj1" fmla="val -52457"/>
              <a:gd name="adj2" fmla="val 31986"/>
            </a:avLst>
          </a:prstGeom>
          <a:solidFill>
            <a:schemeClr val="accent1">
              <a:lumMod val="40000"/>
              <a:lumOff val="60000"/>
              <a:alpha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5B9BD5">
                    <a:lumMod val="50000"/>
                  </a:srgbClr>
                </a:solidFill>
                <a:latin typeface="Calibri" panose="020F0502020204030204"/>
              </a:rPr>
              <a:t>Không trả lời được thì mình giúp cho để qua vòng nhé!</a:t>
            </a:r>
          </a:p>
        </p:txBody>
      </p:sp>
      <mc:AlternateContent xmlns:mc="http://schemas.openxmlformats.org/markup-compatibility/2006" xmlns:a14="http://schemas.microsoft.com/office/drawing/2010/main">
        <mc:Choice Requires="a14">
          <p:sp>
            <p:nvSpPr>
              <p:cNvPr id="9" name="Rectangular Callout 8"/>
              <p:cNvSpPr/>
              <p:nvPr/>
            </p:nvSpPr>
            <p:spPr>
              <a:xfrm>
                <a:off x="2545977" y="3429001"/>
                <a:ext cx="4764227" cy="897391"/>
              </a:xfrm>
              <a:prstGeom prst="wedgeRectCallout">
                <a:avLst>
                  <a:gd name="adj1" fmla="val -51988"/>
                  <a:gd name="adj2" fmla="val 38525"/>
                </a:avLst>
              </a:prstGeom>
              <a:solidFill>
                <a:srgbClr val="C5DCEF">
                  <a:alpha val="75000"/>
                </a:srgbClr>
              </a:solidFill>
              <a:ln>
                <a:solidFill>
                  <a:srgbClr val="A5C7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en-US" sz="1400" b="1" i="1" smtClean="0">
                              <a:solidFill>
                                <a:srgbClr val="002060"/>
                              </a:solidFill>
                              <a:latin typeface="Cambria Math" panose="02040503050406030204" pitchFamily="18" charset="0"/>
                              <a:cs typeface="Times New Roman" panose="02020603050405020304" pitchFamily="18" charset="0"/>
                            </a:rPr>
                          </m:ctrlPr>
                        </m:fPr>
                        <m:num>
                          <m:r>
                            <a:rPr lang="en-US" altLang="en-US" sz="1400" b="1" i="1" smtClean="0">
                              <a:solidFill>
                                <a:srgbClr val="002060"/>
                              </a:solidFill>
                              <a:latin typeface="Cambria Math" panose="02040503050406030204" pitchFamily="18" charset="0"/>
                              <a:cs typeface="Times New Roman" panose="02020603050405020304" pitchFamily="18" charset="0"/>
                            </a:rPr>
                            <m:t>𝟏𝟑</m:t>
                          </m:r>
                        </m:num>
                        <m:den>
                          <m:r>
                            <a:rPr lang="en-US" altLang="en-US" sz="1400" b="1" i="1" smtClean="0">
                              <a:solidFill>
                                <a:srgbClr val="002060"/>
                              </a:solidFill>
                              <a:latin typeface="Cambria Math" panose="02040503050406030204" pitchFamily="18" charset="0"/>
                              <a:cs typeface="Times New Roman" panose="02020603050405020304" pitchFamily="18" charset="0"/>
                            </a:rPr>
                            <m:t>𝟏𝟓</m:t>
                          </m:r>
                        </m:den>
                      </m:f>
                    </m:oMath>
                  </m:oMathPara>
                </a14:m>
                <a:endParaRPr lang="en-US" sz="1400" dirty="0">
                  <a:solidFill>
                    <a:srgbClr val="7030A0"/>
                  </a:solidFill>
                  <a:latin typeface="Calibri" panose="020F0502020204030204"/>
                </a:endParaRPr>
              </a:p>
            </p:txBody>
          </p:sp>
        </mc:Choice>
        <mc:Fallback xmlns="">
          <p:sp>
            <p:nvSpPr>
              <p:cNvPr id="9" name="Rectangular Callout 8"/>
              <p:cNvSpPr>
                <a:spLocks noRot="1" noChangeAspect="1" noMove="1" noResize="1" noEditPoints="1" noAdjustHandles="1" noChangeArrowheads="1" noChangeShapeType="1" noTextEdit="1"/>
              </p:cNvSpPr>
              <p:nvPr/>
            </p:nvSpPr>
            <p:spPr>
              <a:xfrm>
                <a:off x="2545977" y="3429001"/>
                <a:ext cx="4764227" cy="897391"/>
              </a:xfrm>
              <a:prstGeom prst="wedgeRectCallout">
                <a:avLst>
                  <a:gd name="adj1" fmla="val -51988"/>
                  <a:gd name="adj2" fmla="val 38525"/>
                </a:avLst>
              </a:prstGeom>
              <a:blipFill>
                <a:blip r:embed="rId15"/>
                <a:stretch>
                  <a:fillRect/>
                </a:stretch>
              </a:blipFill>
              <a:ln>
                <a:solidFill>
                  <a:srgbClr val="A5C7E9"/>
                </a:solidFill>
              </a:ln>
            </p:spPr>
            <p:txBody>
              <a:bodyPr/>
              <a:lstStyle/>
              <a:p>
                <a:r>
                  <a:rPr lang="en-US">
                    <a:noFill/>
                  </a:rPr>
                  <a:t> </a:t>
                </a:r>
              </a:p>
            </p:txBody>
          </p:sp>
        </mc:Fallback>
      </mc:AlternateContent>
    </p:spTree>
    <p:extLst>
      <p:ext uri="{BB962C8B-B14F-4D97-AF65-F5344CB8AC3E}">
        <p14:creationId xmlns:p14="http://schemas.microsoft.com/office/powerpoint/2010/main" val="362863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21" presetClass="emph" presetSubtype="0" repeatCount="indefinite" fill="hold" grpId="0" nodeType="withEffect">
                                  <p:stCondLst>
                                    <p:cond delay="0"/>
                                  </p:stCondLst>
                                  <p:childTnLst>
                                    <p:animClr clrSpc="hsl" dir="cw">
                                      <p:cBhvr override="childStyle">
                                        <p:cTn id="9" dur="500" fill="hold"/>
                                        <p:tgtEl>
                                          <p:spTgt spid="16"/>
                                        </p:tgtEl>
                                        <p:attrNameLst>
                                          <p:attrName>style.color</p:attrName>
                                        </p:attrNameLst>
                                      </p:cBhvr>
                                      <p:by>
                                        <p:hsl h="7200000" s="0" l="0"/>
                                      </p:by>
                                    </p:animClr>
                                    <p:animClr clrSpc="hsl" dir="cw">
                                      <p:cBhvr>
                                        <p:cTn id="10" dur="500" fill="hold"/>
                                        <p:tgtEl>
                                          <p:spTgt spid="16"/>
                                        </p:tgtEl>
                                        <p:attrNameLst>
                                          <p:attrName>fillcolor</p:attrName>
                                        </p:attrNameLst>
                                      </p:cBhvr>
                                      <p:by>
                                        <p:hsl h="7200000" s="0" l="0"/>
                                      </p:by>
                                    </p:animClr>
                                    <p:animClr clrSpc="hsl" dir="cw">
                                      <p:cBhvr>
                                        <p:cTn id="11" dur="500" fill="hold"/>
                                        <p:tgtEl>
                                          <p:spTgt spid="16"/>
                                        </p:tgtEl>
                                        <p:attrNameLst>
                                          <p:attrName>stroke.color</p:attrName>
                                        </p:attrNameLst>
                                      </p:cBhvr>
                                      <p:by>
                                        <p:hsl h="7200000" s="0" l="0"/>
                                      </p:by>
                                    </p:animClr>
                                    <p:set>
                                      <p:cBhvr>
                                        <p:cTn id="12" dur="500" fill="hold"/>
                                        <p:tgtEl>
                                          <p:spTgt spid="16"/>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8"/>
                                        </p:tgtEl>
                                      </p:cBhvr>
                                    </p:animEffect>
                                    <p:animScale>
                                      <p:cBhvr>
                                        <p:cTn id="23" dur="250" autoRev="1" fill="hold"/>
                                        <p:tgtEl>
                                          <p:spTgt spid="8"/>
                                        </p:tgtEl>
                                      </p:cBhvr>
                                      <p:by x="105000" y="105000"/>
                                    </p:animScale>
                                  </p:childTnLst>
                                </p:cTn>
                              </p:par>
                              <p:par>
                                <p:cTn id="24" presetID="10" presetClass="exit" presetSubtype="0" fill="hold" grpId="1"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par>
                                <p:cTn id="30" presetID="42" presetClass="entr" presetSubtype="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1" presetClass="mediacall" presetSubtype="0" fill="hold" nodeType="withEffect">
                                  <p:stCondLst>
                                    <p:cond delay="0"/>
                                  </p:stCondLst>
                                  <p:childTnLst>
                                    <p:cmd type="call" cmd="playFrom(0.0)">
                                      <p:cBhvr>
                                        <p:cTn id="36" dur="1306" fill="hold"/>
                                        <p:tgtEl>
                                          <p:spTgt spid="2"/>
                                        </p:tgtEl>
                                      </p:cBhvr>
                                    </p:cmd>
                                  </p:childTnLst>
                                </p:cTn>
                              </p:par>
                            </p:childTnLst>
                          </p:cTn>
                        </p:par>
                        <p:par>
                          <p:cTn id="37" fill="hold">
                            <p:stCondLst>
                              <p:cond delay="1306"/>
                            </p:stCondLst>
                            <p:childTnLst>
                              <p:par>
                                <p:cTn id="38" presetID="10" presetClass="exit" presetSubtype="0" fill="hold" nodeType="after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childTnLst>
                          </p:cTn>
                        </p:par>
                        <p:par>
                          <p:cTn id="41" fill="hold">
                            <p:stCondLst>
                              <p:cond delay="1806"/>
                            </p:stCondLst>
                            <p:childTnLst>
                              <p:par>
                                <p:cTn id="42" presetID="10" presetClass="exit" presetSubtype="0" fill="hold" nodeType="after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par>
                                <p:cTn id="45" presetID="35" presetClass="path" presetSubtype="0" accel="50000" decel="50000" fill="hold" nodeType="withEffect">
                                  <p:stCondLst>
                                    <p:cond delay="0"/>
                                  </p:stCondLst>
                                  <p:childTnLst>
                                    <p:animMotion origin="layout" path="M 5.55112E-17 0 L -1 0 " pathEditMode="relative" rAng="0" ptsTypes="AA">
                                      <p:cBhvr>
                                        <p:cTn id="46" dur="3000" fill="hold"/>
                                        <p:tgtEl>
                                          <p:spTgt spid="4"/>
                                        </p:tgtEl>
                                        <p:attrNameLst>
                                          <p:attrName>ppt_x</p:attrName>
                                          <p:attrName>ppt_y</p:attrName>
                                        </p:attrNameLst>
                                      </p:cBhvr>
                                      <p:rCtr x="-50000" y="0"/>
                                    </p:animMotion>
                                  </p:childTnLst>
                                </p:cTn>
                              </p:par>
                              <p:par>
                                <p:cTn id="47" presetID="1" presetClass="mediacall" presetSubtype="0" fill="hold" nodeType="withEffect">
                                  <p:stCondLst>
                                    <p:cond delay="0"/>
                                  </p:stCondLst>
                                  <p:childTnLst>
                                    <p:cmd type="call" cmd="playFrom(0.0)">
                                      <p:cBhvr>
                                        <p:cTn id="48" dur="3082" fill="hold"/>
                                        <p:tgtEl>
                                          <p:spTgt spid="6"/>
                                        </p:tgtEl>
                                      </p:cBhvr>
                                    </p:cmd>
                                  </p:childTnLst>
                                </p:cTn>
                              </p:par>
                              <p:par>
                                <p:cTn id="49" presetID="35" presetClass="path" presetSubtype="0" accel="50000" decel="50000" fill="hold" nodeType="withEffect">
                                  <p:stCondLst>
                                    <p:cond delay="0"/>
                                  </p:stCondLst>
                                  <p:childTnLst>
                                    <p:animMotion origin="layout" path="M 0 0 L -1 0 " pathEditMode="relative" rAng="0" ptsTypes="AA">
                                      <p:cBhvr>
                                        <p:cTn id="50" dur="3000" fill="hold"/>
                                        <p:tgtEl>
                                          <p:spTgt spid="5"/>
                                        </p:tgtEl>
                                        <p:attrNameLst>
                                          <p:attrName>ppt_x</p:attrName>
                                          <p:attrName>ppt_y</p:attrName>
                                        </p:attrNameLst>
                                      </p:cBhvr>
                                      <p:rCtr x="-50000" y="0"/>
                                    </p:animMotion>
                                  </p:childTnLst>
                                </p:cTn>
                              </p:par>
                            </p:childTnLst>
                          </p:cTn>
                        </p:par>
                      </p:childTnLst>
                    </p:cTn>
                  </p:par>
                </p:childTnLst>
              </p:cTn>
              <p:nextCondLst>
                <p:cond evt="onClick" delay="0">
                  <p:tgtEl>
                    <p:spTgt spid="8"/>
                  </p:tgtEl>
                </p:cond>
              </p:nextCondLst>
            </p:seq>
            <p:audio>
              <p:cMediaNode vol="80000">
                <p:cTn id="51" fill="hold" display="0">
                  <p:stCondLst>
                    <p:cond delay="indefinite"/>
                  </p:stCondLst>
                  <p:endCondLst>
                    <p:cond evt="onStopAudio" delay="0">
                      <p:tgtEl>
                        <p:sldTgt/>
                      </p:tgtEl>
                    </p:cond>
                  </p:endCondLst>
                </p:cTn>
                <p:tgtEl>
                  <p:spTgt spid="2"/>
                </p:tgtEl>
              </p:cMediaNode>
            </p:audio>
            <p:audio>
              <p:cMediaNode vol="80000">
                <p:cTn id="52" fill="hold" display="0">
                  <p:stCondLst>
                    <p:cond delay="indefinite"/>
                  </p:stCondLst>
                  <p:endCondLst>
                    <p:cond evt="onStopAudio" delay="0">
                      <p:tgtEl>
                        <p:sldTgt/>
                      </p:tgtEl>
                    </p:cond>
                  </p:endCondLst>
                </p:cTn>
                <p:tgtEl>
                  <p:spTgt spid="6"/>
                </p:tgtEl>
              </p:cMediaNode>
            </p:audio>
            <p:seq concurrent="1" nextAc="seek">
              <p:cTn id="53" restart="whenNotActive" fill="hold" evtFilter="cancelBubble" nodeType="interactiveSeq">
                <p:stCondLst>
                  <p:cond evt="onClick" delay="0">
                    <p:tgtEl>
                      <p:spTgt spid="14"/>
                    </p:tgtEl>
                  </p:cond>
                </p:stCondLst>
                <p:endSync evt="end" delay="0">
                  <p:rtn val="all"/>
                </p:endSync>
                <p:childTnLst>
                  <p:par>
                    <p:cTn id="54" fill="hold">
                      <p:stCondLst>
                        <p:cond delay="0"/>
                      </p:stCondLst>
                      <p:childTnLst>
                        <p:par>
                          <p:cTn id="55" fill="hold">
                            <p:stCondLst>
                              <p:cond delay="0"/>
                            </p:stCondLst>
                            <p:childTnLst>
                              <p:par>
                                <p:cTn id="56" presetID="26" presetClass="emph" presetSubtype="0" fill="hold" nodeType="clickEffect">
                                  <p:stCondLst>
                                    <p:cond delay="0"/>
                                  </p:stCondLst>
                                  <p:childTnLst>
                                    <p:animEffect transition="out" filter="fade">
                                      <p:cBhvr>
                                        <p:cTn id="57" dur="500" tmFilter="0, 0; .2, .5; .8, .5; 1, 0"/>
                                        <p:tgtEl>
                                          <p:spTgt spid="14"/>
                                        </p:tgtEl>
                                      </p:cBhvr>
                                    </p:animEffect>
                                    <p:animScale>
                                      <p:cBhvr>
                                        <p:cTn id="58" dur="250" autoRev="1" fill="hold"/>
                                        <p:tgtEl>
                                          <p:spTgt spid="14"/>
                                        </p:tgtEl>
                                      </p:cBhvr>
                                      <p:by x="105000" y="105000"/>
                                    </p:animScale>
                                  </p:childTnLst>
                                </p:cTn>
                              </p:par>
                            </p:childTnLst>
                          </p:cTn>
                        </p:par>
                        <p:par>
                          <p:cTn id="59" fill="hold">
                            <p:stCondLst>
                              <p:cond delay="500"/>
                            </p:stCondLst>
                            <p:childTnLst>
                              <p:par>
                                <p:cTn id="60" presetID="10" presetClass="exit" presetSubtype="0" fill="hold" grpId="1" nodeType="afterEffect">
                                  <p:stCondLst>
                                    <p:cond delay="0"/>
                                  </p:stCondLst>
                                  <p:childTnLst>
                                    <p:animEffect transition="out" filter="fade">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par>
                          <p:cTn id="63" fill="hold">
                            <p:stCondLst>
                              <p:cond delay="1000"/>
                            </p:stCondLst>
                            <p:childTnLst>
                              <p:par>
                                <p:cTn id="64" presetID="10" presetClass="entr" presetSubtype="0"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1" nodeType="clickEffect">
                                  <p:stCondLst>
                                    <p:cond delay="0"/>
                                  </p:stCondLst>
                                  <p:childTnLst>
                                    <p:animEffect transition="out" filter="fade">
                                      <p:cBhvr>
                                        <p:cTn id="70" dur="500"/>
                                        <p:tgtEl>
                                          <p:spTgt spid="9"/>
                                        </p:tgtEl>
                                      </p:cBhvr>
                                    </p:animEffect>
                                    <p:set>
                                      <p:cBhvr>
                                        <p:cTn id="71" dur="1" fill="hold">
                                          <p:stCondLst>
                                            <p:cond delay="4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14"/>
                  </p:tgtEl>
                </p:cond>
              </p:nextCondLst>
            </p:seq>
          </p:childTnLst>
        </p:cTn>
      </p:par>
    </p:tnLst>
    <p:bldLst>
      <p:bldP spid="11" grpId="0" animBg="1"/>
      <p:bldP spid="11" grpId="1" animBg="1"/>
      <p:bldP spid="17" grpId="0" animBg="1"/>
      <p:bldP spid="17" grpId="1" animBg="1"/>
      <p:bldP spid="16" grpId="0" animBg="1"/>
      <p:bldP spid="16" grpId="1" animBg="1"/>
      <p:bldP spid="9" grpId="0" animBg="1"/>
      <p:bldP spid="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10668000" cy="6857999"/>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1" y="1"/>
            <a:ext cx="9143999" cy="6857999"/>
          </a:xfrm>
          <a:prstGeom prst="rect">
            <a:avLst/>
          </a:prstGeom>
        </p:spPr>
      </p:pic>
      <p:pic>
        <p:nvPicPr>
          <p:cNvPr id="6" name="Picture 5">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0246" y="5638460"/>
            <a:ext cx="745340" cy="745340"/>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2506" y="4866969"/>
            <a:ext cx="1979255" cy="1425063"/>
          </a:xfrm>
          <a:prstGeom prst="rect">
            <a:avLst/>
          </a:prstGeom>
        </p:spPr>
      </p:pic>
      <p:pic>
        <p:nvPicPr>
          <p:cNvPr id="8" name="yeah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7010399"/>
            <a:ext cx="609600" cy="609600"/>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87318" y="4326391"/>
            <a:ext cx="1274174" cy="621846"/>
          </a:xfrm>
          <a:prstGeom prst="rect">
            <a:avLst/>
          </a:prstGeom>
        </p:spPr>
      </p:pic>
      <p:pic>
        <p:nvPicPr>
          <p:cNvPr id="9" name="Ca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836224" y="6977740"/>
            <a:ext cx="609600" cy="609600"/>
          </a:xfrm>
          <a:prstGeom prst="rect">
            <a:avLst/>
          </a:prstGeom>
        </p:spPr>
      </p:pic>
      <mc:AlternateContent xmlns:mc="http://schemas.openxmlformats.org/markup-compatibility/2006" xmlns:a14="http://schemas.microsoft.com/office/drawing/2010/main">
        <mc:Choice Requires="a14">
          <p:sp>
            <p:nvSpPr>
              <p:cNvPr id="13" name="Rectangle 12"/>
              <p:cNvSpPr/>
              <p:nvPr/>
            </p:nvSpPr>
            <p:spPr>
              <a:xfrm>
                <a:off x="1828800" y="292707"/>
                <a:ext cx="8572500" cy="16002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en-US" sz="3200" b="1" i="1" smtClean="0">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𝟏𝟓</m:t>
                          </m:r>
                        </m:num>
                        <m:den>
                          <m:r>
                            <a:rPr lang="en-US" altLang="en-US" sz="3200" b="1" i="1" smtClean="0">
                              <a:solidFill>
                                <a:srgbClr val="002060"/>
                              </a:solidFill>
                              <a:latin typeface="Cambria Math" panose="02040503050406030204" pitchFamily="18" charset="0"/>
                              <a:cs typeface="Times New Roman" panose="02020603050405020304" pitchFamily="18" charset="0"/>
                            </a:rPr>
                            <m:t>𝟏𝟔</m:t>
                          </m:r>
                        </m:den>
                      </m:f>
                      <m:r>
                        <a:rPr lang="en-US" altLang="en-US" sz="3200" b="1" i="1" smtClean="0">
                          <a:solidFill>
                            <a:srgbClr val="002060"/>
                          </a:solidFill>
                          <a:latin typeface="Cambria Math" panose="02040503050406030204" pitchFamily="18" charset="0"/>
                          <a:cs typeface="Times New Roman" panose="02020603050405020304" pitchFamily="18" charset="0"/>
                        </a:rPr>
                        <m:t> −</m:t>
                      </m:r>
                      <m:f>
                        <m:fPr>
                          <m:ctrlPr>
                            <a:rPr lang="en-US" altLang="en-US" sz="3200" b="1" i="1" smtClean="0">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𝟑</m:t>
                          </m:r>
                        </m:num>
                        <m:den>
                          <m:r>
                            <a:rPr lang="en-US" altLang="en-US" sz="3200" b="1" i="1" smtClean="0">
                              <a:solidFill>
                                <a:srgbClr val="002060"/>
                              </a:solidFill>
                              <a:latin typeface="Cambria Math" panose="02040503050406030204" pitchFamily="18" charset="0"/>
                              <a:cs typeface="Times New Roman" panose="02020603050405020304" pitchFamily="18" charset="0"/>
                            </a:rPr>
                            <m:t>𝟒</m:t>
                          </m:r>
                        </m:den>
                      </m:f>
                      <m:r>
                        <a:rPr lang="en-US" altLang="en-US" sz="3200" b="1" i="1" smtClean="0">
                          <a:solidFill>
                            <a:srgbClr val="002060"/>
                          </a:solidFill>
                          <a:latin typeface="Cambria Math" panose="02040503050406030204" pitchFamily="18" charset="0"/>
                          <a:cs typeface="Times New Roman" panose="02020603050405020304" pitchFamily="18" charset="0"/>
                        </a:rPr>
                        <m:t>= ?</m:t>
                      </m:r>
                    </m:oMath>
                  </m:oMathPara>
                </a14:m>
                <a:endParaRPr lang="en-US" sz="32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1828800" y="292707"/>
                <a:ext cx="8572500" cy="160020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28800" y="2045304"/>
                <a:ext cx="8572500" cy="130093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en-US" sz="3200" b="1" i="1" smtClean="0">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𝟑</m:t>
                          </m:r>
                        </m:num>
                        <m:den>
                          <m:r>
                            <a:rPr lang="en-US" altLang="en-US" sz="3200" b="1" i="1" smtClean="0">
                              <a:solidFill>
                                <a:srgbClr val="002060"/>
                              </a:solidFill>
                              <a:latin typeface="Cambria Math" panose="02040503050406030204" pitchFamily="18" charset="0"/>
                              <a:cs typeface="Times New Roman" panose="02020603050405020304" pitchFamily="18" charset="0"/>
                            </a:rPr>
                            <m:t>𝟏𝟔</m:t>
                          </m:r>
                        </m:den>
                      </m:f>
                    </m:oMath>
                  </m:oMathPara>
                </a14:m>
                <a:endParaRPr lang="en-US" sz="32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828800" y="2045304"/>
                <a:ext cx="8572500" cy="1300930"/>
              </a:xfrm>
              <a:prstGeom prst="rect">
                <a:avLst/>
              </a:prstGeom>
              <a:blipFill>
                <a:blip r:embed="rId13"/>
                <a:stretch>
                  <a:fillRect/>
                </a:stretch>
              </a:blipFill>
              <a:ln>
                <a:noFill/>
              </a:ln>
            </p:spPr>
            <p:txBody>
              <a:bodyPr/>
              <a:lstStyle/>
              <a:p>
                <a:r>
                  <a:rPr lang="en-US">
                    <a:noFill/>
                  </a:rPr>
                  <a:t> </a:t>
                </a:r>
              </a:p>
            </p:txBody>
          </p:sp>
        </mc:Fallback>
      </mc:AlternateContent>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54931" y="3802118"/>
            <a:ext cx="1415159" cy="1298335"/>
          </a:xfrm>
          <a:prstGeom prst="rect">
            <a:avLst/>
          </a:prstGeom>
        </p:spPr>
      </p:pic>
      <p:sp>
        <p:nvSpPr>
          <p:cNvPr id="17" name="Oval Callout 16"/>
          <p:cNvSpPr/>
          <p:nvPr/>
        </p:nvSpPr>
        <p:spPr>
          <a:xfrm>
            <a:off x="2413397" y="3240631"/>
            <a:ext cx="1490890" cy="1179151"/>
          </a:xfrm>
          <a:prstGeom prst="wedgeEllipseCallout">
            <a:avLst>
              <a:gd name="adj1" fmla="val -52457"/>
              <a:gd name="adj2" fmla="val 31986"/>
            </a:avLst>
          </a:prstGeom>
          <a:solidFill>
            <a:schemeClr val="accent1">
              <a:lumMod val="40000"/>
              <a:lumOff val="60000"/>
              <a:alpha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5B9BD5">
                    <a:lumMod val="50000"/>
                  </a:srgbClr>
                </a:solidFill>
                <a:latin typeface="Calibri" panose="020F0502020204030204"/>
              </a:rPr>
              <a:t>Không trả lời được thì mình giúp cho để qua vòng nhé!</a:t>
            </a:r>
          </a:p>
        </p:txBody>
      </p:sp>
      <mc:AlternateContent xmlns:mc="http://schemas.openxmlformats.org/markup-compatibility/2006" xmlns:a14="http://schemas.microsoft.com/office/drawing/2010/main">
        <mc:Choice Requires="a14">
          <p:sp>
            <p:nvSpPr>
              <p:cNvPr id="18" name="Rectangular Callout 17"/>
              <p:cNvSpPr/>
              <p:nvPr/>
            </p:nvSpPr>
            <p:spPr>
              <a:xfrm>
                <a:off x="2545977" y="3429001"/>
                <a:ext cx="4764227" cy="897391"/>
              </a:xfrm>
              <a:prstGeom prst="wedgeRectCallout">
                <a:avLst>
                  <a:gd name="adj1" fmla="val -51988"/>
                  <a:gd name="adj2" fmla="val 38525"/>
                </a:avLst>
              </a:prstGeom>
              <a:solidFill>
                <a:srgbClr val="C5DCEF">
                  <a:alpha val="75000"/>
                </a:srgbClr>
              </a:solidFill>
              <a:ln>
                <a:solidFill>
                  <a:srgbClr val="A5C7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en-US" sz="1400" b="1" i="1" smtClean="0">
                              <a:solidFill>
                                <a:srgbClr val="002060"/>
                              </a:solidFill>
                              <a:latin typeface="Cambria Math" panose="02040503050406030204" pitchFamily="18" charset="0"/>
                              <a:cs typeface="Times New Roman" panose="02020603050405020304" pitchFamily="18" charset="0"/>
                            </a:rPr>
                          </m:ctrlPr>
                        </m:fPr>
                        <m:num>
                          <m:r>
                            <a:rPr lang="en-US" altLang="en-US" sz="1400" b="1" i="1" smtClean="0">
                              <a:solidFill>
                                <a:srgbClr val="002060"/>
                              </a:solidFill>
                              <a:latin typeface="Cambria Math" panose="02040503050406030204" pitchFamily="18" charset="0"/>
                              <a:cs typeface="Times New Roman" panose="02020603050405020304" pitchFamily="18" charset="0"/>
                            </a:rPr>
                            <m:t>𝟑</m:t>
                          </m:r>
                        </m:num>
                        <m:den>
                          <m:r>
                            <a:rPr lang="en-US" altLang="en-US" sz="1400" b="1" i="1" smtClean="0">
                              <a:solidFill>
                                <a:srgbClr val="002060"/>
                              </a:solidFill>
                              <a:latin typeface="Cambria Math" panose="02040503050406030204" pitchFamily="18" charset="0"/>
                              <a:cs typeface="Times New Roman" panose="02020603050405020304" pitchFamily="18" charset="0"/>
                            </a:rPr>
                            <m:t>𝟏𝟔</m:t>
                          </m:r>
                        </m:den>
                      </m:f>
                    </m:oMath>
                  </m:oMathPara>
                </a14:m>
                <a:endParaRPr lang="en-US" sz="1400" dirty="0">
                  <a:solidFill>
                    <a:srgbClr val="7030A0"/>
                  </a:solidFill>
                  <a:latin typeface="Calibri" panose="020F0502020204030204"/>
                </a:endParaRPr>
              </a:p>
            </p:txBody>
          </p:sp>
        </mc:Choice>
        <mc:Fallback xmlns="">
          <p:sp>
            <p:nvSpPr>
              <p:cNvPr id="18" name="Rectangular Callout 17"/>
              <p:cNvSpPr>
                <a:spLocks noRot="1" noChangeAspect="1" noMove="1" noResize="1" noEditPoints="1" noAdjustHandles="1" noChangeArrowheads="1" noChangeShapeType="1" noTextEdit="1"/>
              </p:cNvSpPr>
              <p:nvPr/>
            </p:nvSpPr>
            <p:spPr>
              <a:xfrm>
                <a:off x="2545977" y="3429001"/>
                <a:ext cx="4764227" cy="897391"/>
              </a:xfrm>
              <a:prstGeom prst="wedgeRectCallout">
                <a:avLst>
                  <a:gd name="adj1" fmla="val -51988"/>
                  <a:gd name="adj2" fmla="val 38525"/>
                </a:avLst>
              </a:prstGeom>
              <a:blipFill>
                <a:blip r:embed="rId15"/>
                <a:stretch>
                  <a:fillRect/>
                </a:stretch>
              </a:blipFill>
              <a:ln>
                <a:solidFill>
                  <a:srgbClr val="A5C7E9"/>
                </a:solidFill>
              </a:ln>
            </p:spPr>
            <p:txBody>
              <a:bodyPr/>
              <a:lstStyle/>
              <a:p>
                <a:r>
                  <a:rPr lang="en-US">
                    <a:noFill/>
                  </a:rPr>
                  <a:t> </a:t>
                </a:r>
              </a:p>
            </p:txBody>
          </p:sp>
        </mc:Fallback>
      </mc:AlternateContent>
    </p:spTree>
    <p:extLst>
      <p:ext uri="{BB962C8B-B14F-4D97-AF65-F5344CB8AC3E}">
        <p14:creationId xmlns:p14="http://schemas.microsoft.com/office/powerpoint/2010/main" val="144937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1" presetClass="emph" presetSubtype="0" repeatCount="indefinite" fill="hold" grpId="0" nodeType="withEffect">
                                  <p:stCondLst>
                                    <p:cond delay="0"/>
                                  </p:stCondLst>
                                  <p:childTnLst>
                                    <p:animClr clrSpc="hsl" dir="cw">
                                      <p:cBhvr override="childStyle">
                                        <p:cTn id="9" dur="500" fill="hold"/>
                                        <p:tgtEl>
                                          <p:spTgt spid="17"/>
                                        </p:tgtEl>
                                        <p:attrNameLst>
                                          <p:attrName>style.color</p:attrName>
                                        </p:attrNameLst>
                                      </p:cBhvr>
                                      <p:by>
                                        <p:hsl h="7200000" s="0" l="0"/>
                                      </p:by>
                                    </p:animClr>
                                    <p:animClr clrSpc="hsl" dir="cw">
                                      <p:cBhvr>
                                        <p:cTn id="10" dur="500" fill="hold"/>
                                        <p:tgtEl>
                                          <p:spTgt spid="17"/>
                                        </p:tgtEl>
                                        <p:attrNameLst>
                                          <p:attrName>fillcolor</p:attrName>
                                        </p:attrNameLst>
                                      </p:cBhvr>
                                      <p:by>
                                        <p:hsl h="7200000" s="0" l="0"/>
                                      </p:by>
                                    </p:animClr>
                                    <p:animClr clrSpc="hsl" dir="cw">
                                      <p:cBhvr>
                                        <p:cTn id="11" dur="500" fill="hold"/>
                                        <p:tgtEl>
                                          <p:spTgt spid="17"/>
                                        </p:tgtEl>
                                        <p:attrNameLst>
                                          <p:attrName>stroke.color</p:attrName>
                                        </p:attrNameLst>
                                      </p:cBhvr>
                                      <p:by>
                                        <p:hsl h="7200000" s="0" l="0"/>
                                      </p:by>
                                    </p:animClr>
                                    <p:set>
                                      <p:cBhvr>
                                        <p:cTn id="12" dur="500" fill="hold"/>
                                        <p:tgtEl>
                                          <p:spTgt spid="17"/>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7"/>
                                        </p:tgtEl>
                                      </p:cBhvr>
                                    </p:animEffect>
                                    <p:animScale>
                                      <p:cBhvr>
                                        <p:cTn id="23" dur="250" autoRev="1" fill="hold"/>
                                        <p:tgtEl>
                                          <p:spTgt spid="7"/>
                                        </p:tgtEl>
                                      </p:cBhvr>
                                      <p:by x="105000" y="105000"/>
                                    </p:animScale>
                                  </p:childTnLst>
                                </p:cTn>
                              </p:par>
                              <p:par>
                                <p:cTn id="24" presetID="10" presetClass="exit" presetSubtype="0" fill="hold" grpId="1"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42"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1" presetClass="mediacall" presetSubtype="0" fill="hold" nodeType="withEffect">
                                  <p:stCondLst>
                                    <p:cond delay="0"/>
                                  </p:stCondLst>
                                  <p:childTnLst>
                                    <p:cmd type="call" cmd="playFrom(0.0)">
                                      <p:cBhvr>
                                        <p:cTn id="36" dur="1306" fill="hold"/>
                                        <p:tgtEl>
                                          <p:spTgt spid="8"/>
                                        </p:tgtEl>
                                      </p:cBhvr>
                                    </p:cmd>
                                  </p:childTnLst>
                                </p:cTn>
                              </p:par>
                            </p:childTnLst>
                          </p:cTn>
                        </p:par>
                        <p:par>
                          <p:cTn id="37" fill="hold">
                            <p:stCondLst>
                              <p:cond delay="1306"/>
                            </p:stCondLst>
                            <p:childTnLst>
                              <p:par>
                                <p:cTn id="38" presetID="10" presetClass="exit" presetSubtype="0" fill="hold" nodeType="afterEffect">
                                  <p:stCondLst>
                                    <p:cond delay="0"/>
                                  </p:stCondLst>
                                  <p:childTnLst>
                                    <p:animEffect transition="out" filter="fade">
                                      <p:cBhvr>
                                        <p:cTn id="39" dur="500"/>
                                        <p:tgtEl>
                                          <p:spTgt spid="15"/>
                                        </p:tgtEl>
                                      </p:cBhvr>
                                    </p:animEffect>
                                    <p:set>
                                      <p:cBhvr>
                                        <p:cTn id="40" dur="1" fill="hold">
                                          <p:stCondLst>
                                            <p:cond delay="499"/>
                                          </p:stCondLst>
                                        </p:cTn>
                                        <p:tgtEl>
                                          <p:spTgt spid="15"/>
                                        </p:tgtEl>
                                        <p:attrNameLst>
                                          <p:attrName>style.visibility</p:attrName>
                                        </p:attrNameLst>
                                      </p:cBhvr>
                                      <p:to>
                                        <p:strVal val="hidden"/>
                                      </p:to>
                                    </p:set>
                                  </p:childTnLst>
                                </p:cTn>
                              </p:par>
                            </p:childTnLst>
                          </p:cTn>
                        </p:par>
                        <p:par>
                          <p:cTn id="41" fill="hold">
                            <p:stCondLst>
                              <p:cond delay="1806"/>
                            </p:stCondLst>
                            <p:childTnLst>
                              <p:par>
                                <p:cTn id="42" presetID="10" presetClass="exit" presetSubtype="0" fill="hold" nodeType="afterEffect">
                                  <p:stCondLst>
                                    <p:cond delay="0"/>
                                  </p:stCondLst>
                                  <p:childTnLst>
                                    <p:animEffect transition="out" filter="fad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par>
                          <p:cTn id="45" fill="hold">
                            <p:stCondLst>
                              <p:cond delay="2306"/>
                            </p:stCondLst>
                            <p:childTnLst>
                              <p:par>
                                <p:cTn id="46" presetID="35" presetClass="path" presetSubtype="0" accel="50000" decel="50000" fill="hold" nodeType="afterEffect">
                                  <p:stCondLst>
                                    <p:cond delay="0"/>
                                  </p:stCondLst>
                                  <p:childTnLst>
                                    <p:animMotion origin="layout" path="M 5.55112E-17 0 L -1 0 " pathEditMode="relative" rAng="0" ptsTypes="AA">
                                      <p:cBhvr>
                                        <p:cTn id="47" dur="3000" fill="hold"/>
                                        <p:tgtEl>
                                          <p:spTgt spid="4"/>
                                        </p:tgtEl>
                                        <p:attrNameLst>
                                          <p:attrName>ppt_x</p:attrName>
                                          <p:attrName>ppt_y</p:attrName>
                                        </p:attrNameLst>
                                      </p:cBhvr>
                                      <p:rCtr x="-50000" y="0"/>
                                    </p:animMotion>
                                  </p:childTnLst>
                                </p:cTn>
                              </p:par>
                              <p:par>
                                <p:cTn id="48" presetID="1" presetClass="mediacall" presetSubtype="0" fill="hold" nodeType="withEffect">
                                  <p:stCondLst>
                                    <p:cond delay="0"/>
                                  </p:stCondLst>
                                  <p:childTnLst>
                                    <p:cmd type="call" cmd="playFrom(0.0)">
                                      <p:cBhvr>
                                        <p:cTn id="49" dur="3082" fill="hold"/>
                                        <p:tgtEl>
                                          <p:spTgt spid="9"/>
                                        </p:tgtEl>
                                      </p:cBhvr>
                                    </p:cmd>
                                  </p:childTnLst>
                                </p:cTn>
                              </p:par>
                              <p:par>
                                <p:cTn id="50" presetID="35" presetClass="path" presetSubtype="0" accel="50000" decel="50000" fill="hold" nodeType="withEffect">
                                  <p:stCondLst>
                                    <p:cond delay="0"/>
                                  </p:stCondLst>
                                  <p:childTnLst>
                                    <p:animMotion origin="layout" path="M 0 0 L -1 0 " pathEditMode="relative" rAng="0" ptsTypes="AA">
                                      <p:cBhvr>
                                        <p:cTn id="51" dur="3000" fill="hold"/>
                                        <p:tgtEl>
                                          <p:spTgt spid="5"/>
                                        </p:tgtEl>
                                        <p:attrNameLst>
                                          <p:attrName>ppt_x</p:attrName>
                                          <p:attrName>ppt_y</p:attrName>
                                        </p:attrNameLst>
                                      </p:cBhvr>
                                      <p:rCtr x="-50000" y="0"/>
                                    </p:animMotion>
                                  </p:childTnLst>
                                </p:cTn>
                              </p:par>
                            </p:childTnLst>
                          </p:cTn>
                        </p:par>
                      </p:childTnLst>
                    </p:cTn>
                  </p:par>
                </p:childTnLst>
              </p:cTn>
              <p:nextCondLst>
                <p:cond evt="onClick" delay="0">
                  <p:tgtEl>
                    <p:spTgt spid="7"/>
                  </p:tgtEl>
                </p:cond>
              </p:nextCondLst>
            </p:seq>
            <p:audio>
              <p:cMediaNode vol="80000">
                <p:cTn id="52" fill="hold" display="0">
                  <p:stCondLst>
                    <p:cond delay="indefinite"/>
                  </p:stCondLst>
                  <p:endCondLst>
                    <p:cond evt="onStopAudio" delay="0">
                      <p:tgtEl>
                        <p:sldTgt/>
                      </p:tgtEl>
                    </p:cond>
                  </p:endCondLst>
                </p:cTn>
                <p:tgtEl>
                  <p:spTgt spid="8"/>
                </p:tgtEl>
              </p:cMediaNode>
            </p:audio>
            <p:audio>
              <p:cMediaNode vol="80000">
                <p:cTn id="53" fill="hold" display="0">
                  <p:stCondLst>
                    <p:cond delay="indefinite"/>
                  </p:stCondLst>
                  <p:endCondLst>
                    <p:cond evt="onStopAudio" delay="0">
                      <p:tgtEl>
                        <p:sldTgt/>
                      </p:tgtEl>
                    </p:cond>
                  </p:endCondLst>
                </p:cTn>
                <p:tgtEl>
                  <p:spTgt spid="9"/>
                </p:tgtEl>
              </p:cMediaNode>
            </p:audio>
            <p:seq concurrent="1" nextAc="seek">
              <p:cTn id="54" restart="whenNotActive" fill="hold" evtFilter="cancelBubble" nodeType="interactiveSeq">
                <p:stCondLst>
                  <p:cond evt="onClick" delay="0">
                    <p:tgtEl>
                      <p:spTgt spid="16"/>
                    </p:tgtEl>
                  </p:cond>
                </p:stCondLst>
                <p:endSync evt="end" delay="0">
                  <p:rtn val="all"/>
                </p:endSync>
                <p:childTnLst>
                  <p:par>
                    <p:cTn id="55" fill="hold">
                      <p:stCondLst>
                        <p:cond delay="0"/>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16"/>
                                        </p:tgtEl>
                                      </p:cBhvr>
                                    </p:animEffect>
                                    <p:animScale>
                                      <p:cBhvr>
                                        <p:cTn id="59" dur="250" autoRev="1" fill="hold"/>
                                        <p:tgtEl>
                                          <p:spTgt spid="16"/>
                                        </p:tgtEl>
                                      </p:cBhvr>
                                      <p:by x="105000" y="105000"/>
                                    </p:animScale>
                                  </p:childTnLst>
                                </p:cTn>
                              </p:par>
                            </p:childTnLst>
                          </p:cTn>
                        </p:par>
                        <p:par>
                          <p:cTn id="60" fill="hold">
                            <p:stCondLst>
                              <p:cond delay="500"/>
                            </p:stCondLst>
                            <p:childTnLst>
                              <p:par>
                                <p:cTn id="61" presetID="10" presetClass="exit" presetSubtype="0" fill="hold" grpId="1" nodeType="afterEffect">
                                  <p:stCondLst>
                                    <p:cond delay="0"/>
                                  </p:stCondLst>
                                  <p:childTnLst>
                                    <p:animEffect transition="out" filter="fade">
                                      <p:cBhvr>
                                        <p:cTn id="62" dur="500"/>
                                        <p:tgtEl>
                                          <p:spTgt spid="17"/>
                                        </p:tgtEl>
                                      </p:cBhvr>
                                    </p:animEffect>
                                    <p:set>
                                      <p:cBhvr>
                                        <p:cTn id="63" dur="1" fill="hold">
                                          <p:stCondLst>
                                            <p:cond delay="499"/>
                                          </p:stCondLst>
                                        </p:cTn>
                                        <p:tgtEl>
                                          <p:spTgt spid="17"/>
                                        </p:tgtEl>
                                        <p:attrNameLst>
                                          <p:attrName>style.visibility</p:attrName>
                                        </p:attrNameLst>
                                      </p:cBhvr>
                                      <p:to>
                                        <p:strVal val="hidden"/>
                                      </p:to>
                                    </p:se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8"/>
                                        </p:tgtEl>
                                      </p:cBhvr>
                                    </p:animEffect>
                                    <p:set>
                                      <p:cBhvr>
                                        <p:cTn id="72"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13" grpId="0" animBg="1"/>
      <p:bldP spid="13" grpId="1" animBg="1"/>
      <p:bldP spid="14" grpId="0" animBg="1"/>
      <p:bldP spid="14" grpId="1" animBg="1"/>
      <p:bldP spid="17" grpId="0" animBg="1"/>
      <p:bldP spid="17" grpId="1" animBg="1"/>
      <p:bldP spid="18" grpId="0" animBg="1"/>
      <p:bldP spid="1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1"/>
            <a:ext cx="10668000" cy="6857999"/>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1" y="1"/>
            <a:ext cx="9143999" cy="6857999"/>
          </a:xfrm>
          <a:prstGeom prst="rect">
            <a:avLst/>
          </a:prstGeom>
        </p:spPr>
      </p:pic>
      <p:pic>
        <p:nvPicPr>
          <p:cNvPr id="6" name="Picture 5">
            <a:hlinkClick r:id="" action="ppaction://noaction"/>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5248" y="5506523"/>
            <a:ext cx="1438648" cy="1133849"/>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52506" y="4866969"/>
            <a:ext cx="1979255" cy="1425063"/>
          </a:xfrm>
          <a:prstGeom prst="rect">
            <a:avLst/>
          </a:prstGeom>
        </p:spPr>
      </p:pic>
      <p:pic>
        <p:nvPicPr>
          <p:cNvPr id="2" name="yeah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791200" y="7271656"/>
            <a:ext cx="609600" cy="609600"/>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87318" y="4326391"/>
            <a:ext cx="1274174" cy="621846"/>
          </a:xfrm>
          <a:prstGeom prst="rect">
            <a:avLst/>
          </a:prstGeom>
        </p:spPr>
      </p:pic>
      <p:pic>
        <p:nvPicPr>
          <p:cNvPr id="3" name="Car">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729096" y="7271656"/>
            <a:ext cx="609600" cy="609600"/>
          </a:xfrm>
          <a:prstGeom prst="rect">
            <a:avLst/>
          </a:prstGeom>
        </p:spPr>
      </p:pic>
      <mc:AlternateContent xmlns:mc="http://schemas.openxmlformats.org/markup-compatibility/2006" xmlns:a14="http://schemas.microsoft.com/office/drawing/2010/main">
        <mc:Choice Requires="a14">
          <p:sp>
            <p:nvSpPr>
              <p:cNvPr id="13" name="Rectangle 12"/>
              <p:cNvSpPr/>
              <p:nvPr/>
            </p:nvSpPr>
            <p:spPr>
              <a:xfrm>
                <a:off x="1828800" y="292707"/>
                <a:ext cx="8572500" cy="16002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en-US" sz="3200" b="1" i="1" smtClean="0">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𝟑</m:t>
                          </m:r>
                        </m:num>
                        <m:den>
                          <m:r>
                            <a:rPr lang="en-US" altLang="en-US" sz="3200" b="1" i="1" smtClean="0">
                              <a:solidFill>
                                <a:srgbClr val="002060"/>
                              </a:solidFill>
                              <a:latin typeface="Cambria Math" panose="02040503050406030204" pitchFamily="18" charset="0"/>
                              <a:cs typeface="Times New Roman" panose="02020603050405020304" pitchFamily="18" charset="0"/>
                            </a:rPr>
                            <m:t>𝟖</m:t>
                          </m:r>
                        </m:den>
                      </m:f>
                      <m:r>
                        <a:rPr lang="en-US" altLang="en-US" sz="3200" b="1" i="1" smtClean="0">
                          <a:solidFill>
                            <a:srgbClr val="002060"/>
                          </a:solidFill>
                          <a:latin typeface="Cambria Math" panose="02040503050406030204" pitchFamily="18" charset="0"/>
                          <a:cs typeface="Times New Roman" panose="02020603050405020304" pitchFamily="18" charset="0"/>
                        </a:rPr>
                        <m:t>+</m:t>
                      </m:r>
                      <m:r>
                        <a:rPr lang="en-US" altLang="en-US" sz="3200" b="1" i="1" smtClean="0">
                          <a:solidFill>
                            <a:srgbClr val="002060"/>
                          </a:solidFill>
                          <a:latin typeface="Cambria Math" panose="02040503050406030204" pitchFamily="18" charset="0"/>
                          <a:cs typeface="Times New Roman" panose="02020603050405020304" pitchFamily="18" charset="0"/>
                        </a:rPr>
                        <m:t>𝟒</m:t>
                      </m:r>
                      <m:r>
                        <a:rPr lang="en-US" altLang="en-US" sz="3200" b="1" i="1" smtClean="0">
                          <a:solidFill>
                            <a:srgbClr val="002060"/>
                          </a:solidFill>
                          <a:latin typeface="Cambria Math" panose="02040503050406030204" pitchFamily="18" charset="0"/>
                          <a:cs typeface="Times New Roman" panose="02020603050405020304" pitchFamily="18" charset="0"/>
                        </a:rPr>
                        <m:t>= ?</m:t>
                      </m:r>
                    </m:oMath>
                  </m:oMathPara>
                </a14:m>
                <a:endParaRPr lang="en-US" sz="32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3" name="Rectangle 12"/>
              <p:cNvSpPr>
                <a:spLocks noRot="1" noChangeAspect="1" noMove="1" noResize="1" noEditPoints="1" noAdjustHandles="1" noChangeArrowheads="1" noChangeShapeType="1" noTextEdit="1"/>
              </p:cNvSpPr>
              <p:nvPr/>
            </p:nvSpPr>
            <p:spPr>
              <a:xfrm>
                <a:off x="1828800" y="292707"/>
                <a:ext cx="8572500" cy="1600200"/>
              </a:xfrm>
              <a:prstGeom prst="rect">
                <a:avLst/>
              </a:prstGeom>
              <a:blipFill>
                <a:blip r:embed="rId1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1828800" y="2045304"/>
                <a:ext cx="8572500" cy="130093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en-US" sz="3200" b="1" i="1" smtClean="0">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𝟑𝟓</m:t>
                          </m:r>
                        </m:num>
                        <m:den>
                          <m:r>
                            <a:rPr lang="en-US" altLang="en-US" sz="3200" b="1" i="1" smtClean="0">
                              <a:solidFill>
                                <a:srgbClr val="002060"/>
                              </a:solidFill>
                              <a:latin typeface="Cambria Math" panose="02040503050406030204" pitchFamily="18" charset="0"/>
                              <a:cs typeface="Times New Roman" panose="02020603050405020304" pitchFamily="18" charset="0"/>
                            </a:rPr>
                            <m:t>𝟖</m:t>
                          </m:r>
                        </m:den>
                      </m:f>
                    </m:oMath>
                  </m:oMathPara>
                </a14:m>
                <a:endParaRPr lang="en-US" sz="32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828800" y="2045304"/>
                <a:ext cx="8572500" cy="1300930"/>
              </a:xfrm>
              <a:prstGeom prst="rect">
                <a:avLst/>
              </a:prstGeom>
              <a:blipFill>
                <a:blip r:embed="rId13"/>
                <a:stretch>
                  <a:fillRect/>
                </a:stretch>
              </a:blipFill>
              <a:ln>
                <a:noFill/>
              </a:ln>
            </p:spPr>
            <p:txBody>
              <a:bodyPr/>
              <a:lstStyle/>
              <a:p>
                <a:r>
                  <a:rPr lang="en-US">
                    <a:noFill/>
                  </a:rPr>
                  <a:t> </a:t>
                </a:r>
              </a:p>
            </p:txBody>
          </p:sp>
        </mc:Fallback>
      </mc:AlternateContent>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54931" y="3802118"/>
            <a:ext cx="1415159" cy="1298335"/>
          </a:xfrm>
          <a:prstGeom prst="rect">
            <a:avLst/>
          </a:prstGeom>
        </p:spPr>
      </p:pic>
      <p:sp>
        <p:nvSpPr>
          <p:cNvPr id="17" name="Oval Callout 16"/>
          <p:cNvSpPr/>
          <p:nvPr/>
        </p:nvSpPr>
        <p:spPr>
          <a:xfrm>
            <a:off x="2413397" y="3240631"/>
            <a:ext cx="1490890" cy="1179151"/>
          </a:xfrm>
          <a:prstGeom prst="wedgeEllipseCallout">
            <a:avLst>
              <a:gd name="adj1" fmla="val -52457"/>
              <a:gd name="adj2" fmla="val 31986"/>
            </a:avLst>
          </a:prstGeom>
          <a:solidFill>
            <a:schemeClr val="accent1">
              <a:lumMod val="40000"/>
              <a:lumOff val="60000"/>
              <a:alpha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5B9BD5">
                    <a:lumMod val="50000"/>
                  </a:srgbClr>
                </a:solidFill>
                <a:latin typeface="Calibri" panose="020F0502020204030204"/>
              </a:rPr>
              <a:t>Không trả lời được thì mình giúp cho để qua vòng nhé!</a:t>
            </a:r>
          </a:p>
        </p:txBody>
      </p:sp>
      <mc:AlternateContent xmlns:mc="http://schemas.openxmlformats.org/markup-compatibility/2006" xmlns:a14="http://schemas.microsoft.com/office/drawing/2010/main">
        <mc:Choice Requires="a14">
          <p:sp>
            <p:nvSpPr>
              <p:cNvPr id="18" name="Rectangular Callout 17"/>
              <p:cNvSpPr/>
              <p:nvPr/>
            </p:nvSpPr>
            <p:spPr>
              <a:xfrm>
                <a:off x="2545977" y="3429001"/>
                <a:ext cx="4764227" cy="897391"/>
              </a:xfrm>
              <a:prstGeom prst="wedgeRectCallout">
                <a:avLst>
                  <a:gd name="adj1" fmla="val -51988"/>
                  <a:gd name="adj2" fmla="val 38525"/>
                </a:avLst>
              </a:prstGeom>
              <a:solidFill>
                <a:srgbClr val="C5DCEF">
                  <a:alpha val="75000"/>
                </a:srgbClr>
              </a:solidFill>
              <a:ln>
                <a:solidFill>
                  <a:srgbClr val="A5C7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en-US" sz="1400" b="1" i="1" smtClean="0">
                              <a:solidFill>
                                <a:srgbClr val="002060"/>
                              </a:solidFill>
                              <a:latin typeface="Cambria Math" panose="02040503050406030204" pitchFamily="18" charset="0"/>
                              <a:cs typeface="Times New Roman" panose="02020603050405020304" pitchFamily="18" charset="0"/>
                            </a:rPr>
                          </m:ctrlPr>
                        </m:fPr>
                        <m:num>
                          <m:r>
                            <a:rPr lang="en-US" altLang="en-US" sz="1400" b="1" i="1" smtClean="0">
                              <a:solidFill>
                                <a:srgbClr val="002060"/>
                              </a:solidFill>
                              <a:latin typeface="Cambria Math" panose="02040503050406030204" pitchFamily="18" charset="0"/>
                              <a:cs typeface="Times New Roman" panose="02020603050405020304" pitchFamily="18" charset="0"/>
                            </a:rPr>
                            <m:t>𝟑𝟓</m:t>
                          </m:r>
                        </m:num>
                        <m:den>
                          <m:r>
                            <a:rPr lang="en-US" altLang="en-US" sz="1400" b="1" i="1" smtClean="0">
                              <a:solidFill>
                                <a:srgbClr val="002060"/>
                              </a:solidFill>
                              <a:latin typeface="Cambria Math" panose="02040503050406030204" pitchFamily="18" charset="0"/>
                              <a:cs typeface="Times New Roman" panose="02020603050405020304" pitchFamily="18" charset="0"/>
                            </a:rPr>
                            <m:t>𝟖</m:t>
                          </m:r>
                        </m:den>
                      </m:f>
                    </m:oMath>
                  </m:oMathPara>
                </a14:m>
                <a:endParaRPr lang="en-US" sz="1400" dirty="0">
                  <a:solidFill>
                    <a:srgbClr val="7030A0"/>
                  </a:solidFill>
                  <a:latin typeface="Calibri" panose="020F0502020204030204"/>
                </a:endParaRPr>
              </a:p>
            </p:txBody>
          </p:sp>
        </mc:Choice>
        <mc:Fallback xmlns="">
          <p:sp>
            <p:nvSpPr>
              <p:cNvPr id="18" name="Rectangular Callout 17"/>
              <p:cNvSpPr>
                <a:spLocks noRot="1" noChangeAspect="1" noMove="1" noResize="1" noEditPoints="1" noAdjustHandles="1" noChangeArrowheads="1" noChangeShapeType="1" noTextEdit="1"/>
              </p:cNvSpPr>
              <p:nvPr/>
            </p:nvSpPr>
            <p:spPr>
              <a:xfrm>
                <a:off x="2545977" y="3429001"/>
                <a:ext cx="4764227" cy="897391"/>
              </a:xfrm>
              <a:prstGeom prst="wedgeRectCallout">
                <a:avLst>
                  <a:gd name="adj1" fmla="val -51988"/>
                  <a:gd name="adj2" fmla="val 38525"/>
                </a:avLst>
              </a:prstGeom>
              <a:blipFill>
                <a:blip r:embed="rId15"/>
                <a:stretch>
                  <a:fillRect/>
                </a:stretch>
              </a:blipFill>
              <a:ln>
                <a:solidFill>
                  <a:srgbClr val="A5C7E9"/>
                </a:solidFill>
              </a:ln>
            </p:spPr>
            <p:txBody>
              <a:bodyPr/>
              <a:lstStyle/>
              <a:p>
                <a:r>
                  <a:rPr lang="en-US">
                    <a:noFill/>
                  </a:rPr>
                  <a:t> </a:t>
                </a:r>
              </a:p>
            </p:txBody>
          </p:sp>
        </mc:Fallback>
      </mc:AlternateContent>
    </p:spTree>
    <p:extLst>
      <p:ext uri="{BB962C8B-B14F-4D97-AF65-F5344CB8AC3E}">
        <p14:creationId xmlns:p14="http://schemas.microsoft.com/office/powerpoint/2010/main" val="30038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1" presetClass="emph" presetSubtype="0" repeatCount="indefinite" fill="hold" grpId="0" nodeType="withEffect">
                                  <p:stCondLst>
                                    <p:cond delay="0"/>
                                  </p:stCondLst>
                                  <p:childTnLst>
                                    <p:animClr clrSpc="hsl" dir="cw">
                                      <p:cBhvr override="childStyle">
                                        <p:cTn id="9" dur="500" fill="hold"/>
                                        <p:tgtEl>
                                          <p:spTgt spid="17"/>
                                        </p:tgtEl>
                                        <p:attrNameLst>
                                          <p:attrName>style.color</p:attrName>
                                        </p:attrNameLst>
                                      </p:cBhvr>
                                      <p:by>
                                        <p:hsl h="7200000" s="0" l="0"/>
                                      </p:by>
                                    </p:animClr>
                                    <p:animClr clrSpc="hsl" dir="cw">
                                      <p:cBhvr>
                                        <p:cTn id="10" dur="500" fill="hold"/>
                                        <p:tgtEl>
                                          <p:spTgt spid="17"/>
                                        </p:tgtEl>
                                        <p:attrNameLst>
                                          <p:attrName>fillcolor</p:attrName>
                                        </p:attrNameLst>
                                      </p:cBhvr>
                                      <p:by>
                                        <p:hsl h="7200000" s="0" l="0"/>
                                      </p:by>
                                    </p:animClr>
                                    <p:animClr clrSpc="hsl" dir="cw">
                                      <p:cBhvr>
                                        <p:cTn id="11" dur="500" fill="hold"/>
                                        <p:tgtEl>
                                          <p:spTgt spid="17"/>
                                        </p:tgtEl>
                                        <p:attrNameLst>
                                          <p:attrName>stroke.color</p:attrName>
                                        </p:attrNameLst>
                                      </p:cBhvr>
                                      <p:by>
                                        <p:hsl h="7200000" s="0" l="0"/>
                                      </p:by>
                                    </p:animClr>
                                    <p:set>
                                      <p:cBhvr>
                                        <p:cTn id="12" dur="500" fill="hold"/>
                                        <p:tgtEl>
                                          <p:spTgt spid="17"/>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7"/>
                                        </p:tgtEl>
                                      </p:cBhvr>
                                    </p:animEffect>
                                    <p:animScale>
                                      <p:cBhvr>
                                        <p:cTn id="23" dur="250" autoRev="1" fill="hold"/>
                                        <p:tgtEl>
                                          <p:spTgt spid="7"/>
                                        </p:tgtEl>
                                      </p:cBhvr>
                                      <p:by x="105000" y="105000"/>
                                    </p:animScale>
                                  </p:childTnLst>
                                </p:cTn>
                              </p:par>
                              <p:par>
                                <p:cTn id="24" presetID="10" presetClass="exit" presetSubtype="0" fill="hold" grpId="1"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4"/>
                                        </p:tgtEl>
                                      </p:cBhvr>
                                    </p:animEffect>
                                    <p:set>
                                      <p:cBhvr>
                                        <p:cTn id="29" dur="1" fill="hold">
                                          <p:stCondLst>
                                            <p:cond delay="499"/>
                                          </p:stCondLst>
                                        </p:cTn>
                                        <p:tgtEl>
                                          <p:spTgt spid="14"/>
                                        </p:tgtEl>
                                        <p:attrNameLst>
                                          <p:attrName>style.visibility</p:attrName>
                                        </p:attrNameLst>
                                      </p:cBhvr>
                                      <p:to>
                                        <p:strVal val="hidden"/>
                                      </p:to>
                                    </p:set>
                                  </p:childTnLst>
                                </p:cTn>
                              </p:par>
                              <p:par>
                                <p:cTn id="30" presetID="42"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1" presetClass="mediacall" presetSubtype="0" fill="hold" nodeType="withEffect">
                                  <p:stCondLst>
                                    <p:cond delay="0"/>
                                  </p:stCondLst>
                                  <p:childTnLst>
                                    <p:cmd type="call" cmd="playFrom(0.0)">
                                      <p:cBhvr>
                                        <p:cTn id="36" dur="1306" fill="hold"/>
                                        <p:tgtEl>
                                          <p:spTgt spid="2"/>
                                        </p:tgtEl>
                                      </p:cBhvr>
                                    </p:cmd>
                                  </p:childTnLst>
                                </p:cTn>
                              </p:par>
                            </p:childTnLst>
                          </p:cTn>
                        </p:par>
                        <p:par>
                          <p:cTn id="37" fill="hold">
                            <p:stCondLst>
                              <p:cond delay="1306"/>
                            </p:stCondLst>
                            <p:childTnLst>
                              <p:par>
                                <p:cTn id="38" presetID="10" presetClass="exit" presetSubtype="0" fill="hold" nodeType="afterEffect">
                                  <p:stCondLst>
                                    <p:cond delay="0"/>
                                  </p:stCondLst>
                                  <p:childTnLst>
                                    <p:animEffect transition="out" filter="fade">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childTnLst>
                          </p:cTn>
                        </p:par>
                        <p:par>
                          <p:cTn id="41" fill="hold">
                            <p:stCondLst>
                              <p:cond delay="1806"/>
                            </p:stCondLst>
                            <p:childTnLst>
                              <p:par>
                                <p:cTn id="42" presetID="10" presetClass="exit" presetSubtype="0" fill="hold" nodeType="afterEffect">
                                  <p:stCondLst>
                                    <p:cond delay="0"/>
                                  </p:stCondLst>
                                  <p:childTnLst>
                                    <p:animEffect transition="out" filter="fade">
                                      <p:cBhvr>
                                        <p:cTn id="43" dur="500"/>
                                        <p:tgtEl>
                                          <p:spTgt spid="15"/>
                                        </p:tgtEl>
                                      </p:cBhvr>
                                    </p:animEffect>
                                    <p:set>
                                      <p:cBhvr>
                                        <p:cTn id="44" dur="1" fill="hold">
                                          <p:stCondLst>
                                            <p:cond delay="499"/>
                                          </p:stCondLst>
                                        </p:cTn>
                                        <p:tgtEl>
                                          <p:spTgt spid="15"/>
                                        </p:tgtEl>
                                        <p:attrNameLst>
                                          <p:attrName>style.visibility</p:attrName>
                                        </p:attrNameLst>
                                      </p:cBhvr>
                                      <p:to>
                                        <p:strVal val="hidden"/>
                                      </p:to>
                                    </p:set>
                                  </p:childTnLst>
                                </p:cTn>
                              </p:par>
                            </p:childTnLst>
                          </p:cTn>
                        </p:par>
                        <p:par>
                          <p:cTn id="45" fill="hold">
                            <p:stCondLst>
                              <p:cond delay="2306"/>
                            </p:stCondLst>
                            <p:childTnLst>
                              <p:par>
                                <p:cTn id="46" presetID="35" presetClass="path" presetSubtype="0" accel="50000" decel="50000" fill="hold" nodeType="afterEffect">
                                  <p:stCondLst>
                                    <p:cond delay="0"/>
                                  </p:stCondLst>
                                  <p:childTnLst>
                                    <p:animMotion origin="layout" path="M 5.55112E-17 0 L -1 0 " pathEditMode="relative" rAng="0" ptsTypes="AA">
                                      <p:cBhvr>
                                        <p:cTn id="47" dur="3000" fill="hold"/>
                                        <p:tgtEl>
                                          <p:spTgt spid="4"/>
                                        </p:tgtEl>
                                        <p:attrNameLst>
                                          <p:attrName>ppt_x</p:attrName>
                                          <p:attrName>ppt_y</p:attrName>
                                        </p:attrNameLst>
                                      </p:cBhvr>
                                      <p:rCtr x="-50000" y="0"/>
                                    </p:animMotion>
                                  </p:childTnLst>
                                </p:cTn>
                              </p:par>
                              <p:par>
                                <p:cTn id="48" presetID="1" presetClass="mediacall" presetSubtype="0" fill="hold" nodeType="withEffect">
                                  <p:stCondLst>
                                    <p:cond delay="0"/>
                                  </p:stCondLst>
                                  <p:childTnLst>
                                    <p:cmd type="call" cmd="playFrom(0.0)">
                                      <p:cBhvr>
                                        <p:cTn id="49" dur="3082" fill="hold"/>
                                        <p:tgtEl>
                                          <p:spTgt spid="3"/>
                                        </p:tgtEl>
                                      </p:cBhvr>
                                    </p:cmd>
                                  </p:childTnLst>
                                </p:cTn>
                              </p:par>
                              <p:par>
                                <p:cTn id="50" presetID="35" presetClass="path" presetSubtype="0" accel="50000" decel="50000" fill="hold" nodeType="withEffect">
                                  <p:stCondLst>
                                    <p:cond delay="0"/>
                                  </p:stCondLst>
                                  <p:childTnLst>
                                    <p:animMotion origin="layout" path="M 0 0 L -1 0 " pathEditMode="relative" rAng="0" ptsTypes="AA">
                                      <p:cBhvr>
                                        <p:cTn id="51" dur="3000" fill="hold"/>
                                        <p:tgtEl>
                                          <p:spTgt spid="5"/>
                                        </p:tgtEl>
                                        <p:attrNameLst>
                                          <p:attrName>ppt_x</p:attrName>
                                          <p:attrName>ppt_y</p:attrName>
                                        </p:attrNameLst>
                                      </p:cBhvr>
                                      <p:rCtr x="-50000" y="0"/>
                                    </p:animMotion>
                                  </p:childTnLst>
                                </p:cTn>
                              </p:par>
                            </p:childTnLst>
                          </p:cTn>
                        </p:par>
                      </p:childTnLst>
                    </p:cTn>
                  </p:par>
                </p:childTnLst>
              </p:cTn>
              <p:nextCondLst>
                <p:cond evt="onClick" delay="0">
                  <p:tgtEl>
                    <p:spTgt spid="7"/>
                  </p:tgtEl>
                </p:cond>
              </p:nextCondLst>
            </p:seq>
            <p:audio>
              <p:cMediaNode vol="80000">
                <p:cTn id="52" fill="hold" display="0">
                  <p:stCondLst>
                    <p:cond delay="indefinite"/>
                  </p:stCondLst>
                  <p:endCondLst>
                    <p:cond evt="onStopAudio" delay="0">
                      <p:tgtEl>
                        <p:sldTgt/>
                      </p:tgtEl>
                    </p:cond>
                  </p:endCondLst>
                </p:cTn>
                <p:tgtEl>
                  <p:spTgt spid="2"/>
                </p:tgtEl>
              </p:cMediaNode>
            </p:audio>
            <p:audio>
              <p:cMediaNode vol="80000">
                <p:cTn id="53" fill="hold" display="0">
                  <p:stCondLst>
                    <p:cond delay="indefinite"/>
                  </p:stCondLst>
                  <p:endCondLst>
                    <p:cond evt="onStopAudio" delay="0">
                      <p:tgtEl>
                        <p:sldTgt/>
                      </p:tgtEl>
                    </p:cond>
                  </p:endCondLst>
                </p:cTn>
                <p:tgtEl>
                  <p:spTgt spid="3"/>
                </p:tgtEl>
              </p:cMediaNode>
            </p:audio>
            <p:seq concurrent="1" nextAc="seek">
              <p:cTn id="54" restart="whenNotActive" fill="hold" evtFilter="cancelBubble" nodeType="interactiveSeq">
                <p:stCondLst>
                  <p:cond evt="onClick" delay="0">
                    <p:tgtEl>
                      <p:spTgt spid="16"/>
                    </p:tgtEl>
                  </p:cond>
                </p:stCondLst>
                <p:endSync evt="end" delay="0">
                  <p:rtn val="all"/>
                </p:endSync>
                <p:childTnLst>
                  <p:par>
                    <p:cTn id="55" fill="hold">
                      <p:stCondLst>
                        <p:cond delay="0"/>
                      </p:stCondLst>
                      <p:childTnLst>
                        <p:par>
                          <p:cTn id="56" fill="hold">
                            <p:stCondLst>
                              <p:cond delay="0"/>
                            </p:stCondLst>
                            <p:childTnLst>
                              <p:par>
                                <p:cTn id="57" presetID="26" presetClass="emph" presetSubtype="0" fill="hold" nodeType="clickEffect">
                                  <p:stCondLst>
                                    <p:cond delay="0"/>
                                  </p:stCondLst>
                                  <p:childTnLst>
                                    <p:animEffect transition="out" filter="fade">
                                      <p:cBhvr>
                                        <p:cTn id="58" dur="500" tmFilter="0, 0; .2, .5; .8, .5; 1, 0"/>
                                        <p:tgtEl>
                                          <p:spTgt spid="16"/>
                                        </p:tgtEl>
                                      </p:cBhvr>
                                    </p:animEffect>
                                    <p:animScale>
                                      <p:cBhvr>
                                        <p:cTn id="59" dur="250" autoRev="1" fill="hold"/>
                                        <p:tgtEl>
                                          <p:spTgt spid="16"/>
                                        </p:tgtEl>
                                      </p:cBhvr>
                                      <p:by x="105000" y="105000"/>
                                    </p:animScale>
                                  </p:childTnLst>
                                </p:cTn>
                              </p:par>
                            </p:childTnLst>
                          </p:cTn>
                        </p:par>
                        <p:par>
                          <p:cTn id="60" fill="hold">
                            <p:stCondLst>
                              <p:cond delay="500"/>
                            </p:stCondLst>
                            <p:childTnLst>
                              <p:par>
                                <p:cTn id="61" presetID="10" presetClass="exit" presetSubtype="0" fill="hold" grpId="1" nodeType="afterEffect">
                                  <p:stCondLst>
                                    <p:cond delay="0"/>
                                  </p:stCondLst>
                                  <p:childTnLst>
                                    <p:animEffect transition="out" filter="fade">
                                      <p:cBhvr>
                                        <p:cTn id="62" dur="500"/>
                                        <p:tgtEl>
                                          <p:spTgt spid="17"/>
                                        </p:tgtEl>
                                      </p:cBhvr>
                                    </p:animEffect>
                                    <p:set>
                                      <p:cBhvr>
                                        <p:cTn id="63" dur="1" fill="hold">
                                          <p:stCondLst>
                                            <p:cond delay="499"/>
                                          </p:stCondLst>
                                        </p:cTn>
                                        <p:tgtEl>
                                          <p:spTgt spid="17"/>
                                        </p:tgtEl>
                                        <p:attrNameLst>
                                          <p:attrName>style.visibility</p:attrName>
                                        </p:attrNameLst>
                                      </p:cBhvr>
                                      <p:to>
                                        <p:strVal val="hidden"/>
                                      </p:to>
                                    </p:set>
                                  </p:childTnLst>
                                </p:cTn>
                              </p:par>
                            </p:childTnLst>
                          </p:cTn>
                        </p:par>
                        <p:par>
                          <p:cTn id="64" fill="hold">
                            <p:stCondLst>
                              <p:cond delay="1000"/>
                            </p:stCondLst>
                            <p:childTnLst>
                              <p:par>
                                <p:cTn id="65" presetID="10" presetClass="entr" presetSubtype="0"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8"/>
                                        </p:tgtEl>
                                      </p:cBhvr>
                                    </p:animEffect>
                                    <p:set>
                                      <p:cBhvr>
                                        <p:cTn id="72" dur="1" fill="hold">
                                          <p:stCondLst>
                                            <p:cond delay="499"/>
                                          </p:stCondLst>
                                        </p:cTn>
                                        <p:tgtEl>
                                          <p:spTgt spid="18"/>
                                        </p:tgtEl>
                                        <p:attrNameLst>
                                          <p:attrName>style.visibility</p:attrName>
                                        </p:attrNameLst>
                                      </p:cBhvr>
                                      <p:to>
                                        <p:strVal val="hidden"/>
                                      </p:to>
                                    </p:set>
                                  </p:childTnLst>
                                </p:cTn>
                              </p:par>
                            </p:childTnLst>
                          </p:cTn>
                        </p:par>
                      </p:childTnLst>
                    </p:cTn>
                  </p:par>
                </p:childTnLst>
              </p:cTn>
              <p:nextCondLst>
                <p:cond evt="onClick" delay="0">
                  <p:tgtEl>
                    <p:spTgt spid="16"/>
                  </p:tgtEl>
                </p:cond>
              </p:nextCondLst>
            </p:seq>
          </p:childTnLst>
        </p:cTn>
      </p:par>
    </p:tnLst>
    <p:bldLst>
      <p:bldP spid="13" grpId="0" animBg="1"/>
      <p:bldP spid="13" grpId="1" animBg="1"/>
      <p:bldP spid="14" grpId="0" animBg="1"/>
      <p:bldP spid="14" grpId="1" animBg="1"/>
      <p:bldP spid="17" grpId="0" animBg="1"/>
      <p:bldP spid="17" grpId="1" animBg="1"/>
      <p:bldP spid="18" grpId="0" animBg="1"/>
      <p:bldP spid="1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1"/>
            <a:ext cx="10668000" cy="6857999"/>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68001" y="1"/>
            <a:ext cx="9143999" cy="6857999"/>
          </a:xfrm>
          <a:prstGeom prst="rect">
            <a:avLst/>
          </a:prstGeom>
        </p:spPr>
      </p:pic>
      <p:pic>
        <p:nvPicPr>
          <p:cNvPr id="6" name="Picture 5">
            <a:hlinkClick r:id="" action="ppaction://noaction"/>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38771" y="5579500"/>
            <a:ext cx="923420" cy="850519"/>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52506" y="4866969"/>
            <a:ext cx="1979255" cy="1425063"/>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6319817" y="5013261"/>
            <a:ext cx="627475" cy="777524"/>
          </a:xfrm>
          <a:prstGeom prst="rect">
            <a:avLst/>
          </a:prstGeom>
        </p:spPr>
      </p:pic>
      <p:pic>
        <p:nvPicPr>
          <p:cNvPr id="12" name="Picture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138415" y="5440873"/>
            <a:ext cx="645769" cy="1103841"/>
          </a:xfrm>
          <a:prstGeom prst="rect">
            <a:avLst/>
          </a:prstGeom>
        </p:spPr>
      </p:pic>
      <p:sp>
        <p:nvSpPr>
          <p:cNvPr id="14" name="Wave 13"/>
          <p:cNvSpPr/>
          <p:nvPr/>
        </p:nvSpPr>
        <p:spPr>
          <a:xfrm>
            <a:off x="2572872" y="2767012"/>
            <a:ext cx="3832411" cy="812169"/>
          </a:xfrm>
          <a:prstGeom prst="wave">
            <a:avLst>
              <a:gd name="adj1" fmla="val 6529"/>
              <a:gd name="adj2" fmla="val 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Wave1">
              <a:avLst/>
            </a:prstTxWarp>
          </a:bodyPr>
          <a:lstStyle/>
          <a:p>
            <a:r>
              <a:rPr lang="en-US" sz="600" b="1">
                <a:ln w="22225">
                  <a:solidFill>
                    <a:srgbClr val="ED7D31"/>
                  </a:solidFill>
                  <a:prstDash val="solid"/>
                </a:ln>
                <a:solidFill>
                  <a:srgbClr val="FFC000"/>
                </a:solidFill>
                <a:latin typeface="Calibri" panose="020F0502020204030204"/>
              </a:rPr>
              <a:t>CHÀO MỪNG TÍ XÌ TRUM VỀ NHÀ  </a:t>
            </a:r>
          </a:p>
        </p:txBody>
      </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flipH="1">
            <a:off x="5485927" y="4714569"/>
            <a:ext cx="826878" cy="826878"/>
          </a:xfrm>
          <a:prstGeom prst="rect">
            <a:avLst/>
          </a:prstGeom>
        </p:spPr>
      </p:pic>
      <p:pic>
        <p:nvPicPr>
          <p:cNvPr id="2" name="yeah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5791200" y="7173685"/>
            <a:ext cx="609600" cy="609600"/>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87318" y="4326391"/>
            <a:ext cx="1274174" cy="621846"/>
          </a:xfrm>
          <a:prstGeom prst="rect">
            <a:avLst/>
          </a:prstGeom>
        </p:spPr>
      </p:pic>
      <p:pic>
        <p:nvPicPr>
          <p:cNvPr id="8" name="Skip To My Lou">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6537095" y="7212951"/>
            <a:ext cx="609600" cy="609600"/>
          </a:xfrm>
          <a:prstGeom prst="rect">
            <a:avLst/>
          </a:prstGeom>
        </p:spPr>
      </p:pic>
      <p:pic>
        <p:nvPicPr>
          <p:cNvPr id="9" name="Car">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4980644" y="7212951"/>
            <a:ext cx="609600" cy="609600"/>
          </a:xfrm>
          <a:prstGeom prst="rect">
            <a:avLst/>
          </a:prstGeom>
        </p:spPr>
      </p:pic>
      <mc:AlternateContent xmlns:mc="http://schemas.openxmlformats.org/markup-compatibility/2006" xmlns:a14="http://schemas.microsoft.com/office/drawing/2010/main">
        <mc:Choice Requires="a14">
          <p:sp>
            <p:nvSpPr>
              <p:cNvPr id="17" name="Rectangle 16"/>
              <p:cNvSpPr/>
              <p:nvPr/>
            </p:nvSpPr>
            <p:spPr>
              <a:xfrm>
                <a:off x="1828800" y="292707"/>
                <a:ext cx="8572500" cy="16002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en-US" sz="3200" b="1" i="1" smtClean="0">
                          <a:solidFill>
                            <a:srgbClr val="002060"/>
                          </a:solidFill>
                          <a:latin typeface="Cambria Math" panose="02040503050406030204" pitchFamily="18" charset="0"/>
                          <a:cs typeface="Times New Roman" panose="02020603050405020304" pitchFamily="18" charset="0"/>
                        </a:rPr>
                        <m:t>𝟑</m:t>
                      </m:r>
                      <m:r>
                        <a:rPr lang="en-US" altLang="en-US" sz="3200" b="1" i="1" smtClean="0">
                          <a:solidFill>
                            <a:srgbClr val="002060"/>
                          </a:solidFill>
                          <a:latin typeface="Cambria Math" panose="02040503050406030204" pitchFamily="18" charset="0"/>
                          <a:cs typeface="Times New Roman" panose="02020603050405020304" pitchFamily="18" charset="0"/>
                        </a:rPr>
                        <m:t> −</m:t>
                      </m:r>
                      <m:f>
                        <m:fPr>
                          <m:ctrlPr>
                            <a:rPr lang="en-US" altLang="en-US" sz="3200" b="1" i="1" smtClean="0">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𝟏𝟔</m:t>
                          </m:r>
                        </m:num>
                        <m:den>
                          <m:r>
                            <a:rPr lang="en-US" altLang="en-US" sz="3200" b="1" i="1" smtClean="0">
                              <a:solidFill>
                                <a:srgbClr val="002060"/>
                              </a:solidFill>
                              <a:latin typeface="Cambria Math" panose="02040503050406030204" pitchFamily="18" charset="0"/>
                              <a:cs typeface="Times New Roman" panose="02020603050405020304" pitchFamily="18" charset="0"/>
                            </a:rPr>
                            <m:t>𝟕</m:t>
                          </m:r>
                        </m:den>
                      </m:f>
                      <m:r>
                        <a:rPr lang="en-US" altLang="en-US" sz="3200" b="1" i="1" smtClean="0">
                          <a:solidFill>
                            <a:srgbClr val="002060"/>
                          </a:solidFill>
                          <a:latin typeface="Cambria Math" panose="02040503050406030204" pitchFamily="18" charset="0"/>
                          <a:cs typeface="Times New Roman" panose="02020603050405020304" pitchFamily="18" charset="0"/>
                        </a:rPr>
                        <m:t>=</m:t>
                      </m:r>
                    </m:oMath>
                  </m:oMathPara>
                </a14:m>
                <a:endParaRPr lang="en-US" sz="32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7" name="Rectangle 16"/>
              <p:cNvSpPr>
                <a:spLocks noRot="1" noChangeAspect="1" noMove="1" noResize="1" noEditPoints="1" noAdjustHandles="1" noChangeArrowheads="1" noChangeShapeType="1" noTextEdit="1"/>
              </p:cNvSpPr>
              <p:nvPr/>
            </p:nvSpPr>
            <p:spPr>
              <a:xfrm>
                <a:off x="1828800" y="292707"/>
                <a:ext cx="8572500" cy="1600200"/>
              </a:xfrm>
              <a:prstGeom prst="rect">
                <a:avLst/>
              </a:prstGeom>
              <a:blipFill>
                <a:blip r:embed="rId1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828800" y="2045304"/>
                <a:ext cx="8572500" cy="130093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en-US" sz="3200" b="1" i="1" smtClean="0">
                              <a:solidFill>
                                <a:srgbClr val="002060"/>
                              </a:solidFill>
                              <a:latin typeface="Cambria Math" panose="02040503050406030204" pitchFamily="18" charset="0"/>
                              <a:cs typeface="Times New Roman" panose="02020603050405020304" pitchFamily="18" charset="0"/>
                            </a:rPr>
                          </m:ctrlPr>
                        </m:fPr>
                        <m:num>
                          <m:r>
                            <a:rPr lang="en-US" altLang="en-US" sz="3200" b="1" i="1" smtClean="0">
                              <a:solidFill>
                                <a:srgbClr val="002060"/>
                              </a:solidFill>
                              <a:latin typeface="Cambria Math" panose="02040503050406030204" pitchFamily="18" charset="0"/>
                              <a:cs typeface="Times New Roman" panose="02020603050405020304" pitchFamily="18" charset="0"/>
                            </a:rPr>
                            <m:t>𝟓</m:t>
                          </m:r>
                        </m:num>
                        <m:den>
                          <m:r>
                            <a:rPr lang="en-US" altLang="en-US" sz="3200" b="1" i="1" smtClean="0">
                              <a:solidFill>
                                <a:srgbClr val="002060"/>
                              </a:solidFill>
                              <a:latin typeface="Cambria Math" panose="02040503050406030204" pitchFamily="18" charset="0"/>
                              <a:cs typeface="Times New Roman" panose="02020603050405020304" pitchFamily="18" charset="0"/>
                            </a:rPr>
                            <m:t>𝟕</m:t>
                          </m:r>
                        </m:den>
                      </m:f>
                    </m:oMath>
                  </m:oMathPara>
                </a14:m>
                <a:endParaRPr lang="en-US" sz="3200" dirty="0">
                  <a:solidFill>
                    <a:srgbClr val="002060"/>
                  </a:solidFill>
                  <a:latin typeface="Times New Roman" panose="02020603050405020304" pitchFamily="18" charset="0"/>
                  <a:cs typeface="Times New Roman" panose="02020603050405020304" pitchFamily="18"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1828800" y="2045304"/>
                <a:ext cx="8572500" cy="1300930"/>
              </a:xfrm>
              <a:prstGeom prst="rect">
                <a:avLst/>
              </a:prstGeom>
              <a:blipFill>
                <a:blip r:embed="rId18"/>
                <a:stretch>
                  <a:fillRect/>
                </a:stretch>
              </a:blipFill>
              <a:ln>
                <a:noFill/>
              </a:ln>
            </p:spPr>
            <p:txBody>
              <a:bodyPr/>
              <a:lstStyle/>
              <a:p>
                <a:r>
                  <a:rPr lang="en-US">
                    <a:noFill/>
                  </a:rPr>
                  <a:t> </a:t>
                </a:r>
              </a:p>
            </p:txBody>
          </p:sp>
        </mc:Fallback>
      </mc:AlternateContent>
      <p:pic>
        <p:nvPicPr>
          <p:cNvPr id="22" name="Picture 2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654931" y="3802118"/>
            <a:ext cx="1415159" cy="1298335"/>
          </a:xfrm>
          <a:prstGeom prst="rect">
            <a:avLst/>
          </a:prstGeom>
        </p:spPr>
      </p:pic>
      <p:sp>
        <p:nvSpPr>
          <p:cNvPr id="23" name="Oval Callout 22"/>
          <p:cNvSpPr/>
          <p:nvPr/>
        </p:nvSpPr>
        <p:spPr>
          <a:xfrm>
            <a:off x="2413397" y="3240631"/>
            <a:ext cx="1490890" cy="1179151"/>
          </a:xfrm>
          <a:prstGeom prst="wedgeEllipseCallout">
            <a:avLst>
              <a:gd name="adj1" fmla="val -52457"/>
              <a:gd name="adj2" fmla="val 31986"/>
            </a:avLst>
          </a:prstGeom>
          <a:solidFill>
            <a:schemeClr val="accent1">
              <a:lumMod val="40000"/>
              <a:lumOff val="60000"/>
              <a:alpha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5B9BD5">
                    <a:lumMod val="50000"/>
                  </a:srgbClr>
                </a:solidFill>
                <a:latin typeface="Calibri" panose="020F0502020204030204"/>
              </a:rPr>
              <a:t>Không trả lời được thì mình giúp cho để qua vòng nhé!</a:t>
            </a:r>
          </a:p>
        </p:txBody>
      </p:sp>
      <mc:AlternateContent xmlns:mc="http://schemas.openxmlformats.org/markup-compatibility/2006" xmlns:a14="http://schemas.microsoft.com/office/drawing/2010/main">
        <mc:Choice Requires="a14">
          <p:sp>
            <p:nvSpPr>
              <p:cNvPr id="20" name="Rectangular Callout 19"/>
              <p:cNvSpPr/>
              <p:nvPr/>
            </p:nvSpPr>
            <p:spPr>
              <a:xfrm>
                <a:off x="2545977" y="3429001"/>
                <a:ext cx="4764227" cy="897391"/>
              </a:xfrm>
              <a:prstGeom prst="wedgeRectCallout">
                <a:avLst>
                  <a:gd name="adj1" fmla="val -51988"/>
                  <a:gd name="adj2" fmla="val 38525"/>
                </a:avLst>
              </a:prstGeom>
              <a:solidFill>
                <a:srgbClr val="C5DCEF">
                  <a:alpha val="75000"/>
                </a:srgbClr>
              </a:solidFill>
              <a:ln>
                <a:solidFill>
                  <a:srgbClr val="A5C7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f>
                        <m:fPr>
                          <m:ctrlPr>
                            <a:rPr lang="en-US" altLang="en-US" sz="1400" b="1" i="1" smtClean="0">
                              <a:solidFill>
                                <a:srgbClr val="002060"/>
                              </a:solidFill>
                              <a:latin typeface="Cambria Math" panose="02040503050406030204" pitchFamily="18" charset="0"/>
                              <a:cs typeface="Times New Roman" panose="02020603050405020304" pitchFamily="18" charset="0"/>
                            </a:rPr>
                          </m:ctrlPr>
                        </m:fPr>
                        <m:num>
                          <m:r>
                            <a:rPr lang="en-US" altLang="en-US" sz="1400" b="1" i="1" smtClean="0">
                              <a:solidFill>
                                <a:srgbClr val="002060"/>
                              </a:solidFill>
                              <a:latin typeface="Cambria Math" panose="02040503050406030204" pitchFamily="18" charset="0"/>
                              <a:cs typeface="Times New Roman" panose="02020603050405020304" pitchFamily="18" charset="0"/>
                            </a:rPr>
                            <m:t>𝟓</m:t>
                          </m:r>
                        </m:num>
                        <m:den>
                          <m:r>
                            <a:rPr lang="en-US" altLang="en-US" sz="1400" b="1" i="1" smtClean="0">
                              <a:solidFill>
                                <a:srgbClr val="002060"/>
                              </a:solidFill>
                              <a:latin typeface="Cambria Math" panose="02040503050406030204" pitchFamily="18" charset="0"/>
                              <a:cs typeface="Times New Roman" panose="02020603050405020304" pitchFamily="18" charset="0"/>
                            </a:rPr>
                            <m:t>𝟕</m:t>
                          </m:r>
                        </m:den>
                      </m:f>
                    </m:oMath>
                  </m:oMathPara>
                </a14:m>
                <a:endParaRPr lang="en-US" sz="1400" dirty="0">
                  <a:solidFill>
                    <a:srgbClr val="7030A0"/>
                  </a:solidFill>
                  <a:latin typeface="Calibri" panose="020F0502020204030204"/>
                </a:endParaRPr>
              </a:p>
            </p:txBody>
          </p:sp>
        </mc:Choice>
        <mc:Fallback xmlns="">
          <p:sp>
            <p:nvSpPr>
              <p:cNvPr id="20" name="Rectangular Callout 19"/>
              <p:cNvSpPr>
                <a:spLocks noRot="1" noChangeAspect="1" noMove="1" noResize="1" noEditPoints="1" noAdjustHandles="1" noChangeArrowheads="1" noChangeShapeType="1" noTextEdit="1"/>
              </p:cNvSpPr>
              <p:nvPr/>
            </p:nvSpPr>
            <p:spPr>
              <a:xfrm>
                <a:off x="2545977" y="3429001"/>
                <a:ext cx="4764227" cy="897391"/>
              </a:xfrm>
              <a:prstGeom prst="wedgeRectCallout">
                <a:avLst>
                  <a:gd name="adj1" fmla="val -51988"/>
                  <a:gd name="adj2" fmla="val 38525"/>
                </a:avLst>
              </a:prstGeom>
              <a:blipFill>
                <a:blip r:embed="rId20"/>
                <a:stretch>
                  <a:fillRect/>
                </a:stretch>
              </a:blipFill>
              <a:ln>
                <a:solidFill>
                  <a:srgbClr val="A5C7E9"/>
                </a:solidFill>
              </a:ln>
            </p:spPr>
            <p:txBody>
              <a:bodyPr/>
              <a:lstStyle/>
              <a:p>
                <a:r>
                  <a:rPr lang="en-US">
                    <a:noFill/>
                  </a:rPr>
                  <a:t> </a:t>
                </a:r>
              </a:p>
            </p:txBody>
          </p:sp>
        </mc:Fallback>
      </mc:AlternateContent>
    </p:spTree>
    <p:extLst>
      <p:ext uri="{BB962C8B-B14F-4D97-AF65-F5344CB8AC3E}">
        <p14:creationId xmlns:p14="http://schemas.microsoft.com/office/powerpoint/2010/main" val="373249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21" presetClass="emph" presetSubtype="0" repeatCount="indefinite" fill="hold" grpId="0" nodeType="withEffect">
                                  <p:stCondLst>
                                    <p:cond delay="0"/>
                                  </p:stCondLst>
                                  <p:childTnLst>
                                    <p:animClr clrSpc="hsl" dir="cw">
                                      <p:cBhvr override="childStyle">
                                        <p:cTn id="9" dur="500" fill="hold"/>
                                        <p:tgtEl>
                                          <p:spTgt spid="23"/>
                                        </p:tgtEl>
                                        <p:attrNameLst>
                                          <p:attrName>style.color</p:attrName>
                                        </p:attrNameLst>
                                      </p:cBhvr>
                                      <p:by>
                                        <p:hsl h="7200000" s="0" l="0"/>
                                      </p:by>
                                    </p:animClr>
                                    <p:animClr clrSpc="hsl" dir="cw">
                                      <p:cBhvr>
                                        <p:cTn id="10" dur="500" fill="hold"/>
                                        <p:tgtEl>
                                          <p:spTgt spid="23"/>
                                        </p:tgtEl>
                                        <p:attrNameLst>
                                          <p:attrName>fillcolor</p:attrName>
                                        </p:attrNameLst>
                                      </p:cBhvr>
                                      <p:by>
                                        <p:hsl h="7200000" s="0" l="0"/>
                                      </p:by>
                                    </p:animClr>
                                    <p:animClr clrSpc="hsl" dir="cw">
                                      <p:cBhvr>
                                        <p:cTn id="11" dur="500" fill="hold"/>
                                        <p:tgtEl>
                                          <p:spTgt spid="23"/>
                                        </p:tgtEl>
                                        <p:attrNameLst>
                                          <p:attrName>stroke.color</p:attrName>
                                        </p:attrNameLst>
                                      </p:cBhvr>
                                      <p:by>
                                        <p:hsl h="7200000" s="0" l="0"/>
                                      </p:by>
                                    </p:animClr>
                                    <p:set>
                                      <p:cBhvr>
                                        <p:cTn id="12" dur="500" fill="hold"/>
                                        <p:tgtEl>
                                          <p:spTgt spid="23"/>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6" presetClass="emph" presetSubtype="0" fill="hold" nodeType="clickEffect">
                                  <p:stCondLst>
                                    <p:cond delay="0"/>
                                  </p:stCondLst>
                                  <p:childTnLst>
                                    <p:animEffect transition="out" filter="fade">
                                      <p:cBhvr>
                                        <p:cTn id="22" dur="500" tmFilter="0, 0; .2, .5; .8, .5; 1, 0"/>
                                        <p:tgtEl>
                                          <p:spTgt spid="7"/>
                                        </p:tgtEl>
                                      </p:cBhvr>
                                    </p:animEffect>
                                    <p:animScale>
                                      <p:cBhvr>
                                        <p:cTn id="23" dur="250" autoRev="1" fill="hold"/>
                                        <p:tgtEl>
                                          <p:spTgt spid="7"/>
                                        </p:tgtEl>
                                      </p:cBhvr>
                                      <p:by x="105000" y="105000"/>
                                    </p:animScale>
                                  </p:childTnLst>
                                </p:cTn>
                              </p:par>
                              <p:par>
                                <p:cTn id="24" presetID="10" presetClass="exit" presetSubtype="0" fill="hold" grpId="1" nodeType="with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8"/>
                                        </p:tgtEl>
                                      </p:cBhvr>
                                    </p:animEffect>
                                    <p:set>
                                      <p:cBhvr>
                                        <p:cTn id="29" dur="1" fill="hold">
                                          <p:stCondLst>
                                            <p:cond delay="499"/>
                                          </p:stCondLst>
                                        </p:cTn>
                                        <p:tgtEl>
                                          <p:spTgt spid="18"/>
                                        </p:tgtEl>
                                        <p:attrNameLst>
                                          <p:attrName>style.visibility</p:attrName>
                                        </p:attrNameLst>
                                      </p:cBhvr>
                                      <p:to>
                                        <p:strVal val="hidden"/>
                                      </p:to>
                                    </p:set>
                                  </p:childTnLst>
                                </p:cTn>
                              </p:par>
                              <p:par>
                                <p:cTn id="30" presetID="1" presetClass="mediacall" presetSubtype="0" fill="hold" nodeType="withEffect">
                                  <p:stCondLst>
                                    <p:cond delay="0"/>
                                  </p:stCondLst>
                                  <p:childTnLst>
                                    <p:cmd type="call" cmd="playFrom(0.0)">
                                      <p:cBhvr>
                                        <p:cTn id="31" dur="1306" fill="hold"/>
                                        <p:tgtEl>
                                          <p:spTgt spid="2"/>
                                        </p:tgtEl>
                                      </p:cBhvr>
                                    </p:cmd>
                                  </p:childTnLst>
                                </p:cTn>
                              </p:par>
                              <p:par>
                                <p:cTn id="32" presetID="42"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par>
                          <p:cTn id="37" fill="hold">
                            <p:stCondLst>
                              <p:cond delay="1306"/>
                            </p:stCondLst>
                            <p:childTnLst>
                              <p:par>
                                <p:cTn id="38" presetID="10" presetClass="exit" presetSubtype="0" fill="hold" nodeType="afterEffect">
                                  <p:stCondLst>
                                    <p:cond delay="0"/>
                                  </p:stCondLst>
                                  <p:childTnLst>
                                    <p:animEffect transition="out" filter="fade">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childTnLst>
                          </p:cTn>
                        </p:par>
                        <p:par>
                          <p:cTn id="41" fill="hold">
                            <p:stCondLst>
                              <p:cond delay="1806"/>
                            </p:stCondLst>
                            <p:childTnLst>
                              <p:par>
                                <p:cTn id="42" presetID="10" presetClass="exit" presetSubtype="0" fill="hold" nodeType="afterEffect">
                                  <p:stCondLst>
                                    <p:cond delay="0"/>
                                  </p:stCondLst>
                                  <p:childTnLst>
                                    <p:animEffect transition="out" filter="fade">
                                      <p:cBhvr>
                                        <p:cTn id="43" dur="500"/>
                                        <p:tgtEl>
                                          <p:spTgt spid="19"/>
                                        </p:tgtEl>
                                      </p:cBhvr>
                                    </p:animEffect>
                                    <p:set>
                                      <p:cBhvr>
                                        <p:cTn id="44" dur="1" fill="hold">
                                          <p:stCondLst>
                                            <p:cond delay="499"/>
                                          </p:stCondLst>
                                        </p:cTn>
                                        <p:tgtEl>
                                          <p:spTgt spid="19"/>
                                        </p:tgtEl>
                                        <p:attrNameLst>
                                          <p:attrName>style.visibility</p:attrName>
                                        </p:attrNameLst>
                                      </p:cBhvr>
                                      <p:to>
                                        <p:strVal val="hidden"/>
                                      </p:to>
                                    </p:set>
                                  </p:childTnLst>
                                </p:cTn>
                              </p:par>
                              <p:par>
                                <p:cTn id="45" presetID="10" presetClass="exit" presetSubtype="0" fill="hold" grpId="2"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childTnLst>
                          </p:cTn>
                        </p:par>
                        <p:par>
                          <p:cTn id="48" fill="hold">
                            <p:stCondLst>
                              <p:cond delay="2306"/>
                            </p:stCondLst>
                            <p:childTnLst>
                              <p:par>
                                <p:cTn id="49" presetID="35" presetClass="path" presetSubtype="0" accel="50000" decel="50000" fill="hold" nodeType="afterEffect">
                                  <p:stCondLst>
                                    <p:cond delay="0"/>
                                  </p:stCondLst>
                                  <p:childTnLst>
                                    <p:animMotion origin="layout" path="M 5.55112E-17 0 L -1 0 " pathEditMode="relative" rAng="0" ptsTypes="AA">
                                      <p:cBhvr>
                                        <p:cTn id="50" dur="3000" fill="hold"/>
                                        <p:tgtEl>
                                          <p:spTgt spid="4"/>
                                        </p:tgtEl>
                                        <p:attrNameLst>
                                          <p:attrName>ppt_x</p:attrName>
                                          <p:attrName>ppt_y</p:attrName>
                                        </p:attrNameLst>
                                      </p:cBhvr>
                                      <p:rCtr x="-50000" y="0"/>
                                    </p:animMotion>
                                  </p:childTnLst>
                                </p:cTn>
                              </p:par>
                              <p:par>
                                <p:cTn id="51" presetID="1" presetClass="mediacall" presetSubtype="0" fill="hold" nodeType="withEffect">
                                  <p:stCondLst>
                                    <p:cond delay="0"/>
                                  </p:stCondLst>
                                  <p:childTnLst>
                                    <p:cmd type="call" cmd="playFrom(0.0)">
                                      <p:cBhvr>
                                        <p:cTn id="52" dur="3082" fill="hold"/>
                                        <p:tgtEl>
                                          <p:spTgt spid="9"/>
                                        </p:tgtEl>
                                      </p:cBhvr>
                                    </p:cmd>
                                  </p:childTnLst>
                                </p:cTn>
                              </p:par>
                              <p:par>
                                <p:cTn id="53" presetID="35" presetClass="path" presetSubtype="0" accel="50000" decel="50000" fill="hold" nodeType="withEffect">
                                  <p:stCondLst>
                                    <p:cond delay="0"/>
                                  </p:stCondLst>
                                  <p:childTnLst>
                                    <p:animMotion origin="layout" path="M 0 0 L -1 0 " pathEditMode="relative" rAng="0" ptsTypes="AA">
                                      <p:cBhvr>
                                        <p:cTn id="54" dur="3000" fill="hold"/>
                                        <p:tgtEl>
                                          <p:spTgt spid="5"/>
                                        </p:tgtEl>
                                        <p:attrNameLst>
                                          <p:attrName>ppt_x</p:attrName>
                                          <p:attrName>ppt_y</p:attrName>
                                        </p:attrNameLst>
                                      </p:cBhvr>
                                      <p:rCtr x="-50000" y="0"/>
                                    </p:animMotion>
                                  </p:childTnLst>
                                </p:cTn>
                              </p:par>
                            </p:childTnLst>
                          </p:cTn>
                        </p:par>
                        <p:par>
                          <p:cTn id="55" fill="hold">
                            <p:stCondLst>
                              <p:cond delay="5388"/>
                            </p:stCondLst>
                            <p:childTnLst>
                              <p:par>
                                <p:cTn id="56" presetID="10"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 presetClass="mediacall" presetSubtype="0" fill="hold" nodeType="withEffect">
                                  <p:stCondLst>
                                    <p:cond delay="0"/>
                                  </p:stCondLst>
                                  <p:childTnLst>
                                    <p:cmd type="call" cmd="playFrom(0.0)">
                                      <p:cBhvr>
                                        <p:cTn id="60" dur="32835" fill="hold"/>
                                        <p:tgtEl>
                                          <p:spTgt spid="8"/>
                                        </p:tgtEl>
                                      </p:cBhvr>
                                    </p:cmd>
                                  </p:childTnLst>
                                </p:cTn>
                              </p:par>
                              <p:par>
                                <p:cTn id="61" presetID="10"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par>
                                <p:cTn id="64" presetID="10" presetClass="entr" presetSubtype="0" fill="hold"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10" presetClass="entr" presetSubtype="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childTnLst>
                          </p:cTn>
                        </p:par>
                      </p:childTnLst>
                    </p:cTn>
                  </p:par>
                </p:childTnLst>
              </p:cTn>
              <p:nextCondLst>
                <p:cond evt="onClick" delay="0">
                  <p:tgtEl>
                    <p:spTgt spid="7"/>
                  </p:tgtEl>
                </p:cond>
              </p:nextCondLst>
            </p:seq>
            <p:audio>
              <p:cMediaNode vol="80000">
                <p:cTn id="70" fill="hold" display="0">
                  <p:stCondLst>
                    <p:cond delay="indefinite"/>
                  </p:stCondLst>
                  <p:endCondLst>
                    <p:cond evt="onStopAudio" delay="0">
                      <p:tgtEl>
                        <p:sldTgt/>
                      </p:tgtEl>
                    </p:cond>
                  </p:endCondLst>
                </p:cTn>
                <p:tgtEl>
                  <p:spTgt spid="2"/>
                </p:tgtEl>
              </p:cMediaNode>
            </p:audio>
            <p:audio>
              <p:cMediaNode vol="80000">
                <p:cTn id="71" fill="hold" display="0">
                  <p:stCondLst>
                    <p:cond delay="indefinite"/>
                  </p:stCondLst>
                  <p:endCondLst>
                    <p:cond evt="onStopAudio" delay="0">
                      <p:tgtEl>
                        <p:sldTgt/>
                      </p:tgtEl>
                    </p:cond>
                  </p:endCondLst>
                </p:cTn>
                <p:tgtEl>
                  <p:spTgt spid="8"/>
                </p:tgtEl>
              </p:cMediaNode>
            </p:audio>
            <p:audio>
              <p:cMediaNode vol="80000">
                <p:cTn id="72" fill="hold" display="0">
                  <p:stCondLst>
                    <p:cond delay="indefinite"/>
                  </p:stCondLst>
                  <p:endCondLst>
                    <p:cond evt="onStopAudio" delay="0">
                      <p:tgtEl>
                        <p:sldTgt/>
                      </p:tgtEl>
                    </p:cond>
                  </p:endCondLst>
                </p:cTn>
                <p:tgtEl>
                  <p:spTgt spid="9"/>
                </p:tgtEl>
              </p:cMediaNode>
            </p:audio>
            <p:seq concurrent="1" nextAc="seek">
              <p:cTn id="73" restart="whenNotActive" fill="hold" evtFilter="cancelBubble" nodeType="interactiveSeq">
                <p:stCondLst>
                  <p:cond evt="onClick" delay="0">
                    <p:tgtEl>
                      <p:spTgt spid="22"/>
                    </p:tgtEl>
                  </p:cond>
                </p:stCondLst>
                <p:endSync evt="end" delay="0">
                  <p:rtn val="all"/>
                </p:endSync>
                <p:childTnLst>
                  <p:par>
                    <p:cTn id="74" fill="hold">
                      <p:stCondLst>
                        <p:cond delay="0"/>
                      </p:stCondLst>
                      <p:childTnLst>
                        <p:par>
                          <p:cTn id="75" fill="hold">
                            <p:stCondLst>
                              <p:cond delay="0"/>
                            </p:stCondLst>
                            <p:childTnLst>
                              <p:par>
                                <p:cTn id="76" presetID="26" presetClass="emph" presetSubtype="0" fill="hold" nodeType="clickEffect">
                                  <p:stCondLst>
                                    <p:cond delay="0"/>
                                  </p:stCondLst>
                                  <p:childTnLst>
                                    <p:animEffect transition="out" filter="fade">
                                      <p:cBhvr>
                                        <p:cTn id="77" dur="500" tmFilter="0, 0; .2, .5; .8, .5; 1, 0"/>
                                        <p:tgtEl>
                                          <p:spTgt spid="22"/>
                                        </p:tgtEl>
                                      </p:cBhvr>
                                    </p:animEffect>
                                    <p:animScale>
                                      <p:cBhvr>
                                        <p:cTn id="78" dur="250" autoRev="1" fill="hold"/>
                                        <p:tgtEl>
                                          <p:spTgt spid="22"/>
                                        </p:tgtEl>
                                      </p:cBhvr>
                                      <p:by x="105000" y="105000"/>
                                    </p:animScale>
                                  </p:childTnLst>
                                </p:cTn>
                              </p:par>
                            </p:childTnLst>
                          </p:cTn>
                        </p:par>
                        <p:par>
                          <p:cTn id="79" fill="hold">
                            <p:stCondLst>
                              <p:cond delay="500"/>
                            </p:stCondLst>
                            <p:childTnLst>
                              <p:par>
                                <p:cTn id="80" presetID="10" presetClass="exit" presetSubtype="0" fill="hold" grpId="1" nodeType="afterEffect">
                                  <p:stCondLst>
                                    <p:cond delay="0"/>
                                  </p:stCondLst>
                                  <p:childTnLst>
                                    <p:animEffect transition="out" filter="fad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childTnLst>
                          </p:cTn>
                        </p:par>
                        <p:par>
                          <p:cTn id="83" fill="hold">
                            <p:stCondLst>
                              <p:cond delay="1000"/>
                            </p:stCondLst>
                            <p:childTnLst>
                              <p:par>
                                <p:cTn id="84" presetID="10" presetClass="entr" presetSubtype="0" fill="hold" grpId="0" nodeType="after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20"/>
                                        </p:tgtEl>
                                      </p:cBhvr>
                                    </p:animEffect>
                                    <p:set>
                                      <p:cBhvr>
                                        <p:cTn id="91" dur="1" fill="hold">
                                          <p:stCondLst>
                                            <p:cond delay="499"/>
                                          </p:stCondLst>
                                        </p:cTn>
                                        <p:tgtEl>
                                          <p:spTgt spid="20"/>
                                        </p:tgtEl>
                                        <p:attrNameLst>
                                          <p:attrName>style.visibility</p:attrName>
                                        </p:attrNameLst>
                                      </p:cBhvr>
                                      <p:to>
                                        <p:strVal val="hidden"/>
                                      </p:to>
                                    </p:set>
                                  </p:childTnLst>
                                </p:cTn>
                              </p:par>
                            </p:childTnLst>
                          </p:cTn>
                        </p:par>
                      </p:childTnLst>
                    </p:cTn>
                  </p:par>
                </p:childTnLst>
              </p:cTn>
              <p:nextCondLst>
                <p:cond evt="onClick" delay="0">
                  <p:tgtEl>
                    <p:spTgt spid="22"/>
                  </p:tgtEl>
                </p:cond>
              </p:nextCondLst>
            </p:seq>
          </p:childTnLst>
        </p:cTn>
      </p:par>
    </p:tnLst>
    <p:bldLst>
      <p:bldP spid="14" grpId="0" animBg="1"/>
      <p:bldP spid="17" grpId="0" animBg="1"/>
      <p:bldP spid="17" grpId="1" animBg="1"/>
      <p:bldP spid="18" grpId="0" animBg="1"/>
      <p:bldP spid="18" grpId="1" animBg="1"/>
      <p:bldP spid="23" grpId="0" animBg="1"/>
      <p:bldP spid="23" grpId="1" animBg="1"/>
      <p:bldP spid="23" grpId="2"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3" name="Group 2">
            <a:extLst>
              <a:ext uri="{FF2B5EF4-FFF2-40B4-BE49-F238E27FC236}">
                <a16:creationId xmlns:a16="http://schemas.microsoft.com/office/drawing/2014/main" id="{8B2674EA-8401-D2C9-0E4B-2E6AC11A6D86}"/>
              </a:ext>
            </a:extLst>
          </p:cNvPr>
          <p:cNvGrpSpPr/>
          <p:nvPr/>
        </p:nvGrpSpPr>
        <p:grpSpPr>
          <a:xfrm>
            <a:off x="653191" y="370784"/>
            <a:ext cx="605826" cy="830997"/>
            <a:chOff x="3174278" y="237323"/>
            <a:chExt cx="605826" cy="830997"/>
          </a:xfrm>
        </p:grpSpPr>
        <p:sp>
          <p:nvSpPr>
            <p:cNvPr id="4" name="Oval 3">
              <a:extLst>
                <a:ext uri="{FF2B5EF4-FFF2-40B4-BE49-F238E27FC236}">
                  <a16:creationId xmlns:a16="http://schemas.microsoft.com/office/drawing/2014/main" id="{7F9FAFED-13C0-6EFF-1059-7DA99311DD6D}"/>
                </a:ext>
              </a:extLst>
            </p:cNvPr>
            <p:cNvSpPr/>
            <p:nvPr/>
          </p:nvSpPr>
          <p:spPr>
            <a:xfrm>
              <a:off x="3174278" y="379826"/>
              <a:ext cx="605826" cy="605826"/>
            </a:xfrm>
            <a:prstGeom prst="ellipse">
              <a:avLst/>
            </a:prstGeom>
            <a:solidFill>
              <a:srgbClr val="92D05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1" i="0" u="none" strike="noStrike" kern="1200" cap="none" spc="0" normalizeH="0" baseline="0" noProof="0">
                <a:ln>
                  <a:noFill/>
                </a:ln>
                <a:solidFill>
                  <a:prstClr val="white"/>
                </a:solidFill>
                <a:effectLst/>
                <a:uLnTx/>
                <a:uFillTx/>
                <a:latin typeface="Arial"/>
                <a:ea typeface="+mn-ea"/>
                <a:cs typeface="+mn-cs"/>
              </a:endParaRPr>
            </a:p>
          </p:txBody>
        </p:sp>
        <p:sp>
          <p:nvSpPr>
            <p:cNvPr id="5" name="TextBox 4">
              <a:extLst>
                <a:ext uri="{FF2B5EF4-FFF2-40B4-BE49-F238E27FC236}">
                  <a16:creationId xmlns:a16="http://schemas.microsoft.com/office/drawing/2014/main" id="{527AE97C-73ED-A4F2-515E-0B0EC64F1A36}"/>
                </a:ext>
              </a:extLst>
            </p:cNvPr>
            <p:cNvSpPr txBox="1"/>
            <p:nvPr/>
          </p:nvSpPr>
          <p:spPr>
            <a:xfrm>
              <a:off x="3228647" y="237323"/>
              <a:ext cx="30168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VN" sz="480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2</a:t>
              </a:r>
            </a:p>
          </p:txBody>
        </p:sp>
      </p:grpSp>
      <p:sp>
        <p:nvSpPr>
          <p:cNvPr id="6" name="TextBox 5">
            <a:extLst>
              <a:ext uri="{FF2B5EF4-FFF2-40B4-BE49-F238E27FC236}">
                <a16:creationId xmlns:a16="http://schemas.microsoft.com/office/drawing/2014/main" id="{657EE5A0-79F5-D927-E4CD-B8F986940755}"/>
              </a:ext>
            </a:extLst>
          </p:cNvPr>
          <p:cNvSpPr txBox="1"/>
          <p:nvPr/>
        </p:nvSpPr>
        <p:spPr>
          <a:xfrm>
            <a:off x="1313386" y="505488"/>
            <a:ext cx="837245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VN" sz="3600" b="1" i="0" u="none" strike="noStrike" kern="1200" cap="none" spc="0" normalizeH="0" baseline="0" noProof="0" dirty="0">
                <a:ln>
                  <a:noFill/>
                </a:ln>
                <a:solidFill>
                  <a:prstClr val="black"/>
                </a:solidFill>
                <a:effectLst/>
                <a:uLnTx/>
                <a:uFillTx/>
                <a:latin typeface="Arial"/>
                <a:ea typeface="+mn-ea"/>
                <a:cs typeface="+mn-cs"/>
              </a:rPr>
              <a:t>Tính</a:t>
            </a:r>
            <a:r>
              <a:rPr kumimoji="0" lang="en-US" sz="3600" b="1" i="0" u="none" strike="noStrike" kern="1200" cap="none" spc="0" normalizeH="0" noProof="0" dirty="0">
                <a:ln>
                  <a:noFill/>
                </a:ln>
                <a:solidFill>
                  <a:prstClr val="black"/>
                </a:solidFill>
                <a:effectLst/>
                <a:uLnTx/>
                <a:uFillTx/>
                <a:latin typeface="Arial"/>
                <a:ea typeface="+mn-ea"/>
                <a:cs typeface="+mn-cs"/>
              </a:rPr>
              <a:t> </a:t>
            </a:r>
            <a:r>
              <a:rPr kumimoji="0" lang="en-US" sz="3600" b="1" i="0" u="none" strike="noStrike" kern="1200" cap="none" spc="0" normalizeH="0" noProof="0" dirty="0" err="1">
                <a:ln>
                  <a:noFill/>
                </a:ln>
                <a:solidFill>
                  <a:prstClr val="black"/>
                </a:solidFill>
                <a:effectLst/>
                <a:uLnTx/>
                <a:uFillTx/>
                <a:latin typeface="Arial"/>
                <a:ea typeface="+mn-ea"/>
                <a:cs typeface="+mn-cs"/>
              </a:rPr>
              <a:t>giá</a:t>
            </a:r>
            <a:r>
              <a:rPr kumimoji="0" lang="en-US" sz="3600" b="1" i="0" u="none" strike="noStrike" kern="1200" cap="none" spc="0" normalizeH="0" noProof="0" dirty="0">
                <a:ln>
                  <a:noFill/>
                </a:ln>
                <a:solidFill>
                  <a:prstClr val="black"/>
                </a:solidFill>
                <a:effectLst/>
                <a:uLnTx/>
                <a:uFillTx/>
                <a:latin typeface="Arial"/>
                <a:ea typeface="+mn-ea"/>
                <a:cs typeface="+mn-cs"/>
              </a:rPr>
              <a:t> </a:t>
            </a:r>
            <a:r>
              <a:rPr kumimoji="0" lang="en-US" sz="3600" b="1" i="0" u="none" strike="noStrike" kern="1200" cap="none" spc="0" normalizeH="0" noProof="0" dirty="0" err="1">
                <a:ln>
                  <a:noFill/>
                </a:ln>
                <a:solidFill>
                  <a:prstClr val="black"/>
                </a:solidFill>
                <a:effectLst/>
                <a:uLnTx/>
                <a:uFillTx/>
                <a:latin typeface="Arial"/>
                <a:ea typeface="+mn-ea"/>
                <a:cs typeface="+mn-cs"/>
              </a:rPr>
              <a:t>trị</a:t>
            </a:r>
            <a:r>
              <a:rPr kumimoji="0" lang="en-US" sz="3600" b="1" i="0" u="none" strike="noStrike" kern="1200" cap="none" spc="0" normalizeH="0" noProof="0" dirty="0">
                <a:ln>
                  <a:noFill/>
                </a:ln>
                <a:solidFill>
                  <a:prstClr val="black"/>
                </a:solidFill>
                <a:effectLst/>
                <a:uLnTx/>
                <a:uFillTx/>
                <a:latin typeface="Arial"/>
                <a:ea typeface="+mn-ea"/>
                <a:cs typeface="+mn-cs"/>
              </a:rPr>
              <a:t> </a:t>
            </a:r>
            <a:r>
              <a:rPr kumimoji="0" lang="en-US" sz="3600" b="1" i="0" u="none" strike="noStrike" kern="1200" cap="none" spc="0" normalizeH="0" noProof="0" dirty="0" err="1">
                <a:ln>
                  <a:noFill/>
                </a:ln>
                <a:solidFill>
                  <a:prstClr val="black"/>
                </a:solidFill>
                <a:effectLst/>
                <a:uLnTx/>
                <a:uFillTx/>
                <a:latin typeface="Arial"/>
                <a:ea typeface="+mn-ea"/>
                <a:cs typeface="+mn-cs"/>
              </a:rPr>
              <a:t>biểu</a:t>
            </a:r>
            <a:r>
              <a:rPr kumimoji="0" lang="en-US" sz="3600" b="1" i="0" u="none" strike="noStrike" kern="1200" cap="none" spc="0" normalizeH="0" noProof="0" dirty="0">
                <a:ln>
                  <a:noFill/>
                </a:ln>
                <a:solidFill>
                  <a:prstClr val="black"/>
                </a:solidFill>
                <a:effectLst/>
                <a:uLnTx/>
                <a:uFillTx/>
                <a:latin typeface="Arial"/>
                <a:ea typeface="+mn-ea"/>
                <a:cs typeface="+mn-cs"/>
              </a:rPr>
              <a:t> </a:t>
            </a:r>
            <a:r>
              <a:rPr kumimoji="0" lang="en-US" sz="3600" b="1" i="0" u="none" strike="noStrike" kern="1200" cap="none" spc="0" normalizeH="0" noProof="0" dirty="0" err="1">
                <a:ln>
                  <a:noFill/>
                </a:ln>
                <a:solidFill>
                  <a:prstClr val="black"/>
                </a:solidFill>
                <a:effectLst/>
                <a:uLnTx/>
                <a:uFillTx/>
                <a:latin typeface="Arial"/>
                <a:ea typeface="+mn-ea"/>
                <a:cs typeface="+mn-cs"/>
              </a:rPr>
              <a:t>thức</a:t>
            </a:r>
            <a:endParaRPr kumimoji="0" lang="en-VN" sz="3600" b="1" i="0" u="none" strike="noStrike" kern="1200" cap="none" spc="0" normalizeH="0" baseline="0" noProof="0" dirty="0">
              <a:ln>
                <a:noFill/>
              </a:ln>
              <a:solidFill>
                <a:prstClr val="black"/>
              </a:solidFill>
              <a:effectLst/>
              <a:uLnTx/>
              <a:uFillTx/>
              <a:latin typeface="Arial"/>
              <a:ea typeface="+mn-ea"/>
              <a:cs typeface="+mn-cs"/>
            </a:endParaRPr>
          </a:p>
        </p:txBody>
      </p:sp>
      <p:pic>
        <p:nvPicPr>
          <p:cNvPr id="21" name="Picture 4" descr="Download Ruler Png - Cartoon Picture Of Ruler PNG Image with No Background  - PNGkey.com">
            <a:extLst>
              <a:ext uri="{FF2B5EF4-FFF2-40B4-BE49-F238E27FC236}">
                <a16:creationId xmlns:a16="http://schemas.microsoft.com/office/drawing/2014/main" id="{F55AC6F9-B471-CF88-7605-13C180DAA1D5}"/>
              </a:ext>
            </a:extLst>
          </p:cNvPr>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rot="19948208">
            <a:off x="-307624" y="5680795"/>
            <a:ext cx="3576514" cy="166177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artoon Illustration - Calculator png download - 2362*2362 - Free  Transparent Cartoon png Download. - Clip Art Library">
            <a:extLst>
              <a:ext uri="{FF2B5EF4-FFF2-40B4-BE49-F238E27FC236}">
                <a16:creationId xmlns:a16="http://schemas.microsoft.com/office/drawing/2014/main" id="{D47F6952-064C-6549-A74F-BC340C1C55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550" y="-158428"/>
            <a:ext cx="2131060" cy="21310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41CA84C-1366-20FA-D1E8-9748C0F9D658}"/>
              </a:ext>
            </a:extLst>
          </p:cNvPr>
          <p:cNvSpPr/>
          <p:nvPr/>
        </p:nvSpPr>
        <p:spPr>
          <a:xfrm>
            <a:off x="838200" y="1476375"/>
            <a:ext cx="3895725" cy="1438275"/>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A522BA0-B0EF-67AD-46BD-D5F7767DFAAB}"/>
              </a:ext>
            </a:extLst>
          </p:cNvPr>
          <p:cNvSpPr/>
          <p:nvPr/>
        </p:nvSpPr>
        <p:spPr>
          <a:xfrm>
            <a:off x="6943725" y="1476376"/>
            <a:ext cx="3895725" cy="1428750"/>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C323015-BF67-F5C9-A53D-DEA23300F79E}"/>
                  </a:ext>
                </a:extLst>
              </p:cNvPr>
              <p:cNvSpPr txBox="1"/>
              <p:nvPr/>
            </p:nvSpPr>
            <p:spPr>
              <a:xfrm>
                <a:off x="1123950" y="1609725"/>
                <a:ext cx="3543300" cy="1077796"/>
              </a:xfrm>
              <a:prstGeom prst="rect">
                <a:avLst/>
              </a:prstGeom>
              <a:noFill/>
            </p:spPr>
            <p:txBody>
              <a:bodyPr wrap="square" rtlCol="0">
                <a:spAutoFit/>
              </a:bodyPr>
              <a:lstStyle/>
              <a:p>
                <a:r>
                  <a:rPr lang="en-US" sz="4400" dirty="0">
                    <a:solidFill>
                      <a:srgbClr val="002060"/>
                    </a:solidFill>
                    <a:latin typeface="Cambria" panose="02040503050406030204" pitchFamily="18" charset="0"/>
                    <a:ea typeface="Cambria" panose="02040503050406030204" pitchFamily="18" charset="0"/>
                  </a:rPr>
                  <a:t>a) </a:t>
                </a:r>
                <a14:m>
                  <m:oMath xmlns:m="http://schemas.openxmlformats.org/officeDocument/2006/math">
                    <m:f>
                      <m:fPr>
                        <m:ctrlPr>
                          <a:rPr lang="en-US" altLang="en-US" sz="4400" b="1" i="1" smtClean="0">
                            <a:solidFill>
                              <a:srgbClr val="002060"/>
                            </a:solidFill>
                            <a:latin typeface="Cambria Math" panose="02040503050406030204" pitchFamily="18" charset="0"/>
                            <a:cs typeface="Times New Roman" panose="02020603050405020304" pitchFamily="18" charset="0"/>
                          </a:rPr>
                        </m:ctrlPr>
                      </m:fPr>
                      <m:num>
                        <m:r>
                          <a:rPr lang="en-US" altLang="en-US" sz="4400" b="1" i="1" smtClean="0">
                            <a:solidFill>
                              <a:srgbClr val="002060"/>
                            </a:solidFill>
                            <a:latin typeface="Cambria Math" panose="02040503050406030204" pitchFamily="18" charset="0"/>
                            <a:cs typeface="Times New Roman" panose="02020603050405020304" pitchFamily="18" charset="0"/>
                          </a:rPr>
                          <m:t>𝟒</m:t>
                        </m:r>
                      </m:num>
                      <m:den>
                        <m:r>
                          <a:rPr lang="en-US" altLang="en-US" sz="4400" b="1" i="1" smtClean="0">
                            <a:solidFill>
                              <a:srgbClr val="002060"/>
                            </a:solidFill>
                            <a:latin typeface="Cambria Math" panose="02040503050406030204" pitchFamily="18" charset="0"/>
                            <a:cs typeface="Times New Roman" panose="02020603050405020304" pitchFamily="18" charset="0"/>
                          </a:rPr>
                          <m:t>𝟕</m:t>
                        </m:r>
                      </m:den>
                    </m:f>
                    <m:r>
                      <a:rPr lang="en-US" altLang="en-US" sz="4400" b="1" i="1" smtClean="0">
                        <a:solidFill>
                          <a:srgbClr val="002060"/>
                        </a:solidFill>
                        <a:latin typeface="Cambria Math" panose="02040503050406030204" pitchFamily="18" charset="0"/>
                        <a:cs typeface="Times New Roman" panose="02020603050405020304" pitchFamily="18" charset="0"/>
                      </a:rPr>
                      <m:t>+</m:t>
                    </m:r>
                    <m:f>
                      <m:fPr>
                        <m:ctrlPr>
                          <a:rPr lang="en-US" altLang="en-US" sz="4400" b="1" i="1" smtClean="0">
                            <a:solidFill>
                              <a:srgbClr val="002060"/>
                            </a:solidFill>
                            <a:latin typeface="Cambria Math" panose="02040503050406030204" pitchFamily="18" charset="0"/>
                            <a:cs typeface="Times New Roman" panose="02020603050405020304" pitchFamily="18" charset="0"/>
                          </a:rPr>
                        </m:ctrlPr>
                      </m:fPr>
                      <m:num>
                        <m:r>
                          <a:rPr lang="en-US" altLang="en-US" sz="4400" b="1" i="1" smtClean="0">
                            <a:solidFill>
                              <a:srgbClr val="002060"/>
                            </a:solidFill>
                            <a:latin typeface="Cambria Math" panose="02040503050406030204" pitchFamily="18" charset="0"/>
                            <a:cs typeface="Times New Roman" panose="02020603050405020304" pitchFamily="18" charset="0"/>
                          </a:rPr>
                          <m:t>𝟗</m:t>
                        </m:r>
                      </m:num>
                      <m:den>
                        <m:r>
                          <a:rPr lang="en-US" altLang="en-US" sz="4400" b="1" i="1" smtClean="0">
                            <a:solidFill>
                              <a:srgbClr val="002060"/>
                            </a:solidFill>
                            <a:latin typeface="Cambria Math" panose="02040503050406030204" pitchFamily="18" charset="0"/>
                            <a:cs typeface="Times New Roman" panose="02020603050405020304" pitchFamily="18" charset="0"/>
                          </a:rPr>
                          <m:t>𝟏𝟒</m:t>
                        </m:r>
                      </m:den>
                    </m:f>
                    <m:r>
                      <a:rPr lang="en-US" altLang="en-US" sz="4400" b="1" i="1" smtClean="0">
                        <a:solidFill>
                          <a:srgbClr val="002060"/>
                        </a:solidFill>
                        <a:latin typeface="Cambria Math" panose="02040503050406030204" pitchFamily="18" charset="0"/>
                        <a:cs typeface="Times New Roman" panose="02020603050405020304" pitchFamily="18" charset="0"/>
                      </a:rPr>
                      <m:t>−</m:t>
                    </m:r>
                    <m:f>
                      <m:fPr>
                        <m:ctrlPr>
                          <a:rPr lang="en-US" altLang="en-US" sz="4400" b="1" i="1" smtClean="0">
                            <a:solidFill>
                              <a:srgbClr val="002060"/>
                            </a:solidFill>
                            <a:latin typeface="Cambria Math" panose="02040503050406030204" pitchFamily="18" charset="0"/>
                            <a:cs typeface="Times New Roman" panose="02020603050405020304" pitchFamily="18" charset="0"/>
                          </a:rPr>
                        </m:ctrlPr>
                      </m:fPr>
                      <m:num>
                        <m:r>
                          <a:rPr lang="en-US" altLang="en-US" sz="4400" b="1" i="1" smtClean="0">
                            <a:solidFill>
                              <a:srgbClr val="002060"/>
                            </a:solidFill>
                            <a:latin typeface="Cambria Math" panose="02040503050406030204" pitchFamily="18" charset="0"/>
                            <a:cs typeface="Times New Roman" panose="02020603050405020304" pitchFamily="18" charset="0"/>
                          </a:rPr>
                          <m:t>𝟓</m:t>
                        </m:r>
                      </m:num>
                      <m:den>
                        <m:r>
                          <a:rPr lang="en-US" altLang="en-US" sz="4400" b="1" i="1" smtClean="0">
                            <a:solidFill>
                              <a:srgbClr val="002060"/>
                            </a:solidFill>
                            <a:latin typeface="Cambria Math" panose="02040503050406030204" pitchFamily="18" charset="0"/>
                            <a:cs typeface="Times New Roman" panose="02020603050405020304" pitchFamily="18" charset="0"/>
                          </a:rPr>
                          <m:t>𝟕</m:t>
                        </m:r>
                      </m:den>
                    </m:f>
                  </m:oMath>
                </a14:m>
                <a:endParaRPr lang="en-US" sz="4400" dirty="0">
                  <a:solidFill>
                    <a:srgbClr val="002060"/>
                  </a:solidFill>
                  <a:latin typeface="Cambria" panose="02040503050406030204" pitchFamily="18" charset="0"/>
                  <a:ea typeface="Cambria" panose="02040503050406030204" pitchFamily="18" charset="0"/>
                </a:endParaRPr>
              </a:p>
            </p:txBody>
          </p:sp>
        </mc:Choice>
        <mc:Fallback xmlns="">
          <p:sp>
            <p:nvSpPr>
              <p:cNvPr id="25" name="TextBox 24">
                <a:extLst>
                  <a:ext uri="{FF2B5EF4-FFF2-40B4-BE49-F238E27FC236}">
                    <a16:creationId xmlns:a16="http://schemas.microsoft.com/office/drawing/2014/main" id="{5C323015-BF67-F5C9-A53D-DEA23300F79E}"/>
                  </a:ext>
                </a:extLst>
              </p:cNvPr>
              <p:cNvSpPr txBox="1">
                <a:spLocks noRot="1" noChangeAspect="1" noMove="1" noResize="1" noEditPoints="1" noAdjustHandles="1" noChangeArrowheads="1" noChangeShapeType="1" noTextEdit="1"/>
              </p:cNvSpPr>
              <p:nvPr/>
            </p:nvSpPr>
            <p:spPr>
              <a:xfrm>
                <a:off x="1123950" y="1609725"/>
                <a:ext cx="3543300" cy="1077796"/>
              </a:xfrm>
              <a:prstGeom prst="rect">
                <a:avLst/>
              </a:prstGeom>
              <a:blipFill>
                <a:blip r:embed="rId5"/>
                <a:stretch>
                  <a:fillRect l="-6873" b="-118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67F4CB5-6662-56E5-DE7B-5708D157F443}"/>
                  </a:ext>
                </a:extLst>
              </p:cNvPr>
              <p:cNvSpPr txBox="1"/>
              <p:nvPr/>
            </p:nvSpPr>
            <p:spPr>
              <a:xfrm>
                <a:off x="7200900" y="1666875"/>
                <a:ext cx="3790950" cy="1067152"/>
              </a:xfrm>
              <a:prstGeom prst="rect">
                <a:avLst/>
              </a:prstGeom>
              <a:noFill/>
            </p:spPr>
            <p:txBody>
              <a:bodyPr wrap="square" rtlCol="0">
                <a:spAutoFit/>
              </a:bodyPr>
              <a:lstStyle/>
              <a:p>
                <a:r>
                  <a:rPr lang="en-US" sz="4400" dirty="0">
                    <a:solidFill>
                      <a:srgbClr val="002060"/>
                    </a:solidFill>
                    <a:latin typeface="Cambria" panose="02040503050406030204" pitchFamily="18" charset="0"/>
                    <a:ea typeface="Cambria" panose="02040503050406030204" pitchFamily="18" charset="0"/>
                  </a:rPr>
                  <a:t>b) </a:t>
                </a:r>
                <a14:m>
                  <m:oMath xmlns:m="http://schemas.openxmlformats.org/officeDocument/2006/math">
                    <m:f>
                      <m:fPr>
                        <m:ctrlPr>
                          <a:rPr lang="en-US" altLang="en-US" sz="4400" b="1" i="1" smtClean="0">
                            <a:solidFill>
                              <a:srgbClr val="002060"/>
                            </a:solidFill>
                            <a:latin typeface="Cambria Math" panose="02040503050406030204" pitchFamily="18" charset="0"/>
                            <a:cs typeface="Times New Roman" panose="02020603050405020304" pitchFamily="18" charset="0"/>
                          </a:rPr>
                        </m:ctrlPr>
                      </m:fPr>
                      <m:num>
                        <m:r>
                          <a:rPr lang="en-US" altLang="en-US" sz="4400" b="1" i="1" smtClean="0">
                            <a:solidFill>
                              <a:srgbClr val="002060"/>
                            </a:solidFill>
                            <a:latin typeface="Cambria Math" panose="02040503050406030204" pitchFamily="18" charset="0"/>
                            <a:cs typeface="Times New Roman" panose="02020603050405020304" pitchFamily="18" charset="0"/>
                          </a:rPr>
                          <m:t>𝟐𝟗</m:t>
                        </m:r>
                      </m:num>
                      <m:den>
                        <m:r>
                          <a:rPr lang="en-US" altLang="en-US" sz="4400" b="1" i="1" smtClean="0">
                            <a:solidFill>
                              <a:srgbClr val="002060"/>
                            </a:solidFill>
                            <a:latin typeface="Cambria Math" panose="02040503050406030204" pitchFamily="18" charset="0"/>
                            <a:cs typeface="Times New Roman" panose="02020603050405020304" pitchFamily="18" charset="0"/>
                          </a:rPr>
                          <m:t>𝟏𝟐</m:t>
                        </m:r>
                      </m:den>
                    </m:f>
                    <m:r>
                      <a:rPr lang="en-US" altLang="en-US" sz="4400" b="1" i="1" smtClean="0">
                        <a:solidFill>
                          <a:srgbClr val="002060"/>
                        </a:solidFill>
                        <a:latin typeface="Cambria Math" panose="02040503050406030204" pitchFamily="18" charset="0"/>
                        <a:cs typeface="Times New Roman" panose="02020603050405020304" pitchFamily="18" charset="0"/>
                      </a:rPr>
                      <m:t>−(</m:t>
                    </m:r>
                    <m:r>
                      <a:rPr lang="en-US" altLang="en-US" sz="4400" b="1" i="1" smtClean="0">
                        <a:solidFill>
                          <a:srgbClr val="002060"/>
                        </a:solidFill>
                        <a:latin typeface="Cambria Math" panose="02040503050406030204" pitchFamily="18" charset="0"/>
                        <a:cs typeface="Times New Roman" panose="02020603050405020304" pitchFamily="18" charset="0"/>
                      </a:rPr>
                      <m:t>𝟐</m:t>
                    </m:r>
                    <m:r>
                      <a:rPr lang="en-US" altLang="en-US" sz="4400" b="1" i="1" smtClean="0">
                        <a:solidFill>
                          <a:srgbClr val="002060"/>
                        </a:solidFill>
                        <a:latin typeface="Cambria Math" panose="02040503050406030204" pitchFamily="18" charset="0"/>
                        <a:cs typeface="Times New Roman" panose="02020603050405020304" pitchFamily="18" charset="0"/>
                      </a:rPr>
                      <m:t>+</m:t>
                    </m:r>
                    <m:f>
                      <m:fPr>
                        <m:ctrlPr>
                          <a:rPr lang="en-US" altLang="en-US" sz="4400" b="1" i="1" smtClean="0">
                            <a:solidFill>
                              <a:srgbClr val="002060"/>
                            </a:solidFill>
                            <a:latin typeface="Cambria Math" panose="02040503050406030204" pitchFamily="18" charset="0"/>
                            <a:cs typeface="Times New Roman" panose="02020603050405020304" pitchFamily="18" charset="0"/>
                          </a:rPr>
                        </m:ctrlPr>
                      </m:fPr>
                      <m:num>
                        <m:r>
                          <a:rPr lang="en-US" altLang="en-US" sz="4400" b="1" i="1" smtClean="0">
                            <a:solidFill>
                              <a:srgbClr val="002060"/>
                            </a:solidFill>
                            <a:latin typeface="Cambria Math" panose="02040503050406030204" pitchFamily="18" charset="0"/>
                            <a:cs typeface="Times New Roman" panose="02020603050405020304" pitchFamily="18" charset="0"/>
                          </a:rPr>
                          <m:t>𝟏</m:t>
                        </m:r>
                      </m:num>
                      <m:den>
                        <m:r>
                          <a:rPr lang="en-US" altLang="en-US" sz="4400" b="1" i="1" smtClean="0">
                            <a:solidFill>
                              <a:srgbClr val="002060"/>
                            </a:solidFill>
                            <a:latin typeface="Cambria Math" panose="02040503050406030204" pitchFamily="18" charset="0"/>
                            <a:cs typeface="Times New Roman" panose="02020603050405020304" pitchFamily="18" charset="0"/>
                          </a:rPr>
                          <m:t>𝟒</m:t>
                        </m:r>
                      </m:den>
                    </m:f>
                    <m:r>
                      <a:rPr lang="en-US" altLang="en-US" sz="4400" b="1" i="1" smtClean="0">
                        <a:solidFill>
                          <a:srgbClr val="002060"/>
                        </a:solidFill>
                        <a:latin typeface="Cambria Math" panose="02040503050406030204" pitchFamily="18" charset="0"/>
                        <a:cs typeface="Times New Roman" panose="02020603050405020304" pitchFamily="18" charset="0"/>
                      </a:rPr>
                      <m:t>)</m:t>
                    </m:r>
                  </m:oMath>
                </a14:m>
                <a:endParaRPr lang="en-US" sz="4400" dirty="0">
                  <a:solidFill>
                    <a:srgbClr val="002060"/>
                  </a:solidFill>
                  <a:latin typeface="Cambria" panose="02040503050406030204" pitchFamily="18" charset="0"/>
                  <a:ea typeface="Cambria" panose="02040503050406030204" pitchFamily="18" charset="0"/>
                </a:endParaRPr>
              </a:p>
            </p:txBody>
          </p:sp>
        </mc:Choice>
        <mc:Fallback xmlns="">
          <p:sp>
            <p:nvSpPr>
              <p:cNvPr id="26" name="TextBox 25">
                <a:extLst>
                  <a:ext uri="{FF2B5EF4-FFF2-40B4-BE49-F238E27FC236}">
                    <a16:creationId xmlns:a16="http://schemas.microsoft.com/office/drawing/2014/main" id="{167F4CB5-6662-56E5-DE7B-5708D157F443}"/>
                  </a:ext>
                </a:extLst>
              </p:cNvPr>
              <p:cNvSpPr txBox="1">
                <a:spLocks noRot="1" noChangeAspect="1" noMove="1" noResize="1" noEditPoints="1" noAdjustHandles="1" noChangeArrowheads="1" noChangeShapeType="1" noTextEdit="1"/>
              </p:cNvSpPr>
              <p:nvPr/>
            </p:nvSpPr>
            <p:spPr>
              <a:xfrm>
                <a:off x="7200900" y="1666875"/>
                <a:ext cx="3790950" cy="1067152"/>
              </a:xfrm>
              <a:prstGeom prst="rect">
                <a:avLst/>
              </a:prstGeom>
              <a:blipFill>
                <a:blip r:embed="rId6"/>
                <a:stretch>
                  <a:fillRect l="-6431"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1C3C160-4BF2-C16C-5D66-6DF2828A02BB}"/>
                  </a:ext>
                </a:extLst>
              </p:cNvPr>
              <p:cNvSpPr txBox="1"/>
              <p:nvPr/>
            </p:nvSpPr>
            <p:spPr>
              <a:xfrm>
                <a:off x="1114425" y="2943225"/>
                <a:ext cx="3543300" cy="1067728"/>
              </a:xfrm>
              <a:prstGeom prst="rect">
                <a:avLst/>
              </a:prstGeom>
              <a:noFill/>
            </p:spPr>
            <p:txBody>
              <a:bodyPr wrap="square" rtlCol="0">
                <a:spAutoFit/>
              </a:bodyPr>
              <a:lstStyle/>
              <a:p>
                <a:r>
                  <a:rPr lang="en-US" sz="4400"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𝟖</m:t>
                        </m:r>
                      </m:num>
                      <m:den>
                        <m:r>
                          <a:rPr lang="en-US" altLang="en-US" sz="4400" b="1" i="1" smtClean="0">
                            <a:solidFill>
                              <a:srgbClr val="FF0000"/>
                            </a:solidFill>
                            <a:latin typeface="Cambria Math" panose="02040503050406030204" pitchFamily="18" charset="0"/>
                            <a:cs typeface="Times New Roman" panose="02020603050405020304" pitchFamily="18" charset="0"/>
                          </a:rPr>
                          <m:t>𝟏𝟒</m:t>
                        </m:r>
                      </m:den>
                    </m:f>
                    <m:r>
                      <a:rPr lang="en-US" altLang="en-US" sz="4400" b="1" i="1" smtClean="0">
                        <a:solidFill>
                          <a:srgbClr val="FF0000"/>
                        </a:solidFill>
                        <a:latin typeface="Cambria Math" panose="02040503050406030204" pitchFamily="18" charset="0"/>
                        <a:cs typeface="Times New Roman" panose="02020603050405020304" pitchFamily="18" charset="0"/>
                      </a:rPr>
                      <m:t>+</m:t>
                    </m:r>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𝟗</m:t>
                        </m:r>
                      </m:num>
                      <m:den>
                        <m:r>
                          <a:rPr lang="en-US" altLang="en-US" sz="4400" b="1" i="1" smtClean="0">
                            <a:solidFill>
                              <a:srgbClr val="FF0000"/>
                            </a:solidFill>
                            <a:latin typeface="Cambria Math" panose="02040503050406030204" pitchFamily="18" charset="0"/>
                            <a:cs typeface="Times New Roman" panose="02020603050405020304" pitchFamily="18" charset="0"/>
                          </a:rPr>
                          <m:t>𝟏𝟒</m:t>
                        </m:r>
                      </m:den>
                    </m:f>
                    <m:r>
                      <a:rPr lang="en-US" altLang="en-US" sz="4400" b="1" i="1" smtClean="0">
                        <a:solidFill>
                          <a:srgbClr val="FF0000"/>
                        </a:solidFill>
                        <a:latin typeface="Cambria Math" panose="02040503050406030204" pitchFamily="18" charset="0"/>
                        <a:cs typeface="Times New Roman" panose="02020603050405020304" pitchFamily="18" charset="0"/>
                      </a:rPr>
                      <m:t>−</m:t>
                    </m:r>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𝟏𝟎</m:t>
                        </m:r>
                      </m:num>
                      <m:den>
                        <m:r>
                          <a:rPr lang="en-US" altLang="en-US" sz="4400" b="1" i="1" smtClean="0">
                            <a:solidFill>
                              <a:srgbClr val="FF0000"/>
                            </a:solidFill>
                            <a:latin typeface="Cambria Math" panose="02040503050406030204" pitchFamily="18" charset="0"/>
                            <a:cs typeface="Times New Roman" panose="02020603050405020304" pitchFamily="18" charset="0"/>
                          </a:rPr>
                          <m:t>𝟏𝟒</m:t>
                        </m:r>
                      </m:den>
                    </m:f>
                  </m:oMath>
                </a14:m>
                <a:endParaRPr lang="en-US" sz="4400" dirty="0">
                  <a:solidFill>
                    <a:srgbClr val="FF0000"/>
                  </a:solidFill>
                  <a:latin typeface="Cambria" panose="02040503050406030204" pitchFamily="18" charset="0"/>
                  <a:ea typeface="Cambria" panose="02040503050406030204" pitchFamily="18" charset="0"/>
                </a:endParaRPr>
              </a:p>
            </p:txBody>
          </p:sp>
        </mc:Choice>
        <mc:Fallback xmlns="">
          <p:sp>
            <p:nvSpPr>
              <p:cNvPr id="27" name="TextBox 26">
                <a:extLst>
                  <a:ext uri="{FF2B5EF4-FFF2-40B4-BE49-F238E27FC236}">
                    <a16:creationId xmlns:a16="http://schemas.microsoft.com/office/drawing/2014/main" id="{01C3C160-4BF2-C16C-5D66-6DF2828A02BB}"/>
                  </a:ext>
                </a:extLst>
              </p:cNvPr>
              <p:cNvSpPr txBox="1">
                <a:spLocks noRot="1" noChangeAspect="1" noMove="1" noResize="1" noEditPoints="1" noAdjustHandles="1" noChangeArrowheads="1" noChangeShapeType="1" noTextEdit="1"/>
              </p:cNvSpPr>
              <p:nvPr/>
            </p:nvSpPr>
            <p:spPr>
              <a:xfrm>
                <a:off x="1114425" y="2943225"/>
                <a:ext cx="3543300" cy="1067728"/>
              </a:xfrm>
              <a:prstGeom prst="rect">
                <a:avLst/>
              </a:prstGeom>
              <a:blipFill>
                <a:blip r:embed="rId7"/>
                <a:stretch>
                  <a:fillRect l="-705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657931D-CE05-8AF2-CA9E-E51DC9E1A160}"/>
                  </a:ext>
                </a:extLst>
              </p:cNvPr>
              <p:cNvSpPr txBox="1"/>
              <p:nvPr/>
            </p:nvSpPr>
            <p:spPr>
              <a:xfrm>
                <a:off x="1114425" y="4057650"/>
                <a:ext cx="3543300" cy="1067152"/>
              </a:xfrm>
              <a:prstGeom prst="rect">
                <a:avLst/>
              </a:prstGeom>
              <a:noFill/>
            </p:spPr>
            <p:txBody>
              <a:bodyPr wrap="square" rtlCol="0">
                <a:spAutoFit/>
              </a:bodyPr>
              <a:lstStyle/>
              <a:p>
                <a:r>
                  <a:rPr lang="en-US" sz="4400"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𝟕</m:t>
                        </m:r>
                      </m:num>
                      <m:den>
                        <m:r>
                          <a:rPr lang="en-US" altLang="en-US" sz="4400" b="1" i="1" smtClean="0">
                            <a:solidFill>
                              <a:srgbClr val="FF0000"/>
                            </a:solidFill>
                            <a:latin typeface="Cambria Math" panose="02040503050406030204" pitchFamily="18" charset="0"/>
                            <a:cs typeface="Times New Roman" panose="02020603050405020304" pitchFamily="18" charset="0"/>
                          </a:rPr>
                          <m:t>𝟏𝟒</m:t>
                        </m:r>
                      </m:den>
                    </m:f>
                  </m:oMath>
                </a14:m>
                <a:endParaRPr lang="en-US" sz="4400" dirty="0">
                  <a:solidFill>
                    <a:srgbClr val="FF0000"/>
                  </a:solidFill>
                  <a:latin typeface="Cambria" panose="02040503050406030204" pitchFamily="18" charset="0"/>
                  <a:ea typeface="Cambria" panose="02040503050406030204" pitchFamily="18" charset="0"/>
                </a:endParaRPr>
              </a:p>
            </p:txBody>
          </p:sp>
        </mc:Choice>
        <mc:Fallback xmlns="">
          <p:sp>
            <p:nvSpPr>
              <p:cNvPr id="28" name="TextBox 27">
                <a:extLst>
                  <a:ext uri="{FF2B5EF4-FFF2-40B4-BE49-F238E27FC236}">
                    <a16:creationId xmlns:a16="http://schemas.microsoft.com/office/drawing/2014/main" id="{3657931D-CE05-8AF2-CA9E-E51DC9E1A160}"/>
                  </a:ext>
                </a:extLst>
              </p:cNvPr>
              <p:cNvSpPr txBox="1">
                <a:spLocks noRot="1" noChangeAspect="1" noMove="1" noResize="1" noEditPoints="1" noAdjustHandles="1" noChangeArrowheads="1" noChangeShapeType="1" noTextEdit="1"/>
              </p:cNvSpPr>
              <p:nvPr/>
            </p:nvSpPr>
            <p:spPr>
              <a:xfrm>
                <a:off x="1114425" y="4057650"/>
                <a:ext cx="3543300" cy="1067152"/>
              </a:xfrm>
              <a:prstGeom prst="rect">
                <a:avLst/>
              </a:prstGeom>
              <a:blipFill>
                <a:blip r:embed="rId8"/>
                <a:stretch>
                  <a:fillRect l="-705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A9D8AE0-E93B-B2B7-B11B-10E85E57BF06}"/>
                  </a:ext>
                </a:extLst>
              </p:cNvPr>
              <p:cNvSpPr txBox="1"/>
              <p:nvPr/>
            </p:nvSpPr>
            <p:spPr>
              <a:xfrm>
                <a:off x="1133475" y="5153025"/>
                <a:ext cx="3543300" cy="1067152"/>
              </a:xfrm>
              <a:prstGeom prst="rect">
                <a:avLst/>
              </a:prstGeom>
              <a:noFill/>
            </p:spPr>
            <p:txBody>
              <a:bodyPr wrap="square" rtlCol="0">
                <a:spAutoFit/>
              </a:bodyPr>
              <a:lstStyle/>
              <a:p>
                <a:r>
                  <a:rPr lang="en-US" sz="4400"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𝟏</m:t>
                        </m:r>
                      </m:num>
                      <m:den>
                        <m:r>
                          <a:rPr lang="en-US" altLang="en-US" sz="4400" b="1" i="1" smtClean="0">
                            <a:solidFill>
                              <a:srgbClr val="FF0000"/>
                            </a:solidFill>
                            <a:latin typeface="Cambria Math" panose="02040503050406030204" pitchFamily="18" charset="0"/>
                            <a:cs typeface="Times New Roman" panose="02020603050405020304" pitchFamily="18" charset="0"/>
                          </a:rPr>
                          <m:t>𝟐</m:t>
                        </m:r>
                      </m:den>
                    </m:f>
                  </m:oMath>
                </a14:m>
                <a:endParaRPr lang="en-US" sz="4400" dirty="0">
                  <a:solidFill>
                    <a:srgbClr val="FF0000"/>
                  </a:solidFill>
                  <a:latin typeface="Cambria" panose="02040503050406030204" pitchFamily="18" charset="0"/>
                  <a:ea typeface="Cambria" panose="02040503050406030204" pitchFamily="18" charset="0"/>
                </a:endParaRPr>
              </a:p>
            </p:txBody>
          </p:sp>
        </mc:Choice>
        <mc:Fallback xmlns="">
          <p:sp>
            <p:nvSpPr>
              <p:cNvPr id="29" name="TextBox 28">
                <a:extLst>
                  <a:ext uri="{FF2B5EF4-FFF2-40B4-BE49-F238E27FC236}">
                    <a16:creationId xmlns:a16="http://schemas.microsoft.com/office/drawing/2014/main" id="{7A9D8AE0-E93B-B2B7-B11B-10E85E57BF06}"/>
                  </a:ext>
                </a:extLst>
              </p:cNvPr>
              <p:cNvSpPr txBox="1">
                <a:spLocks noRot="1" noChangeAspect="1" noMove="1" noResize="1" noEditPoints="1" noAdjustHandles="1" noChangeArrowheads="1" noChangeShapeType="1" noTextEdit="1"/>
              </p:cNvSpPr>
              <p:nvPr/>
            </p:nvSpPr>
            <p:spPr>
              <a:xfrm>
                <a:off x="1133475" y="5153025"/>
                <a:ext cx="3543300" cy="1067152"/>
              </a:xfrm>
              <a:prstGeom prst="rect">
                <a:avLst/>
              </a:prstGeom>
              <a:blipFill>
                <a:blip r:embed="rId9"/>
                <a:stretch>
                  <a:fillRect l="-705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815CFCA-D8C4-E35B-0F06-43D2B57E34CF}"/>
                  </a:ext>
                </a:extLst>
              </p:cNvPr>
              <p:cNvSpPr txBox="1"/>
              <p:nvPr/>
            </p:nvSpPr>
            <p:spPr>
              <a:xfrm>
                <a:off x="6991350" y="2924175"/>
                <a:ext cx="3543300" cy="1067152"/>
              </a:xfrm>
              <a:prstGeom prst="rect">
                <a:avLst/>
              </a:prstGeom>
              <a:noFill/>
            </p:spPr>
            <p:txBody>
              <a:bodyPr wrap="square" rtlCol="0">
                <a:spAutoFit/>
              </a:bodyPr>
              <a:lstStyle/>
              <a:p>
                <a:r>
                  <a:rPr lang="en-US" sz="4400"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𝟐𝟗</m:t>
                        </m:r>
                      </m:num>
                      <m:den>
                        <m:r>
                          <a:rPr lang="en-US" altLang="en-US" sz="4400" b="1" i="1" smtClean="0">
                            <a:solidFill>
                              <a:srgbClr val="FF0000"/>
                            </a:solidFill>
                            <a:latin typeface="Cambria Math" panose="02040503050406030204" pitchFamily="18" charset="0"/>
                            <a:cs typeface="Times New Roman" panose="02020603050405020304" pitchFamily="18" charset="0"/>
                          </a:rPr>
                          <m:t>𝟏𝟐</m:t>
                        </m:r>
                      </m:den>
                    </m:f>
                    <m:r>
                      <a:rPr lang="en-US" altLang="en-US" sz="4400" b="1" i="1" smtClean="0">
                        <a:solidFill>
                          <a:srgbClr val="FF0000"/>
                        </a:solidFill>
                        <a:latin typeface="Cambria Math" panose="02040503050406030204" pitchFamily="18" charset="0"/>
                        <a:cs typeface="Times New Roman" panose="02020603050405020304" pitchFamily="18" charset="0"/>
                      </a:rPr>
                      <m:t>−(</m:t>
                    </m:r>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𝟖</m:t>
                        </m:r>
                      </m:num>
                      <m:den>
                        <m:r>
                          <a:rPr lang="en-US" altLang="en-US" sz="4400" b="1" i="1" smtClean="0">
                            <a:solidFill>
                              <a:srgbClr val="FF0000"/>
                            </a:solidFill>
                            <a:latin typeface="Cambria Math" panose="02040503050406030204" pitchFamily="18" charset="0"/>
                            <a:cs typeface="Times New Roman" panose="02020603050405020304" pitchFamily="18" charset="0"/>
                          </a:rPr>
                          <m:t>𝟒</m:t>
                        </m:r>
                      </m:den>
                    </m:f>
                    <m:r>
                      <a:rPr lang="en-US" altLang="en-US" sz="4400" b="1" i="1" smtClean="0">
                        <a:solidFill>
                          <a:srgbClr val="FF0000"/>
                        </a:solidFill>
                        <a:latin typeface="Cambria Math" panose="02040503050406030204" pitchFamily="18" charset="0"/>
                        <a:cs typeface="Times New Roman" panose="02020603050405020304" pitchFamily="18" charset="0"/>
                      </a:rPr>
                      <m:t>+</m:t>
                    </m:r>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𝟏</m:t>
                        </m:r>
                      </m:num>
                      <m:den>
                        <m:r>
                          <a:rPr lang="en-US" altLang="en-US" sz="4400" b="1" i="1" smtClean="0">
                            <a:solidFill>
                              <a:srgbClr val="FF0000"/>
                            </a:solidFill>
                            <a:latin typeface="Cambria Math" panose="02040503050406030204" pitchFamily="18" charset="0"/>
                            <a:cs typeface="Times New Roman" panose="02020603050405020304" pitchFamily="18" charset="0"/>
                          </a:rPr>
                          <m:t>𝟒</m:t>
                        </m:r>
                      </m:den>
                    </m:f>
                    <m:r>
                      <a:rPr lang="en-US" altLang="en-US" sz="4400" b="1" i="1" smtClean="0">
                        <a:solidFill>
                          <a:srgbClr val="FF0000"/>
                        </a:solidFill>
                        <a:latin typeface="Cambria Math" panose="02040503050406030204" pitchFamily="18" charset="0"/>
                        <a:cs typeface="Times New Roman" panose="02020603050405020304" pitchFamily="18" charset="0"/>
                      </a:rPr>
                      <m:t>)</m:t>
                    </m:r>
                  </m:oMath>
                </a14:m>
                <a:endParaRPr lang="en-US" sz="4400" dirty="0">
                  <a:solidFill>
                    <a:srgbClr val="FF0000"/>
                  </a:solidFill>
                  <a:latin typeface="Cambria" panose="02040503050406030204" pitchFamily="18" charset="0"/>
                  <a:ea typeface="Cambria" panose="02040503050406030204" pitchFamily="18" charset="0"/>
                </a:endParaRPr>
              </a:p>
            </p:txBody>
          </p:sp>
        </mc:Choice>
        <mc:Fallback xmlns="">
          <p:sp>
            <p:nvSpPr>
              <p:cNvPr id="30" name="TextBox 29">
                <a:extLst>
                  <a:ext uri="{FF2B5EF4-FFF2-40B4-BE49-F238E27FC236}">
                    <a16:creationId xmlns:a16="http://schemas.microsoft.com/office/drawing/2014/main" id="{3815CFCA-D8C4-E35B-0F06-43D2B57E34CF}"/>
                  </a:ext>
                </a:extLst>
              </p:cNvPr>
              <p:cNvSpPr txBox="1">
                <a:spLocks noRot="1" noChangeAspect="1" noMove="1" noResize="1" noEditPoints="1" noAdjustHandles="1" noChangeArrowheads="1" noChangeShapeType="1" noTextEdit="1"/>
              </p:cNvSpPr>
              <p:nvPr/>
            </p:nvSpPr>
            <p:spPr>
              <a:xfrm>
                <a:off x="6991350" y="2924175"/>
                <a:ext cx="3543300" cy="1067152"/>
              </a:xfrm>
              <a:prstGeom prst="rect">
                <a:avLst/>
              </a:prstGeom>
              <a:blipFill>
                <a:blip r:embed="rId10"/>
                <a:stretch>
                  <a:fillRect l="-7057"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7CCD059-DEE1-294F-C359-60A573819EA4}"/>
                  </a:ext>
                </a:extLst>
              </p:cNvPr>
              <p:cNvSpPr txBox="1"/>
              <p:nvPr/>
            </p:nvSpPr>
            <p:spPr>
              <a:xfrm>
                <a:off x="7000875" y="4152900"/>
                <a:ext cx="3543300" cy="1067152"/>
              </a:xfrm>
              <a:prstGeom prst="rect">
                <a:avLst/>
              </a:prstGeom>
              <a:noFill/>
            </p:spPr>
            <p:txBody>
              <a:bodyPr wrap="square" rtlCol="0">
                <a:spAutoFit/>
              </a:bodyPr>
              <a:lstStyle/>
              <a:p>
                <a:r>
                  <a:rPr lang="en-US" sz="4400"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𝟐𝟗</m:t>
                        </m:r>
                      </m:num>
                      <m:den>
                        <m:r>
                          <a:rPr lang="en-US" altLang="en-US" sz="4400" b="1" i="1" smtClean="0">
                            <a:solidFill>
                              <a:srgbClr val="FF0000"/>
                            </a:solidFill>
                            <a:latin typeface="Cambria Math" panose="02040503050406030204" pitchFamily="18" charset="0"/>
                            <a:cs typeface="Times New Roman" panose="02020603050405020304" pitchFamily="18" charset="0"/>
                          </a:rPr>
                          <m:t>𝟏𝟐</m:t>
                        </m:r>
                      </m:den>
                    </m:f>
                    <m:r>
                      <a:rPr lang="en-US" altLang="en-US" sz="4400" b="1" i="1" smtClean="0">
                        <a:solidFill>
                          <a:srgbClr val="FF0000"/>
                        </a:solidFill>
                        <a:latin typeface="Cambria Math" panose="02040503050406030204" pitchFamily="18" charset="0"/>
                        <a:cs typeface="Times New Roman" panose="02020603050405020304" pitchFamily="18" charset="0"/>
                      </a:rPr>
                      <m:t>−</m:t>
                    </m:r>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𝟗</m:t>
                        </m:r>
                      </m:num>
                      <m:den>
                        <m:r>
                          <a:rPr lang="en-US" altLang="en-US" sz="4400" b="1" i="1" smtClean="0">
                            <a:solidFill>
                              <a:srgbClr val="FF0000"/>
                            </a:solidFill>
                            <a:latin typeface="Cambria Math" panose="02040503050406030204" pitchFamily="18" charset="0"/>
                            <a:cs typeface="Times New Roman" panose="02020603050405020304" pitchFamily="18" charset="0"/>
                          </a:rPr>
                          <m:t>𝟒</m:t>
                        </m:r>
                      </m:den>
                    </m:f>
                  </m:oMath>
                </a14:m>
                <a:endParaRPr lang="en-US" sz="4400" dirty="0">
                  <a:solidFill>
                    <a:srgbClr val="FF0000"/>
                  </a:solidFill>
                  <a:latin typeface="Cambria" panose="02040503050406030204" pitchFamily="18" charset="0"/>
                  <a:ea typeface="Cambria" panose="02040503050406030204" pitchFamily="18" charset="0"/>
                </a:endParaRPr>
              </a:p>
            </p:txBody>
          </p:sp>
        </mc:Choice>
        <mc:Fallback xmlns="">
          <p:sp>
            <p:nvSpPr>
              <p:cNvPr id="31" name="TextBox 30">
                <a:extLst>
                  <a:ext uri="{FF2B5EF4-FFF2-40B4-BE49-F238E27FC236}">
                    <a16:creationId xmlns:a16="http://schemas.microsoft.com/office/drawing/2014/main" id="{C7CCD059-DEE1-294F-C359-60A573819EA4}"/>
                  </a:ext>
                </a:extLst>
              </p:cNvPr>
              <p:cNvSpPr txBox="1">
                <a:spLocks noRot="1" noChangeAspect="1" noMove="1" noResize="1" noEditPoints="1" noAdjustHandles="1" noChangeArrowheads="1" noChangeShapeType="1" noTextEdit="1"/>
              </p:cNvSpPr>
              <p:nvPr/>
            </p:nvSpPr>
            <p:spPr>
              <a:xfrm>
                <a:off x="7000875" y="4152900"/>
                <a:ext cx="3543300" cy="1067152"/>
              </a:xfrm>
              <a:prstGeom prst="rect">
                <a:avLst/>
              </a:prstGeom>
              <a:blipFill>
                <a:blip r:embed="rId11"/>
                <a:stretch>
                  <a:fillRect l="-6873"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3E03422-5401-EE22-0458-B73B136AB027}"/>
                  </a:ext>
                </a:extLst>
              </p:cNvPr>
              <p:cNvSpPr txBox="1"/>
              <p:nvPr/>
            </p:nvSpPr>
            <p:spPr>
              <a:xfrm>
                <a:off x="7010400" y="5286375"/>
                <a:ext cx="2657475" cy="1067152"/>
              </a:xfrm>
              <a:prstGeom prst="rect">
                <a:avLst/>
              </a:prstGeom>
              <a:noFill/>
            </p:spPr>
            <p:txBody>
              <a:bodyPr wrap="square" rtlCol="0">
                <a:spAutoFit/>
              </a:bodyPr>
              <a:lstStyle/>
              <a:p>
                <a:r>
                  <a:rPr lang="en-US" sz="4400"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𝟐𝟗</m:t>
                        </m:r>
                      </m:num>
                      <m:den>
                        <m:r>
                          <a:rPr lang="en-US" altLang="en-US" sz="4400" b="1" i="1" smtClean="0">
                            <a:solidFill>
                              <a:srgbClr val="FF0000"/>
                            </a:solidFill>
                            <a:latin typeface="Cambria Math" panose="02040503050406030204" pitchFamily="18" charset="0"/>
                            <a:cs typeface="Times New Roman" panose="02020603050405020304" pitchFamily="18" charset="0"/>
                          </a:rPr>
                          <m:t>𝟏𝟐</m:t>
                        </m:r>
                      </m:den>
                    </m:f>
                    <m:r>
                      <a:rPr lang="en-US" altLang="en-US" sz="4400" b="1" i="1" smtClean="0">
                        <a:solidFill>
                          <a:srgbClr val="FF0000"/>
                        </a:solidFill>
                        <a:latin typeface="Cambria Math" panose="02040503050406030204" pitchFamily="18" charset="0"/>
                        <a:cs typeface="Times New Roman" panose="02020603050405020304" pitchFamily="18" charset="0"/>
                      </a:rPr>
                      <m:t>−</m:t>
                    </m:r>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𝟐𝟕</m:t>
                        </m:r>
                      </m:num>
                      <m:den>
                        <m:r>
                          <a:rPr lang="en-US" altLang="en-US" sz="4400" b="1" i="1" smtClean="0">
                            <a:solidFill>
                              <a:srgbClr val="FF0000"/>
                            </a:solidFill>
                            <a:latin typeface="Cambria Math" panose="02040503050406030204" pitchFamily="18" charset="0"/>
                            <a:cs typeface="Times New Roman" panose="02020603050405020304" pitchFamily="18" charset="0"/>
                          </a:rPr>
                          <m:t>𝟏𝟐</m:t>
                        </m:r>
                      </m:den>
                    </m:f>
                  </m:oMath>
                </a14:m>
                <a:endParaRPr lang="en-US" sz="4400" dirty="0">
                  <a:solidFill>
                    <a:srgbClr val="FF0000"/>
                  </a:solidFill>
                  <a:latin typeface="Cambria" panose="02040503050406030204" pitchFamily="18" charset="0"/>
                  <a:ea typeface="Cambria" panose="02040503050406030204" pitchFamily="18" charset="0"/>
                </a:endParaRPr>
              </a:p>
            </p:txBody>
          </p:sp>
        </mc:Choice>
        <mc:Fallback xmlns="">
          <p:sp>
            <p:nvSpPr>
              <p:cNvPr id="32" name="TextBox 31">
                <a:extLst>
                  <a:ext uri="{FF2B5EF4-FFF2-40B4-BE49-F238E27FC236}">
                    <a16:creationId xmlns:a16="http://schemas.microsoft.com/office/drawing/2014/main" id="{A3E03422-5401-EE22-0458-B73B136AB027}"/>
                  </a:ext>
                </a:extLst>
              </p:cNvPr>
              <p:cNvSpPr txBox="1">
                <a:spLocks noRot="1" noChangeAspect="1" noMove="1" noResize="1" noEditPoints="1" noAdjustHandles="1" noChangeArrowheads="1" noChangeShapeType="1" noTextEdit="1"/>
              </p:cNvSpPr>
              <p:nvPr/>
            </p:nvSpPr>
            <p:spPr>
              <a:xfrm>
                <a:off x="7010400" y="5286375"/>
                <a:ext cx="2657475" cy="1067152"/>
              </a:xfrm>
              <a:prstGeom prst="rect">
                <a:avLst/>
              </a:prstGeom>
              <a:blipFill>
                <a:blip r:embed="rId12"/>
                <a:stretch>
                  <a:fillRect l="-9174"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936CBC9-48AF-97FC-6807-2BFF9455FC44}"/>
                  </a:ext>
                </a:extLst>
              </p:cNvPr>
              <p:cNvSpPr txBox="1"/>
              <p:nvPr/>
            </p:nvSpPr>
            <p:spPr>
              <a:xfrm>
                <a:off x="9220200" y="5257800"/>
                <a:ext cx="2657475" cy="1067152"/>
              </a:xfrm>
              <a:prstGeom prst="rect">
                <a:avLst/>
              </a:prstGeom>
              <a:noFill/>
            </p:spPr>
            <p:txBody>
              <a:bodyPr wrap="square" rtlCol="0">
                <a:spAutoFit/>
              </a:bodyPr>
              <a:lstStyle/>
              <a:p>
                <a:r>
                  <a:rPr lang="en-US" sz="4400"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𝟐</m:t>
                        </m:r>
                      </m:num>
                      <m:den>
                        <m:r>
                          <a:rPr lang="en-US" altLang="en-US" sz="4400" b="1" i="1" smtClean="0">
                            <a:solidFill>
                              <a:srgbClr val="FF0000"/>
                            </a:solidFill>
                            <a:latin typeface="Cambria Math" panose="02040503050406030204" pitchFamily="18" charset="0"/>
                            <a:cs typeface="Times New Roman" panose="02020603050405020304" pitchFamily="18" charset="0"/>
                          </a:rPr>
                          <m:t>𝟏𝟐</m:t>
                        </m:r>
                      </m:den>
                    </m:f>
                    <m:r>
                      <a:rPr lang="en-US" altLang="en-US" sz="4400" b="1" i="1" smtClean="0">
                        <a:solidFill>
                          <a:srgbClr val="FF0000"/>
                        </a:solidFill>
                        <a:latin typeface="Cambria Math" panose="02040503050406030204" pitchFamily="18" charset="0"/>
                        <a:cs typeface="Times New Roman" panose="02020603050405020304" pitchFamily="18" charset="0"/>
                      </a:rPr>
                      <m:t>=</m:t>
                    </m:r>
                    <m:f>
                      <m:fPr>
                        <m:ctrlPr>
                          <a:rPr lang="en-US" altLang="en-US" sz="4400" b="1" i="1" smtClean="0">
                            <a:solidFill>
                              <a:srgbClr val="FF0000"/>
                            </a:solidFill>
                            <a:latin typeface="Cambria Math" panose="02040503050406030204" pitchFamily="18" charset="0"/>
                            <a:cs typeface="Times New Roman" panose="02020603050405020304" pitchFamily="18" charset="0"/>
                          </a:rPr>
                        </m:ctrlPr>
                      </m:fPr>
                      <m:num>
                        <m:r>
                          <a:rPr lang="en-US" altLang="en-US" sz="4400" b="1" i="1" smtClean="0">
                            <a:solidFill>
                              <a:srgbClr val="FF0000"/>
                            </a:solidFill>
                            <a:latin typeface="Cambria Math" panose="02040503050406030204" pitchFamily="18" charset="0"/>
                            <a:cs typeface="Times New Roman" panose="02020603050405020304" pitchFamily="18" charset="0"/>
                          </a:rPr>
                          <m:t>𝟏</m:t>
                        </m:r>
                      </m:num>
                      <m:den>
                        <m:r>
                          <a:rPr lang="en-US" altLang="en-US" sz="4400" b="1" i="1" smtClean="0">
                            <a:solidFill>
                              <a:srgbClr val="FF0000"/>
                            </a:solidFill>
                            <a:latin typeface="Cambria Math" panose="02040503050406030204" pitchFamily="18" charset="0"/>
                            <a:cs typeface="Times New Roman" panose="02020603050405020304" pitchFamily="18" charset="0"/>
                          </a:rPr>
                          <m:t>𝟔</m:t>
                        </m:r>
                      </m:den>
                    </m:f>
                  </m:oMath>
                </a14:m>
                <a:endParaRPr lang="en-US" sz="4400" dirty="0">
                  <a:solidFill>
                    <a:srgbClr val="FF0000"/>
                  </a:solidFill>
                  <a:latin typeface="Cambria" panose="02040503050406030204" pitchFamily="18" charset="0"/>
                  <a:ea typeface="Cambria" panose="02040503050406030204" pitchFamily="18" charset="0"/>
                </a:endParaRPr>
              </a:p>
            </p:txBody>
          </p:sp>
        </mc:Choice>
        <mc:Fallback xmlns="">
          <p:sp>
            <p:nvSpPr>
              <p:cNvPr id="33" name="TextBox 32">
                <a:extLst>
                  <a:ext uri="{FF2B5EF4-FFF2-40B4-BE49-F238E27FC236}">
                    <a16:creationId xmlns:a16="http://schemas.microsoft.com/office/drawing/2014/main" id="{F936CBC9-48AF-97FC-6807-2BFF9455FC44}"/>
                  </a:ext>
                </a:extLst>
              </p:cNvPr>
              <p:cNvSpPr txBox="1">
                <a:spLocks noRot="1" noChangeAspect="1" noMove="1" noResize="1" noEditPoints="1" noAdjustHandles="1" noChangeArrowheads="1" noChangeShapeType="1" noTextEdit="1"/>
              </p:cNvSpPr>
              <p:nvPr/>
            </p:nvSpPr>
            <p:spPr>
              <a:xfrm>
                <a:off x="9220200" y="5257800"/>
                <a:ext cx="2657475" cy="1067152"/>
              </a:xfrm>
              <a:prstGeom prst="rect">
                <a:avLst/>
              </a:prstGeom>
              <a:blipFill>
                <a:blip r:embed="rId13"/>
                <a:stretch>
                  <a:fillRect l="-9425" b="-11429"/>
                </a:stretch>
              </a:blipFill>
            </p:spPr>
            <p:txBody>
              <a:bodyPr/>
              <a:lstStyle/>
              <a:p>
                <a:r>
                  <a:rPr lang="en-US">
                    <a:noFill/>
                  </a:rPr>
                  <a:t> </a:t>
                </a:r>
              </a:p>
            </p:txBody>
          </p:sp>
        </mc:Fallback>
      </mc:AlternateContent>
    </p:spTree>
    <p:extLst>
      <p:ext uri="{BB962C8B-B14F-4D97-AF65-F5344CB8AC3E}">
        <p14:creationId xmlns:p14="http://schemas.microsoft.com/office/powerpoint/2010/main" val="17922163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3"/>
                                        </p:tgtEl>
                                        <p:attrNameLst>
                                          <p:attrName>r</p:attrName>
                                        </p:attrNameLst>
                                      </p:cBhvr>
                                    </p:animRot>
                                    <p:animRot by="-240000">
                                      <p:cBhvr>
                                        <p:cTn id="7" dur="200" fill="hold">
                                          <p:stCondLst>
                                            <p:cond delay="200"/>
                                          </p:stCondLst>
                                        </p:cTn>
                                        <p:tgtEl>
                                          <p:spTgt spid="23"/>
                                        </p:tgtEl>
                                        <p:attrNameLst>
                                          <p:attrName>r</p:attrName>
                                        </p:attrNameLst>
                                      </p:cBhvr>
                                    </p:animRot>
                                    <p:animRot by="240000">
                                      <p:cBhvr>
                                        <p:cTn id="8" dur="200" fill="hold">
                                          <p:stCondLst>
                                            <p:cond delay="400"/>
                                          </p:stCondLst>
                                        </p:cTn>
                                        <p:tgtEl>
                                          <p:spTgt spid="23"/>
                                        </p:tgtEl>
                                        <p:attrNameLst>
                                          <p:attrName>r</p:attrName>
                                        </p:attrNameLst>
                                      </p:cBhvr>
                                    </p:animRot>
                                    <p:animRot by="-240000">
                                      <p:cBhvr>
                                        <p:cTn id="9" dur="200" fill="hold">
                                          <p:stCondLst>
                                            <p:cond delay="600"/>
                                          </p:stCondLst>
                                        </p:cTn>
                                        <p:tgtEl>
                                          <p:spTgt spid="23"/>
                                        </p:tgtEl>
                                        <p:attrNameLst>
                                          <p:attrName>r</p:attrName>
                                        </p:attrNameLst>
                                      </p:cBhvr>
                                    </p:animRot>
                                    <p:animRot by="120000">
                                      <p:cBhvr>
                                        <p:cTn id="10" dur="200" fill="hold">
                                          <p:stCondLst>
                                            <p:cond delay="800"/>
                                          </p:stCondLst>
                                        </p:cTn>
                                        <p:tgtEl>
                                          <p:spTgt spid="23"/>
                                        </p:tgtEl>
                                        <p:attrNameLst>
                                          <p:attrName>r</p:attrName>
                                        </p:attrNameLst>
                                      </p:cBhvr>
                                    </p:animRot>
                                  </p:childTnLst>
                                </p:cTn>
                              </p:par>
                              <p:par>
                                <p:cTn id="11" presetID="32" presetClass="emph" presetSubtype="0" repeatCount="indefinite" fill="hold" nodeType="withEffect">
                                  <p:stCondLst>
                                    <p:cond delay="500"/>
                                  </p:stCondLst>
                                  <p:childTnLst>
                                    <p:animRot by="120000">
                                      <p:cBhvr>
                                        <p:cTn id="12" dur="100" fill="hold">
                                          <p:stCondLst>
                                            <p:cond delay="0"/>
                                          </p:stCondLst>
                                        </p:cTn>
                                        <p:tgtEl>
                                          <p:spTgt spid="21"/>
                                        </p:tgtEl>
                                        <p:attrNameLst>
                                          <p:attrName>r</p:attrName>
                                        </p:attrNameLst>
                                      </p:cBhvr>
                                    </p:animRot>
                                    <p:animRot by="-240000">
                                      <p:cBhvr>
                                        <p:cTn id="13" dur="200" fill="hold">
                                          <p:stCondLst>
                                            <p:cond delay="200"/>
                                          </p:stCondLst>
                                        </p:cTn>
                                        <p:tgtEl>
                                          <p:spTgt spid="21"/>
                                        </p:tgtEl>
                                        <p:attrNameLst>
                                          <p:attrName>r</p:attrName>
                                        </p:attrNameLst>
                                      </p:cBhvr>
                                    </p:animRot>
                                    <p:animRot by="240000">
                                      <p:cBhvr>
                                        <p:cTn id="14" dur="200" fill="hold">
                                          <p:stCondLst>
                                            <p:cond delay="400"/>
                                          </p:stCondLst>
                                        </p:cTn>
                                        <p:tgtEl>
                                          <p:spTgt spid="21"/>
                                        </p:tgtEl>
                                        <p:attrNameLst>
                                          <p:attrName>r</p:attrName>
                                        </p:attrNameLst>
                                      </p:cBhvr>
                                    </p:animRot>
                                    <p:animRot by="-240000">
                                      <p:cBhvr>
                                        <p:cTn id="15" dur="200" fill="hold">
                                          <p:stCondLst>
                                            <p:cond delay="600"/>
                                          </p:stCondLst>
                                        </p:cTn>
                                        <p:tgtEl>
                                          <p:spTgt spid="21"/>
                                        </p:tgtEl>
                                        <p:attrNameLst>
                                          <p:attrName>r</p:attrName>
                                        </p:attrNameLst>
                                      </p:cBhvr>
                                    </p:animRot>
                                    <p:animRot by="120000">
                                      <p:cBhvr>
                                        <p:cTn id="16" dur="200" fill="hold">
                                          <p:stCondLst>
                                            <p:cond delay="800"/>
                                          </p:stCondLst>
                                        </p:cTn>
                                        <p:tgtEl>
                                          <p:spTgt spid="21"/>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down)">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wipe(down)">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wipe(down)">
                                      <p:cBhvr>
                                        <p:cTn id="56" dur="500"/>
                                        <p:tgtEl>
                                          <p:spTgt spid="3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wipe(down)">
                                      <p:cBhvr>
                                        <p:cTn id="61" dur="500"/>
                                        <p:tgtEl>
                                          <p:spTgt spid="3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wipe(down)">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wipe(down)">
                                      <p:cBhvr>
                                        <p:cTn id="7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14" grpId="0" animBg="1"/>
      <p:bldP spid="25" grpId="0"/>
      <p:bldP spid="26" grpId="0"/>
      <p:bldP spid="27" grpId="0"/>
      <p:bldP spid="28" grpId="0"/>
      <p:bldP spid="29" grpId="0"/>
      <p:bldP spid="30" grpId="0"/>
      <p:bldP spid="31" grpId="0"/>
      <p:bldP spid="32" grpId="0"/>
      <p:bldP spid="3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4" name="Group 3">
            <a:extLst>
              <a:ext uri="{FF2B5EF4-FFF2-40B4-BE49-F238E27FC236}">
                <a16:creationId xmlns:a16="http://schemas.microsoft.com/office/drawing/2014/main" id="{B2B517BF-75E9-770A-B8A4-9A083F449085}"/>
              </a:ext>
            </a:extLst>
          </p:cNvPr>
          <p:cNvGrpSpPr/>
          <p:nvPr/>
        </p:nvGrpSpPr>
        <p:grpSpPr>
          <a:xfrm>
            <a:off x="439990" y="334490"/>
            <a:ext cx="605826" cy="830997"/>
            <a:chOff x="3174278" y="237323"/>
            <a:chExt cx="605826" cy="830997"/>
          </a:xfrm>
        </p:grpSpPr>
        <p:sp>
          <p:nvSpPr>
            <p:cNvPr id="5" name="Oval 4">
              <a:extLst>
                <a:ext uri="{FF2B5EF4-FFF2-40B4-BE49-F238E27FC236}">
                  <a16:creationId xmlns:a16="http://schemas.microsoft.com/office/drawing/2014/main" id="{4F6DA8F5-A3F5-1935-258A-FCF9EACC9521}"/>
                </a:ext>
              </a:extLst>
            </p:cNvPr>
            <p:cNvSpPr/>
            <p:nvPr/>
          </p:nvSpPr>
          <p:spPr>
            <a:xfrm>
              <a:off x="3174278" y="379826"/>
              <a:ext cx="605826" cy="605826"/>
            </a:xfrm>
            <a:prstGeom prst="ellipse">
              <a:avLst/>
            </a:prstGeom>
            <a:solidFill>
              <a:schemeClr val="accent5">
                <a:lumMod val="60000"/>
                <a:lumOff val="4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TextBox 5">
              <a:extLst>
                <a:ext uri="{FF2B5EF4-FFF2-40B4-BE49-F238E27FC236}">
                  <a16:creationId xmlns:a16="http://schemas.microsoft.com/office/drawing/2014/main" id="{C8BFF8EE-4A66-3D0F-ED08-CC745D813518}"/>
                </a:ext>
              </a:extLst>
            </p:cNvPr>
            <p:cNvSpPr txBox="1"/>
            <p:nvPr/>
          </p:nvSpPr>
          <p:spPr>
            <a:xfrm>
              <a:off x="3228647" y="237323"/>
              <a:ext cx="30168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VN" sz="4800"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3</a:t>
              </a: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093D76-97C3-E8AA-5BC2-F12075DEE7DA}"/>
                  </a:ext>
                </a:extLst>
              </p:cNvPr>
              <p:cNvSpPr txBox="1"/>
              <p:nvPr/>
            </p:nvSpPr>
            <p:spPr>
              <a:xfrm>
                <a:off x="1185910" y="330999"/>
                <a:ext cx="10358390" cy="1603581"/>
              </a:xfrm>
              <a:prstGeom prst="rect">
                <a:avLst/>
              </a:prstGeom>
              <a:noFill/>
            </p:spPr>
            <p:txBody>
              <a:bodyPr wrap="square" rtlCol="0">
                <a:spAutoFit/>
              </a:bodyPr>
              <a:lstStyle/>
              <a:p>
                <a:pPr lvl="0">
                  <a:defRPr/>
                </a:pPr>
                <a:r>
                  <a:rPr lang="vi-VN" sz="2800" b="1" dirty="0">
                    <a:solidFill>
                      <a:srgbClr val="002060"/>
                    </a:solidFill>
                    <a:latin typeface="Cambria" panose="02040503050406030204" pitchFamily="18" charset="0"/>
                    <a:ea typeface="Cambria" panose="02040503050406030204" pitchFamily="18" charset="0"/>
                  </a:rPr>
                  <a:t>Chọn câu trả lời đúng.</a:t>
                </a:r>
                <a:endParaRPr lang="en-US" sz="2800" b="1" dirty="0">
                  <a:solidFill>
                    <a:srgbClr val="002060"/>
                  </a:solidFill>
                  <a:latin typeface="Cambria" panose="02040503050406030204" pitchFamily="18" charset="0"/>
                  <a:ea typeface="Cambria" panose="02040503050406030204" pitchFamily="18" charset="0"/>
                </a:endParaRPr>
              </a:p>
              <a:p>
                <a:pPr lvl="0">
                  <a:defRPr/>
                </a:pPr>
                <a:r>
                  <a:rPr lang="vi-VN" sz="2800" dirty="0">
                    <a:solidFill>
                      <a:srgbClr val="002060"/>
                    </a:solidFill>
                    <a:latin typeface="Cambria" panose="02040503050406030204" pitchFamily="18" charset="0"/>
                    <a:ea typeface="Cambria" panose="02040503050406030204" pitchFamily="18" charset="0"/>
                  </a:rPr>
                  <a:t>Hai bạn Nam và Việt cùng chạy thi trên một đoạn đường. Sau một phút, Nam chạy được </a:t>
                </a:r>
                <a14:m>
                  <m:oMath xmlns:m="http://schemas.openxmlformats.org/officeDocument/2006/math">
                    <m:f>
                      <m:fPr>
                        <m:ctrlPr>
                          <a:rPr lang="en-US" altLang="en-US" sz="2800" b="1" i="1">
                            <a:solidFill>
                              <a:srgbClr val="002060"/>
                            </a:solidFill>
                            <a:latin typeface="Cambria Math" panose="02040503050406030204" pitchFamily="18" charset="0"/>
                            <a:cs typeface="Times New Roman" panose="02020603050405020304" pitchFamily="18" charset="0"/>
                          </a:rPr>
                        </m:ctrlPr>
                      </m:fPr>
                      <m:num>
                        <m:r>
                          <a:rPr lang="en-US" altLang="en-US" sz="2800" b="1" i="1" smtClean="0">
                            <a:solidFill>
                              <a:srgbClr val="002060"/>
                            </a:solidFill>
                            <a:latin typeface="Cambria Math" panose="02040503050406030204" pitchFamily="18" charset="0"/>
                            <a:cs typeface="Times New Roman" panose="02020603050405020304" pitchFamily="18" charset="0"/>
                          </a:rPr>
                          <m:t>𝟑</m:t>
                        </m:r>
                      </m:num>
                      <m:den>
                        <m:r>
                          <a:rPr lang="en-US" altLang="en-US" sz="2800" b="1" i="1" smtClean="0">
                            <a:solidFill>
                              <a:srgbClr val="002060"/>
                            </a:solidFill>
                            <a:latin typeface="Cambria Math" panose="02040503050406030204" pitchFamily="18" charset="0"/>
                            <a:cs typeface="Times New Roman" panose="02020603050405020304" pitchFamily="18" charset="0"/>
                          </a:rPr>
                          <m:t>𝟓</m:t>
                        </m:r>
                      </m:den>
                    </m:f>
                  </m:oMath>
                </a14:m>
                <a:r>
                  <a:rPr lang="vi-VN" sz="2800" dirty="0">
                    <a:solidFill>
                      <a:srgbClr val="002060"/>
                    </a:solidFill>
                    <a:latin typeface="Cambria" panose="02040503050406030204" pitchFamily="18" charset="0"/>
                    <a:ea typeface="Cambria" panose="02040503050406030204" pitchFamily="18" charset="0"/>
                  </a:rPr>
                  <a:t> đoạn đường, Việt chạy được </a:t>
                </a:r>
                <a14:m>
                  <m:oMath xmlns:m="http://schemas.openxmlformats.org/officeDocument/2006/math">
                    <m:f>
                      <m:fPr>
                        <m:ctrlPr>
                          <a:rPr lang="en-US" altLang="en-US" sz="2800" b="1" i="1">
                            <a:solidFill>
                              <a:srgbClr val="002060"/>
                            </a:solidFill>
                            <a:latin typeface="Cambria Math" panose="02040503050406030204" pitchFamily="18" charset="0"/>
                            <a:cs typeface="Times New Roman" panose="02020603050405020304" pitchFamily="18" charset="0"/>
                          </a:rPr>
                        </m:ctrlPr>
                      </m:fPr>
                      <m:num>
                        <m:r>
                          <a:rPr lang="en-US" altLang="en-US" sz="2800" b="1" i="1" smtClean="0">
                            <a:solidFill>
                              <a:srgbClr val="002060"/>
                            </a:solidFill>
                            <a:latin typeface="Cambria Math" panose="02040503050406030204" pitchFamily="18" charset="0"/>
                            <a:cs typeface="Times New Roman" panose="02020603050405020304" pitchFamily="18" charset="0"/>
                          </a:rPr>
                          <m:t>𝟕</m:t>
                        </m:r>
                      </m:num>
                      <m:den>
                        <m:r>
                          <a:rPr lang="en-US" altLang="en-US" sz="2800" b="1" i="1" smtClean="0">
                            <a:solidFill>
                              <a:srgbClr val="002060"/>
                            </a:solidFill>
                            <a:latin typeface="Cambria Math" panose="02040503050406030204" pitchFamily="18" charset="0"/>
                            <a:cs typeface="Times New Roman" panose="02020603050405020304" pitchFamily="18" charset="0"/>
                          </a:rPr>
                          <m:t>𝟏𝟎</m:t>
                        </m:r>
                      </m:den>
                    </m:f>
                  </m:oMath>
                </a14:m>
                <a:r>
                  <a:rPr lang="vi-VN" sz="2800" dirty="0">
                    <a:solidFill>
                      <a:srgbClr val="002060"/>
                    </a:solidFill>
                    <a:latin typeface="Cambria" panose="02040503050406030204" pitchFamily="18" charset="0"/>
                    <a:ea typeface="Cambria" panose="02040503050406030204" pitchFamily="18" charset="0"/>
                  </a:rPr>
                  <a:t> đoạn đường.</a:t>
                </a:r>
                <a:endParaRPr kumimoji="0" lang="vi-VN" sz="2800" b="0"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endParaRPr>
              </a:p>
            </p:txBody>
          </p:sp>
        </mc:Choice>
        <mc:Fallback xmlns="">
          <p:sp>
            <p:nvSpPr>
              <p:cNvPr id="7" name="TextBox 6">
                <a:extLst>
                  <a:ext uri="{FF2B5EF4-FFF2-40B4-BE49-F238E27FC236}">
                    <a16:creationId xmlns:a16="http://schemas.microsoft.com/office/drawing/2014/main" id="{60093D76-97C3-E8AA-5BC2-F12075DEE7DA}"/>
                  </a:ext>
                </a:extLst>
              </p:cNvPr>
              <p:cNvSpPr txBox="1">
                <a:spLocks noRot="1" noChangeAspect="1" noMove="1" noResize="1" noEditPoints="1" noAdjustHandles="1" noChangeArrowheads="1" noChangeShapeType="1" noTextEdit="1"/>
              </p:cNvSpPr>
              <p:nvPr/>
            </p:nvSpPr>
            <p:spPr>
              <a:xfrm>
                <a:off x="1185910" y="330999"/>
                <a:ext cx="10358390" cy="1603581"/>
              </a:xfrm>
              <a:prstGeom prst="rect">
                <a:avLst/>
              </a:prstGeom>
              <a:blipFill>
                <a:blip r:embed="rId3"/>
                <a:stretch>
                  <a:fillRect l="-1236" t="-3802" r="-765" b="-1521"/>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B7BD0C7-B766-030A-A345-5F3379BF48F8}"/>
              </a:ext>
            </a:extLst>
          </p:cNvPr>
          <p:cNvPicPr>
            <a:picLocks noChangeAspect="1"/>
          </p:cNvPicPr>
          <p:nvPr/>
        </p:nvPicPr>
        <p:blipFill>
          <a:blip r:embed="rId4"/>
          <a:stretch>
            <a:fillRect/>
          </a:stretch>
        </p:blipFill>
        <p:spPr>
          <a:xfrm>
            <a:off x="6617749" y="2085975"/>
            <a:ext cx="5105502" cy="3018056"/>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5F176E5-8AA2-E190-0AF7-49B31BBD7810}"/>
                  </a:ext>
                </a:extLst>
              </p:cNvPr>
              <p:cNvSpPr txBox="1"/>
              <p:nvPr/>
            </p:nvSpPr>
            <p:spPr>
              <a:xfrm>
                <a:off x="514351" y="2162175"/>
                <a:ext cx="6181724" cy="2061077"/>
              </a:xfrm>
              <a:prstGeom prst="rect">
                <a:avLst/>
              </a:prstGeom>
              <a:noFill/>
            </p:spPr>
            <p:txBody>
              <a:bodyPr wrap="square" rtlCol="0">
                <a:spAutoFit/>
              </a:bodyPr>
              <a:lstStyle/>
              <a:p>
                <a:pPr algn="just"/>
                <a:r>
                  <a:rPr lang="vi-VN" sz="2400" dirty="0">
                    <a:solidFill>
                      <a:srgbClr val="002060"/>
                    </a:solidFill>
                    <a:latin typeface="Cambria" panose="02040503050406030204" pitchFamily="18" charset="0"/>
                    <a:ea typeface="Cambria" panose="02040503050406030204" pitchFamily="18" charset="0"/>
                  </a:rPr>
                  <a:t>Vậy sau một phút:</a:t>
                </a:r>
                <a:endParaRPr lang="en-US" sz="2400" dirty="0">
                  <a:solidFill>
                    <a:srgbClr val="002060"/>
                  </a:solidFill>
                  <a:latin typeface="Cambria" panose="02040503050406030204" pitchFamily="18" charset="0"/>
                  <a:ea typeface="Cambria" panose="02040503050406030204" pitchFamily="18" charset="0"/>
                </a:endParaRPr>
              </a:p>
              <a:p>
                <a:pPr algn="just"/>
                <a:r>
                  <a:rPr lang="en-US" sz="2400" dirty="0">
                    <a:solidFill>
                      <a:srgbClr val="002060"/>
                    </a:solidFill>
                    <a:latin typeface="Cambria" panose="02040503050406030204" pitchFamily="18" charset="0"/>
                    <a:ea typeface="Cambria" panose="02040503050406030204" pitchFamily="18" charset="0"/>
                  </a:rPr>
                  <a:t>A. </a:t>
                </a:r>
                <a:r>
                  <a:rPr lang="vi-VN" sz="2400" dirty="0">
                    <a:solidFill>
                      <a:srgbClr val="002060"/>
                    </a:solidFill>
                    <a:latin typeface="Cambria" panose="02040503050406030204" pitchFamily="18" charset="0"/>
                    <a:ea typeface="Cambria" panose="02040503050406030204" pitchFamily="18" charset="0"/>
                  </a:rPr>
                  <a:t>Nam chạy nhiều hơn Việt </a:t>
                </a:r>
                <a14:m>
                  <m:oMath xmlns:m="http://schemas.openxmlformats.org/officeDocument/2006/math">
                    <m:f>
                      <m:fPr>
                        <m:ctrlPr>
                          <a:rPr lang="en-US" altLang="en-US" sz="2400" b="1" i="1" smtClean="0">
                            <a:solidFill>
                              <a:srgbClr val="002060"/>
                            </a:solidFill>
                            <a:latin typeface="Cambria Math" panose="02040503050406030204" pitchFamily="18" charset="0"/>
                            <a:cs typeface="Times New Roman" panose="02020603050405020304" pitchFamily="18" charset="0"/>
                          </a:rPr>
                        </m:ctrlPr>
                      </m:fPr>
                      <m:num>
                        <m:r>
                          <a:rPr lang="en-US" altLang="en-US" sz="2400" b="1" i="1" smtClean="0">
                            <a:solidFill>
                              <a:srgbClr val="002060"/>
                            </a:solidFill>
                            <a:latin typeface="Cambria Math" panose="02040503050406030204" pitchFamily="18" charset="0"/>
                            <a:cs typeface="Times New Roman" panose="02020603050405020304" pitchFamily="18" charset="0"/>
                          </a:rPr>
                          <m:t>𝟏</m:t>
                        </m:r>
                      </m:num>
                      <m:den>
                        <m:r>
                          <a:rPr lang="en-US" altLang="en-US" sz="2400" b="1" i="1" smtClean="0">
                            <a:solidFill>
                              <a:srgbClr val="002060"/>
                            </a:solidFill>
                            <a:latin typeface="Cambria Math" panose="02040503050406030204" pitchFamily="18" charset="0"/>
                            <a:cs typeface="Times New Roman" panose="02020603050405020304" pitchFamily="18" charset="0"/>
                          </a:rPr>
                          <m:t>𝟏𝟎</m:t>
                        </m:r>
                      </m:den>
                    </m:f>
                  </m:oMath>
                </a14:m>
                <a:r>
                  <a:rPr lang="vi-VN" sz="2400" dirty="0">
                    <a:solidFill>
                      <a:srgbClr val="002060"/>
                    </a:solidFill>
                    <a:latin typeface="Cambria" panose="02040503050406030204" pitchFamily="18" charset="0"/>
                    <a:ea typeface="Cambria" panose="02040503050406030204" pitchFamily="18" charset="0"/>
                  </a:rPr>
                  <a:t> quãng đường.</a:t>
                </a:r>
                <a:endParaRPr lang="en-US" sz="2400" dirty="0">
                  <a:solidFill>
                    <a:srgbClr val="002060"/>
                  </a:solidFill>
                  <a:latin typeface="Cambria" panose="02040503050406030204" pitchFamily="18" charset="0"/>
                  <a:ea typeface="Cambria" panose="02040503050406030204" pitchFamily="18" charset="0"/>
                </a:endParaRPr>
              </a:p>
              <a:p>
                <a:pPr algn="just"/>
                <a:r>
                  <a:rPr lang="vi-VN" sz="2400" dirty="0">
                    <a:solidFill>
                      <a:srgbClr val="002060"/>
                    </a:solidFill>
                    <a:latin typeface="Cambria" panose="02040503050406030204" pitchFamily="18" charset="0"/>
                    <a:ea typeface="Cambria" panose="02040503050406030204" pitchFamily="18" charset="0"/>
                  </a:rPr>
                  <a:t>B. Việt chạy nhiều hơn Nam </a:t>
                </a:r>
                <a14:m>
                  <m:oMath xmlns:m="http://schemas.openxmlformats.org/officeDocument/2006/math">
                    <m:f>
                      <m:fPr>
                        <m:ctrlPr>
                          <a:rPr lang="en-US" altLang="en-US" sz="2400" b="1" i="1" smtClean="0">
                            <a:solidFill>
                              <a:srgbClr val="002060"/>
                            </a:solidFill>
                            <a:latin typeface="Cambria Math" panose="02040503050406030204" pitchFamily="18" charset="0"/>
                            <a:cs typeface="Times New Roman" panose="02020603050405020304" pitchFamily="18" charset="0"/>
                          </a:rPr>
                        </m:ctrlPr>
                      </m:fPr>
                      <m:num>
                        <m:r>
                          <a:rPr lang="en-US" altLang="en-US" sz="2400" b="1" i="1" smtClean="0">
                            <a:solidFill>
                              <a:srgbClr val="002060"/>
                            </a:solidFill>
                            <a:latin typeface="Cambria Math" panose="02040503050406030204" pitchFamily="18" charset="0"/>
                            <a:cs typeface="Times New Roman" panose="02020603050405020304" pitchFamily="18" charset="0"/>
                          </a:rPr>
                          <m:t>𝟒</m:t>
                        </m:r>
                      </m:num>
                      <m:den>
                        <m:r>
                          <a:rPr lang="en-US" altLang="en-US" sz="2400" b="1" i="1" smtClean="0">
                            <a:solidFill>
                              <a:srgbClr val="002060"/>
                            </a:solidFill>
                            <a:latin typeface="Cambria Math" panose="02040503050406030204" pitchFamily="18" charset="0"/>
                            <a:cs typeface="Times New Roman" panose="02020603050405020304" pitchFamily="18" charset="0"/>
                          </a:rPr>
                          <m:t>𝟏𝟎</m:t>
                        </m:r>
                      </m:den>
                    </m:f>
                    <m:r>
                      <a:rPr lang="en-US" altLang="en-US" sz="2400" b="1" i="1" smtClean="0">
                        <a:solidFill>
                          <a:srgbClr val="002060"/>
                        </a:solidFill>
                        <a:latin typeface="Cambria Math" panose="02040503050406030204" pitchFamily="18" charset="0"/>
                        <a:cs typeface="Times New Roman" panose="02020603050405020304" pitchFamily="18" charset="0"/>
                      </a:rPr>
                      <m:t> </m:t>
                    </m:r>
                  </m:oMath>
                </a14:m>
                <a:r>
                  <a:rPr lang="vi-VN" sz="2400" dirty="0">
                    <a:solidFill>
                      <a:srgbClr val="002060"/>
                    </a:solidFill>
                    <a:latin typeface="Cambria" panose="02040503050406030204" pitchFamily="18" charset="0"/>
                    <a:ea typeface="Cambria" panose="02040503050406030204" pitchFamily="18" charset="0"/>
                  </a:rPr>
                  <a:t>quãng đường.</a:t>
                </a:r>
                <a:endParaRPr lang="en-US" sz="2400" dirty="0">
                  <a:solidFill>
                    <a:srgbClr val="002060"/>
                  </a:solidFill>
                  <a:latin typeface="Cambria" panose="02040503050406030204" pitchFamily="18" charset="0"/>
                  <a:ea typeface="Cambria" panose="02040503050406030204" pitchFamily="18" charset="0"/>
                </a:endParaRPr>
              </a:p>
              <a:p>
                <a:pPr algn="just"/>
                <a:r>
                  <a:rPr lang="vi-VN" sz="2400" dirty="0">
                    <a:solidFill>
                      <a:srgbClr val="002060"/>
                    </a:solidFill>
                    <a:latin typeface="Cambria" panose="02040503050406030204" pitchFamily="18" charset="0"/>
                    <a:ea typeface="Cambria" panose="02040503050406030204" pitchFamily="18" charset="0"/>
                  </a:rPr>
                  <a:t>C. Việt chạy nhiều hơn Nam </a:t>
                </a:r>
                <a14:m>
                  <m:oMath xmlns:m="http://schemas.openxmlformats.org/officeDocument/2006/math">
                    <m:f>
                      <m:fPr>
                        <m:ctrlPr>
                          <a:rPr lang="en-US" altLang="en-US" sz="2400" b="1" i="1" smtClean="0">
                            <a:solidFill>
                              <a:srgbClr val="002060"/>
                            </a:solidFill>
                            <a:latin typeface="Cambria Math" panose="02040503050406030204" pitchFamily="18" charset="0"/>
                            <a:cs typeface="Times New Roman" panose="02020603050405020304" pitchFamily="18" charset="0"/>
                          </a:rPr>
                        </m:ctrlPr>
                      </m:fPr>
                      <m:num>
                        <m:r>
                          <a:rPr lang="en-US" altLang="en-US" sz="2400" b="1" i="1" smtClean="0">
                            <a:solidFill>
                              <a:srgbClr val="002060"/>
                            </a:solidFill>
                            <a:latin typeface="Cambria Math" panose="02040503050406030204" pitchFamily="18" charset="0"/>
                            <a:cs typeface="Times New Roman" panose="02020603050405020304" pitchFamily="18" charset="0"/>
                          </a:rPr>
                          <m:t>𝟏</m:t>
                        </m:r>
                      </m:num>
                      <m:den>
                        <m:r>
                          <a:rPr lang="en-US" altLang="en-US" sz="2400" b="1" i="1" smtClean="0">
                            <a:solidFill>
                              <a:srgbClr val="002060"/>
                            </a:solidFill>
                            <a:latin typeface="Cambria Math" panose="02040503050406030204" pitchFamily="18" charset="0"/>
                            <a:cs typeface="Times New Roman" panose="02020603050405020304" pitchFamily="18" charset="0"/>
                          </a:rPr>
                          <m:t>𝟏𝟎</m:t>
                        </m:r>
                      </m:den>
                    </m:f>
                    <m:r>
                      <a:rPr lang="en-US" altLang="en-US" sz="2400" b="1" i="1" smtClean="0">
                        <a:solidFill>
                          <a:srgbClr val="002060"/>
                        </a:solidFill>
                        <a:latin typeface="Cambria Math" panose="02040503050406030204" pitchFamily="18" charset="0"/>
                        <a:cs typeface="Times New Roman" panose="02020603050405020304" pitchFamily="18" charset="0"/>
                      </a:rPr>
                      <m:t> </m:t>
                    </m:r>
                  </m:oMath>
                </a14:m>
                <a:r>
                  <a:rPr lang="vi-VN" sz="2400" dirty="0">
                    <a:solidFill>
                      <a:srgbClr val="002060"/>
                    </a:solidFill>
                    <a:latin typeface="Cambria" panose="02040503050406030204" pitchFamily="18" charset="0"/>
                    <a:ea typeface="Cambria" panose="02040503050406030204" pitchFamily="18" charset="0"/>
                  </a:rPr>
                  <a:t>quãng đường.</a:t>
                </a:r>
                <a:endParaRPr lang="en-US" sz="2400" dirty="0">
                  <a:solidFill>
                    <a:srgbClr val="002060"/>
                  </a:solidFill>
                  <a:latin typeface="Cambria" panose="02040503050406030204" pitchFamily="18" charset="0"/>
                  <a:ea typeface="Cambria" panose="02040503050406030204" pitchFamily="18" charset="0"/>
                </a:endParaRPr>
              </a:p>
            </p:txBody>
          </p:sp>
        </mc:Choice>
        <mc:Fallback xmlns="">
          <p:sp>
            <p:nvSpPr>
              <p:cNvPr id="14" name="TextBox 13">
                <a:extLst>
                  <a:ext uri="{FF2B5EF4-FFF2-40B4-BE49-F238E27FC236}">
                    <a16:creationId xmlns:a16="http://schemas.microsoft.com/office/drawing/2014/main" id="{35F176E5-8AA2-E190-0AF7-49B31BBD7810}"/>
                  </a:ext>
                </a:extLst>
              </p:cNvPr>
              <p:cNvSpPr txBox="1">
                <a:spLocks noRot="1" noChangeAspect="1" noMove="1" noResize="1" noEditPoints="1" noAdjustHandles="1" noChangeArrowheads="1" noChangeShapeType="1" noTextEdit="1"/>
              </p:cNvSpPr>
              <p:nvPr/>
            </p:nvSpPr>
            <p:spPr>
              <a:xfrm>
                <a:off x="514351" y="2162175"/>
                <a:ext cx="6181724" cy="2061077"/>
              </a:xfrm>
              <a:prstGeom prst="rect">
                <a:avLst/>
              </a:prstGeom>
              <a:blipFill>
                <a:blip r:embed="rId5"/>
                <a:stretch>
                  <a:fillRect l="-1479" t="-2367" b="-1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64A5AFA-15C0-E7F3-DC03-C6EFEA7C752E}"/>
                  </a:ext>
                </a:extLst>
              </p:cNvPr>
              <p:cNvSpPr txBox="1"/>
              <p:nvPr/>
            </p:nvSpPr>
            <p:spPr>
              <a:xfrm>
                <a:off x="619125" y="4638675"/>
                <a:ext cx="10668000" cy="1337033"/>
              </a:xfrm>
              <a:prstGeom prst="rect">
                <a:avLst/>
              </a:prstGeom>
              <a:noFill/>
            </p:spPr>
            <p:txBody>
              <a:bodyPr wrap="square" rtlCol="0">
                <a:spAutoFit/>
              </a:bodyPr>
              <a:lstStyle/>
              <a:p>
                <a:pPr algn="ctr"/>
                <a:r>
                  <a:rPr lang="vi-VN" sz="2800" b="1" dirty="0">
                    <a:solidFill>
                      <a:srgbClr val="FF0000"/>
                    </a:solidFill>
                    <a:latin typeface="Cambria" panose="02040503050406030204" pitchFamily="18" charset="0"/>
                    <a:ea typeface="Cambria" panose="02040503050406030204" pitchFamily="18" charset="0"/>
                  </a:rPr>
                  <a:t>Ta thấy </a:t>
                </a:r>
                <a14:m>
                  <m:oMath xmlns:m="http://schemas.openxmlformats.org/officeDocument/2006/math">
                    <m:f>
                      <m:fPr>
                        <m:ctrlPr>
                          <a:rPr lang="en-US" altLang="en-US" sz="2800" b="1" i="1" smtClean="0">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𝟕</m:t>
                        </m:r>
                      </m:num>
                      <m:den>
                        <m:r>
                          <a:rPr lang="en-US" altLang="en-US" sz="2800" b="1" i="1" smtClean="0">
                            <a:solidFill>
                              <a:srgbClr val="FF0000"/>
                            </a:solidFill>
                            <a:latin typeface="Cambria Math" panose="02040503050406030204" pitchFamily="18" charset="0"/>
                            <a:cs typeface="Times New Roman" panose="02020603050405020304" pitchFamily="18" charset="0"/>
                          </a:rPr>
                          <m:t>𝟏𝟎</m:t>
                        </m:r>
                      </m:den>
                    </m:f>
                  </m:oMath>
                </a14:m>
                <a:r>
                  <a:rPr lang="en-US" sz="2800" b="1" dirty="0">
                    <a:solidFill>
                      <a:srgbClr val="FF0000"/>
                    </a:solidFill>
                    <a:latin typeface="Cambria" panose="02040503050406030204" pitchFamily="18" charset="0"/>
                    <a:ea typeface="Cambria" panose="02040503050406030204" pitchFamily="18" charset="0"/>
                  </a:rPr>
                  <a:t> &gt;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𝟑</m:t>
                        </m:r>
                      </m:num>
                      <m:den>
                        <m:r>
                          <a:rPr lang="en-US" altLang="en-US" sz="2800" b="1" i="1" smtClean="0">
                            <a:solidFill>
                              <a:srgbClr val="FF0000"/>
                            </a:solidFill>
                            <a:latin typeface="Cambria Math" panose="02040503050406030204" pitchFamily="18" charset="0"/>
                            <a:cs typeface="Times New Roman" panose="02020603050405020304" pitchFamily="18" charset="0"/>
                          </a:rPr>
                          <m:t>𝟓</m:t>
                        </m:r>
                      </m:den>
                    </m:f>
                  </m:oMath>
                </a14:m>
                <a:endParaRPr lang="en-US" sz="2800" b="1" dirty="0">
                  <a:solidFill>
                    <a:srgbClr val="FF0000"/>
                  </a:solidFill>
                  <a:latin typeface="Cambria" panose="02040503050406030204" pitchFamily="18" charset="0"/>
                  <a:ea typeface="Cambria" panose="02040503050406030204" pitchFamily="18" charset="0"/>
                </a:endParaRPr>
              </a:p>
              <a:p>
                <a:pPr algn="ctr"/>
                <a:r>
                  <a:rPr lang="vi-VN" sz="2800" b="1" dirty="0">
                    <a:solidFill>
                      <a:srgbClr val="FF0000"/>
                    </a:solidFill>
                    <a:latin typeface="Cambria" panose="02040503050406030204" pitchFamily="18" charset="0"/>
                    <a:ea typeface="Cambria" panose="02040503050406030204" pitchFamily="18" charset="0"/>
                  </a:rPr>
                  <a:t>Vậy Việt chạy nhiều hơn Nam</a:t>
                </a:r>
                <a:r>
                  <a:rPr lang="en-US" sz="2800" b="1" dirty="0">
                    <a:solidFill>
                      <a:srgbClr val="FF0000"/>
                    </a:solidFill>
                    <a:latin typeface="Cambria" panose="02040503050406030204" pitchFamily="18" charset="0"/>
                    <a:ea typeface="Cambria" panose="02040503050406030204" pitchFamily="18" charset="0"/>
                  </a:rPr>
                  <a:t>:</a:t>
                </a:r>
                <a:r>
                  <a:rPr lang="vi-VN" sz="2800" b="1"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altLang="en-US" sz="2800" b="1" i="1" smtClean="0">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𝟕</m:t>
                        </m:r>
                      </m:num>
                      <m:den>
                        <m:r>
                          <a:rPr lang="en-US" altLang="en-US" sz="2800" b="1" i="1" smtClean="0">
                            <a:solidFill>
                              <a:srgbClr val="FF0000"/>
                            </a:solidFill>
                            <a:latin typeface="Cambria Math" panose="02040503050406030204" pitchFamily="18" charset="0"/>
                            <a:cs typeface="Times New Roman" panose="02020603050405020304" pitchFamily="18" charset="0"/>
                          </a:rPr>
                          <m:t>𝟏𝟎</m:t>
                        </m:r>
                      </m:den>
                    </m:f>
                  </m:oMath>
                </a14:m>
                <a:r>
                  <a:rPr lang="en-US" sz="2800" b="1" dirty="0">
                    <a:solidFill>
                      <a:srgbClr val="FF0000"/>
                    </a:solidFill>
                    <a:latin typeface="Cambria" panose="02040503050406030204" pitchFamily="18" charset="0"/>
                    <a:ea typeface="Cambria" panose="02040503050406030204" pitchFamily="18" charset="0"/>
                  </a:rPr>
                  <a:t> - </a:t>
                </a:r>
                <a14:m>
                  <m:oMath xmlns:m="http://schemas.openxmlformats.org/officeDocument/2006/math">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𝟑</m:t>
                        </m:r>
                      </m:num>
                      <m:den>
                        <m:r>
                          <a:rPr lang="en-US" altLang="en-US" sz="2800" b="1" i="1" smtClean="0">
                            <a:solidFill>
                              <a:srgbClr val="FF0000"/>
                            </a:solidFill>
                            <a:latin typeface="Cambria Math" panose="02040503050406030204" pitchFamily="18" charset="0"/>
                            <a:cs typeface="Times New Roman" panose="02020603050405020304" pitchFamily="18" charset="0"/>
                          </a:rPr>
                          <m:t>𝟓</m:t>
                        </m:r>
                      </m:den>
                    </m:f>
                    <m:r>
                      <a:rPr lang="en-US" altLang="en-US" sz="2800" b="1" i="1" smtClean="0">
                        <a:solidFill>
                          <a:srgbClr val="FF0000"/>
                        </a:solidFill>
                        <a:latin typeface="Cambria Math" panose="02040503050406030204" pitchFamily="18" charset="0"/>
                        <a:cs typeface="Times New Roman" panose="02020603050405020304" pitchFamily="18" charset="0"/>
                      </a:rPr>
                      <m:t> </m:t>
                    </m:r>
                    <m:r>
                      <a:rPr lang="en-US" altLang="en-US" sz="2800" b="1" i="0" smtClean="0">
                        <a:solidFill>
                          <a:srgbClr val="FF0000"/>
                        </a:solidFill>
                        <a:latin typeface="Cambria Math" panose="02040503050406030204" pitchFamily="18" charset="0"/>
                        <a:cs typeface="Times New Roman" panose="02020603050405020304" pitchFamily="18" charset="0"/>
                      </a:rPr>
                      <m:t>=</m:t>
                    </m:r>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𝟕</m:t>
                        </m:r>
                      </m:num>
                      <m:den>
                        <m:r>
                          <a:rPr lang="en-US" altLang="en-US" sz="2800" b="1" i="1">
                            <a:solidFill>
                              <a:srgbClr val="FF0000"/>
                            </a:solidFill>
                            <a:latin typeface="Cambria Math" panose="02040503050406030204" pitchFamily="18" charset="0"/>
                            <a:cs typeface="Times New Roman" panose="02020603050405020304" pitchFamily="18" charset="0"/>
                          </a:rPr>
                          <m:t>𝟏𝟎</m:t>
                        </m:r>
                      </m:den>
                    </m:f>
                    <m:r>
                      <m:rPr>
                        <m:nor/>
                      </m:rPr>
                      <a:rPr lang="en-US" sz="2800" b="1" dirty="0">
                        <a:solidFill>
                          <a:srgbClr val="FF0000"/>
                        </a:solidFill>
                        <a:latin typeface="Cambria" panose="02040503050406030204" pitchFamily="18" charset="0"/>
                        <a:ea typeface="Cambria" panose="02040503050406030204" pitchFamily="18" charset="0"/>
                      </a:rPr>
                      <m:t> </m:t>
                    </m:r>
                    <m:r>
                      <m:rPr>
                        <m:nor/>
                      </m:rPr>
                      <a:rPr lang="en-US" sz="2800" b="1" i="0" dirty="0" smtClean="0">
                        <a:solidFill>
                          <a:srgbClr val="FF0000"/>
                        </a:solidFill>
                        <a:latin typeface="Cambria" panose="02040503050406030204" pitchFamily="18" charset="0"/>
                        <a:ea typeface="Cambria" panose="02040503050406030204" pitchFamily="18" charset="0"/>
                      </a:rPr>
                      <m:t>−</m:t>
                    </m:r>
                    <m:r>
                      <m:rPr>
                        <m:nor/>
                      </m:rPr>
                      <a:rPr lang="en-US" sz="2800" b="1" dirty="0">
                        <a:solidFill>
                          <a:srgbClr val="FF0000"/>
                        </a:solidFill>
                        <a:latin typeface="Cambria" panose="02040503050406030204" pitchFamily="18" charset="0"/>
                        <a:ea typeface="Cambria" panose="02040503050406030204" pitchFamily="18" charset="0"/>
                      </a:rPr>
                      <m:t> </m:t>
                    </m:r>
                    <m:f>
                      <m:fPr>
                        <m:ctrlPr>
                          <a:rPr lang="en-US" altLang="en-US" sz="2800" b="1" i="1">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𝟔</m:t>
                        </m:r>
                      </m:num>
                      <m:den>
                        <m:r>
                          <a:rPr lang="en-US" altLang="en-US" sz="2800" b="1" i="1" smtClean="0">
                            <a:solidFill>
                              <a:srgbClr val="FF0000"/>
                            </a:solidFill>
                            <a:latin typeface="Cambria Math" panose="02040503050406030204" pitchFamily="18" charset="0"/>
                            <a:cs typeface="Times New Roman" panose="02020603050405020304" pitchFamily="18" charset="0"/>
                          </a:rPr>
                          <m:t>𝟏𝟎</m:t>
                        </m:r>
                      </m:den>
                    </m:f>
                    <m:r>
                      <a:rPr lang="en-US" altLang="en-US" sz="2800" b="1" i="1" smtClean="0">
                        <a:solidFill>
                          <a:srgbClr val="FF0000"/>
                        </a:solidFill>
                        <a:latin typeface="Cambria Math" panose="02040503050406030204" pitchFamily="18" charset="0"/>
                        <a:cs typeface="Times New Roman" panose="02020603050405020304" pitchFamily="18" charset="0"/>
                      </a:rPr>
                      <m:t>=</m:t>
                    </m:r>
                    <m:f>
                      <m:fPr>
                        <m:ctrlPr>
                          <a:rPr lang="en-US" altLang="en-US" sz="2800" b="1" i="1" smtClean="0">
                            <a:solidFill>
                              <a:srgbClr val="FF0000"/>
                            </a:solidFill>
                            <a:latin typeface="Cambria Math" panose="02040503050406030204" pitchFamily="18" charset="0"/>
                            <a:cs typeface="Times New Roman" panose="02020603050405020304" pitchFamily="18" charset="0"/>
                          </a:rPr>
                        </m:ctrlPr>
                      </m:fPr>
                      <m:num>
                        <m:r>
                          <a:rPr lang="en-US" altLang="en-US" sz="2800" b="1" i="1" smtClean="0">
                            <a:solidFill>
                              <a:srgbClr val="FF0000"/>
                            </a:solidFill>
                            <a:latin typeface="Cambria Math" panose="02040503050406030204" pitchFamily="18" charset="0"/>
                            <a:cs typeface="Times New Roman" panose="02020603050405020304" pitchFamily="18" charset="0"/>
                          </a:rPr>
                          <m:t>𝟏</m:t>
                        </m:r>
                      </m:num>
                      <m:den>
                        <m:r>
                          <a:rPr lang="en-US" altLang="en-US" sz="2800" b="1" i="1">
                            <a:solidFill>
                              <a:srgbClr val="FF0000"/>
                            </a:solidFill>
                            <a:latin typeface="Cambria Math" panose="02040503050406030204" pitchFamily="18" charset="0"/>
                            <a:cs typeface="Times New Roman" panose="02020603050405020304" pitchFamily="18" charset="0"/>
                          </a:rPr>
                          <m:t>𝟏𝟎</m:t>
                        </m:r>
                        <m:r>
                          <a:rPr lang="en-US" altLang="en-US" sz="2800" b="1" i="1" smtClean="0">
                            <a:solidFill>
                              <a:srgbClr val="FF0000"/>
                            </a:solidFill>
                            <a:latin typeface="Cambria Math" panose="02040503050406030204" pitchFamily="18" charset="0"/>
                            <a:cs typeface="Times New Roman" panose="02020603050405020304" pitchFamily="18" charset="0"/>
                          </a:rPr>
                          <m:t> </m:t>
                        </m:r>
                      </m:den>
                    </m:f>
                  </m:oMath>
                </a14:m>
                <a:r>
                  <a:rPr lang="vi-VN" sz="2800" b="1" dirty="0">
                    <a:solidFill>
                      <a:srgbClr val="FF0000"/>
                    </a:solidFill>
                    <a:latin typeface="Cambria" panose="02040503050406030204" pitchFamily="18" charset="0"/>
                    <a:ea typeface="Cambria" panose="02040503050406030204" pitchFamily="18" charset="0"/>
                  </a:rPr>
                  <a:t>(đoạn đường)</a:t>
                </a:r>
                <a:endParaRPr lang="en-US" sz="2800" b="1" dirty="0">
                  <a:solidFill>
                    <a:srgbClr val="FF0000"/>
                  </a:solidFill>
                  <a:latin typeface="Cambria" panose="02040503050406030204" pitchFamily="18" charset="0"/>
                  <a:ea typeface="Cambria" panose="02040503050406030204" pitchFamily="18" charset="0"/>
                </a:endParaRPr>
              </a:p>
            </p:txBody>
          </p:sp>
        </mc:Choice>
        <mc:Fallback xmlns="">
          <p:sp>
            <p:nvSpPr>
              <p:cNvPr id="15" name="TextBox 14">
                <a:extLst>
                  <a:ext uri="{FF2B5EF4-FFF2-40B4-BE49-F238E27FC236}">
                    <a16:creationId xmlns:a16="http://schemas.microsoft.com/office/drawing/2014/main" id="{B64A5AFA-15C0-E7F3-DC03-C6EFEA7C752E}"/>
                  </a:ext>
                </a:extLst>
              </p:cNvPr>
              <p:cNvSpPr txBox="1">
                <a:spLocks noRot="1" noChangeAspect="1" noMove="1" noResize="1" noEditPoints="1" noAdjustHandles="1" noChangeArrowheads="1" noChangeShapeType="1" noTextEdit="1"/>
              </p:cNvSpPr>
              <p:nvPr/>
            </p:nvSpPr>
            <p:spPr>
              <a:xfrm>
                <a:off x="619125" y="4638675"/>
                <a:ext cx="10668000" cy="1337033"/>
              </a:xfrm>
              <a:prstGeom prst="rect">
                <a:avLst/>
              </a:prstGeom>
              <a:blipFill>
                <a:blip r:embed="rId6"/>
                <a:stretch>
                  <a:fillRect l="-857" r="-743" b="-4566"/>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6D98DCC-343E-AC56-729A-8DDC6BCCBFE5}"/>
              </a:ext>
            </a:extLst>
          </p:cNvPr>
          <p:cNvSpPr/>
          <p:nvPr/>
        </p:nvSpPr>
        <p:spPr>
          <a:xfrm>
            <a:off x="476250" y="3676650"/>
            <a:ext cx="438150" cy="4381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23587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down)">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4" name="Group 3">
            <a:extLst>
              <a:ext uri="{FF2B5EF4-FFF2-40B4-BE49-F238E27FC236}">
                <a16:creationId xmlns:a16="http://schemas.microsoft.com/office/drawing/2014/main" id="{8FAC2C89-5683-E59D-B8E7-9E0C198DBD19}"/>
              </a:ext>
            </a:extLst>
          </p:cNvPr>
          <p:cNvGrpSpPr/>
          <p:nvPr/>
        </p:nvGrpSpPr>
        <p:grpSpPr>
          <a:xfrm>
            <a:off x="460147" y="491321"/>
            <a:ext cx="605826" cy="830997"/>
            <a:chOff x="3174278" y="246848"/>
            <a:chExt cx="605826" cy="830997"/>
          </a:xfrm>
        </p:grpSpPr>
        <p:sp>
          <p:nvSpPr>
            <p:cNvPr id="5" name="Oval 4">
              <a:extLst>
                <a:ext uri="{FF2B5EF4-FFF2-40B4-BE49-F238E27FC236}">
                  <a16:creationId xmlns:a16="http://schemas.microsoft.com/office/drawing/2014/main" id="{784E59BD-76C6-8E62-7442-A9ABF6F38DE6}"/>
                </a:ext>
              </a:extLst>
            </p:cNvPr>
            <p:cNvSpPr/>
            <p:nvPr/>
          </p:nvSpPr>
          <p:spPr>
            <a:xfrm>
              <a:off x="3174278" y="379826"/>
              <a:ext cx="605826" cy="605826"/>
            </a:xfrm>
            <a:prstGeom prst="ellipse">
              <a:avLst/>
            </a:prstGeom>
            <a:solidFill>
              <a:srgbClr val="002060"/>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TextBox 5">
              <a:extLst>
                <a:ext uri="{FF2B5EF4-FFF2-40B4-BE49-F238E27FC236}">
                  <a16:creationId xmlns:a16="http://schemas.microsoft.com/office/drawing/2014/main" id="{81F78AC7-96A7-DFB9-9BF5-15B1C12E7625}"/>
                </a:ext>
              </a:extLst>
            </p:cNvPr>
            <p:cNvSpPr txBox="1"/>
            <p:nvPr/>
          </p:nvSpPr>
          <p:spPr>
            <a:xfrm>
              <a:off x="3257222" y="246848"/>
              <a:ext cx="30168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rPr>
                <a:t>4</a:t>
              </a:r>
              <a:endParaRPr kumimoji="0" lang="en-VN" sz="4800" b="1" i="0" u="none" strike="noStrike" kern="1200" cap="none" spc="0" normalizeH="0" baseline="0" noProof="0" dirty="0">
                <a:ln>
                  <a:noFill/>
                </a:ln>
                <a:solidFill>
                  <a:srgbClr val="FFFFFF"/>
                </a:solidFill>
                <a:effectLst/>
                <a:uLnTx/>
                <a:uFillTx/>
                <a:latin typeface="Times New Roman" panose="02020603050405020304" pitchFamily="18" charset="0"/>
                <a:ea typeface="+mn-ea"/>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7BB25A7-F224-5BD1-97BB-055E12D3C914}"/>
                  </a:ext>
                </a:extLst>
              </p:cNvPr>
              <p:cNvSpPr txBox="1"/>
              <p:nvPr/>
            </p:nvSpPr>
            <p:spPr>
              <a:xfrm>
                <a:off x="1120342" y="440205"/>
                <a:ext cx="10395383" cy="1387816"/>
              </a:xfrm>
              <a:prstGeom prst="rect">
                <a:avLst/>
              </a:prstGeom>
              <a:noFill/>
            </p:spPr>
            <p:txBody>
              <a:bodyPr wrap="square" rtlCol="0">
                <a:spAutoFit/>
              </a:bodyPr>
              <a:lstStyle/>
              <a:p>
                <a:pPr lvl="0" algn="just">
                  <a:defRPr/>
                </a:pPr>
                <a:r>
                  <a:rPr lang="vi-VN" sz="2400" b="1" dirty="0">
                    <a:solidFill>
                      <a:prstClr val="black"/>
                    </a:solidFill>
                    <a:latin typeface="Cambria" panose="02040503050406030204" pitchFamily="18" charset="0"/>
                    <a:ea typeface="Cambria" panose="02040503050406030204" pitchFamily="18" charset="0"/>
                  </a:rPr>
                  <a:t>Thư viện của Trường Tiểu học Nguyễn Du có </a:t>
                </a:r>
                <a14:m>
                  <m:oMath xmlns:m="http://schemas.openxmlformats.org/officeDocument/2006/math">
                    <m:f>
                      <m:fPr>
                        <m:ctrlPr>
                          <a:rPr lang="en-US" altLang="en-US" sz="2400" b="1" i="1">
                            <a:solidFill>
                              <a:srgbClr val="002060"/>
                            </a:solidFill>
                            <a:latin typeface="Cambria Math" panose="02040503050406030204" pitchFamily="18" charset="0"/>
                            <a:cs typeface="Times New Roman" panose="02020603050405020304" pitchFamily="18" charset="0"/>
                          </a:rPr>
                        </m:ctrlPr>
                      </m:fPr>
                      <m:num>
                        <m:r>
                          <a:rPr lang="en-US" altLang="en-US" sz="2400" b="1" i="1" smtClean="0">
                            <a:solidFill>
                              <a:srgbClr val="002060"/>
                            </a:solidFill>
                            <a:latin typeface="Cambria Math" panose="02040503050406030204" pitchFamily="18" charset="0"/>
                            <a:cs typeface="Times New Roman" panose="02020603050405020304" pitchFamily="18" charset="0"/>
                          </a:rPr>
                          <m:t>𝟐</m:t>
                        </m:r>
                      </m:num>
                      <m:den>
                        <m:r>
                          <a:rPr lang="en-US" altLang="en-US" sz="2400" b="1" i="1" smtClean="0">
                            <a:solidFill>
                              <a:srgbClr val="002060"/>
                            </a:solidFill>
                            <a:latin typeface="Cambria Math" panose="02040503050406030204" pitchFamily="18" charset="0"/>
                            <a:cs typeface="Times New Roman" panose="02020603050405020304" pitchFamily="18" charset="0"/>
                          </a:rPr>
                          <m:t>𝟑</m:t>
                        </m:r>
                      </m:den>
                    </m:f>
                  </m:oMath>
                </a14:m>
                <a:r>
                  <a:rPr lang="vi-VN" sz="2400" b="1" dirty="0">
                    <a:solidFill>
                      <a:prstClr val="black"/>
                    </a:solidFill>
                    <a:latin typeface="Cambria" panose="02040503050406030204" pitchFamily="18" charset="0"/>
                    <a:ea typeface="Cambria" panose="02040503050406030204" pitchFamily="18" charset="0"/>
                  </a:rPr>
                  <a:t> số sách là sách giáo khoa, </a:t>
                </a:r>
                <a14:m>
                  <m:oMath xmlns:m="http://schemas.openxmlformats.org/officeDocument/2006/math">
                    <m:f>
                      <m:fPr>
                        <m:ctrlPr>
                          <a:rPr lang="en-US" altLang="en-US" sz="2400" b="1" i="1">
                            <a:solidFill>
                              <a:srgbClr val="002060"/>
                            </a:solidFill>
                            <a:latin typeface="Cambria Math" panose="02040503050406030204" pitchFamily="18" charset="0"/>
                            <a:cs typeface="Times New Roman" panose="02020603050405020304" pitchFamily="18" charset="0"/>
                          </a:rPr>
                        </m:ctrlPr>
                      </m:fPr>
                      <m:num>
                        <m:r>
                          <a:rPr lang="en-US" altLang="en-US" sz="2400" b="1" i="1" smtClean="0">
                            <a:solidFill>
                              <a:srgbClr val="002060"/>
                            </a:solidFill>
                            <a:latin typeface="Cambria Math" panose="02040503050406030204" pitchFamily="18" charset="0"/>
                            <a:cs typeface="Times New Roman" panose="02020603050405020304" pitchFamily="18" charset="0"/>
                          </a:rPr>
                          <m:t>𝟐</m:t>
                        </m:r>
                      </m:num>
                      <m:den>
                        <m:r>
                          <a:rPr lang="en-US" altLang="en-US" sz="2400" b="1" i="1" smtClean="0">
                            <a:solidFill>
                              <a:srgbClr val="002060"/>
                            </a:solidFill>
                            <a:latin typeface="Cambria Math" panose="02040503050406030204" pitchFamily="18" charset="0"/>
                            <a:cs typeface="Times New Roman" panose="02020603050405020304" pitchFamily="18" charset="0"/>
                          </a:rPr>
                          <m:t>𝟗</m:t>
                        </m:r>
                      </m:den>
                    </m:f>
                  </m:oMath>
                </a14:m>
                <a:r>
                  <a:rPr lang="vi-VN" sz="2400" b="1" dirty="0">
                    <a:solidFill>
                      <a:prstClr val="black"/>
                    </a:solidFill>
                    <a:latin typeface="Cambria" panose="02040503050406030204" pitchFamily="18" charset="0"/>
                    <a:ea typeface="Cambria" panose="02040503050406030204" pitchFamily="18" charset="0"/>
                  </a:rPr>
                  <a:t> số sách là sách tham khảo, còn lại là truyện thiếu nhi và tạp chí. Tìm phân số chỉ số truyện thiếu nhi và tạp chí trong thư viện của trường đó.</a:t>
                </a:r>
                <a:endParaRPr kumimoji="0" lang="vi-VN" sz="24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endParaRPr>
              </a:p>
            </p:txBody>
          </p:sp>
        </mc:Choice>
        <mc:Fallback xmlns="">
          <p:sp>
            <p:nvSpPr>
              <p:cNvPr id="7" name="TextBox 6">
                <a:extLst>
                  <a:ext uri="{FF2B5EF4-FFF2-40B4-BE49-F238E27FC236}">
                    <a16:creationId xmlns:a16="http://schemas.microsoft.com/office/drawing/2014/main" id="{37BB25A7-F224-5BD1-97BB-055E12D3C914}"/>
                  </a:ext>
                </a:extLst>
              </p:cNvPr>
              <p:cNvSpPr txBox="1">
                <a:spLocks noRot="1" noChangeAspect="1" noMove="1" noResize="1" noEditPoints="1" noAdjustHandles="1" noChangeArrowheads="1" noChangeShapeType="1" noTextEdit="1"/>
              </p:cNvSpPr>
              <p:nvPr/>
            </p:nvSpPr>
            <p:spPr>
              <a:xfrm>
                <a:off x="1120342" y="440205"/>
                <a:ext cx="10395383" cy="1387816"/>
              </a:xfrm>
              <a:prstGeom prst="rect">
                <a:avLst/>
              </a:prstGeom>
              <a:blipFill>
                <a:blip r:embed="rId3"/>
                <a:stretch>
                  <a:fillRect l="-938" r="-880" b="-70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8087C83-01B7-31C7-775F-7623AC9D33C1}"/>
                  </a:ext>
                </a:extLst>
              </p:cNvPr>
              <p:cNvSpPr txBox="1"/>
              <p:nvPr/>
            </p:nvSpPr>
            <p:spPr>
              <a:xfrm>
                <a:off x="1457325" y="2486025"/>
                <a:ext cx="8963025" cy="2992358"/>
              </a:xfrm>
              <a:prstGeom prst="rect">
                <a:avLst/>
              </a:prstGeom>
              <a:noFill/>
            </p:spPr>
            <p:txBody>
              <a:bodyPr wrap="square" rtlCol="0">
                <a:spAutoFit/>
              </a:bodyPr>
              <a:lstStyle/>
              <a:p>
                <a:pPr algn="ctr"/>
                <a:r>
                  <a:rPr lang="en-US" sz="3200" b="1" i="0" dirty="0" err="1">
                    <a:solidFill>
                      <a:srgbClr val="FF0000"/>
                    </a:solidFill>
                    <a:effectLst/>
                    <a:latin typeface="Cambria" panose="02040503050406030204" pitchFamily="18" charset="0"/>
                    <a:ea typeface="Cambria" panose="02040503050406030204" pitchFamily="18" charset="0"/>
                  </a:rPr>
                  <a:t>Bài</a:t>
                </a:r>
                <a:r>
                  <a:rPr lang="en-US" sz="3200" b="1" i="0" dirty="0">
                    <a:solidFill>
                      <a:srgbClr val="FF0000"/>
                    </a:solidFill>
                    <a:effectLst/>
                    <a:latin typeface="Cambria" panose="02040503050406030204" pitchFamily="18" charset="0"/>
                    <a:ea typeface="Cambria" panose="02040503050406030204" pitchFamily="18" charset="0"/>
                  </a:rPr>
                  <a:t> </a:t>
                </a:r>
                <a:r>
                  <a:rPr lang="en-US" sz="3200" b="1" i="0" dirty="0" err="1">
                    <a:solidFill>
                      <a:srgbClr val="FF0000"/>
                    </a:solidFill>
                    <a:effectLst/>
                    <a:latin typeface="Cambria" panose="02040503050406030204" pitchFamily="18" charset="0"/>
                    <a:ea typeface="Cambria" panose="02040503050406030204" pitchFamily="18" charset="0"/>
                  </a:rPr>
                  <a:t>giả</a:t>
                </a:r>
                <a:r>
                  <a:rPr lang="en-US" sz="3200" b="1" dirty="0" err="1">
                    <a:solidFill>
                      <a:srgbClr val="FF0000"/>
                    </a:solidFill>
                    <a:latin typeface="Cambria" panose="02040503050406030204" pitchFamily="18" charset="0"/>
                    <a:ea typeface="Cambria" panose="02040503050406030204" pitchFamily="18" charset="0"/>
                  </a:rPr>
                  <a:t>i</a:t>
                </a:r>
                <a:r>
                  <a:rPr lang="en-US" sz="3200" b="1" dirty="0">
                    <a:solidFill>
                      <a:srgbClr val="FF0000"/>
                    </a:solidFill>
                    <a:latin typeface="Cambria" panose="02040503050406030204" pitchFamily="18" charset="0"/>
                    <a:ea typeface="Cambria" panose="02040503050406030204" pitchFamily="18" charset="0"/>
                  </a:rPr>
                  <a:t>:</a:t>
                </a:r>
                <a:endParaRPr lang="en-US" sz="3200" b="1" i="0" dirty="0">
                  <a:solidFill>
                    <a:srgbClr val="FF0000"/>
                  </a:solidFill>
                  <a:effectLst/>
                  <a:latin typeface="Cambria" panose="02040503050406030204" pitchFamily="18" charset="0"/>
                  <a:ea typeface="Cambria" panose="02040503050406030204" pitchFamily="18" charset="0"/>
                </a:endParaRPr>
              </a:p>
              <a:p>
                <a:pPr algn="ctr"/>
                <a:r>
                  <a:rPr lang="vi-VN" sz="3200" b="0" i="0" dirty="0">
                    <a:solidFill>
                      <a:srgbClr val="FF0000"/>
                    </a:solidFill>
                    <a:effectLst/>
                    <a:latin typeface="Cambria" panose="02040503050406030204" pitchFamily="18" charset="0"/>
                    <a:ea typeface="Cambria" panose="02040503050406030204" pitchFamily="18" charset="0"/>
                  </a:rPr>
                  <a:t>Phân số chỉ số truyện thiếu nhi và tạp chí trong thư viện của trường là:</a:t>
                </a:r>
              </a:p>
              <a:p>
                <a:pPr algn="ctr"/>
                <a:r>
                  <a:rPr lang="vi-VN" sz="3200" b="0" i="0" dirty="0">
                    <a:solidFill>
                      <a:srgbClr val="FF0000"/>
                    </a:solidFill>
                    <a:effectLst/>
                    <a:latin typeface="Cambria" panose="02040503050406030204" pitchFamily="18" charset="0"/>
                    <a:ea typeface="Cambria" panose="02040503050406030204" pitchFamily="18" charset="0"/>
                  </a:rPr>
                  <a:t>1−</a:t>
                </a:r>
                <a:r>
                  <a:rPr lang="vi-VN" sz="3200" b="1"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𝟐</m:t>
                        </m:r>
                      </m:num>
                      <m:den>
                        <m:r>
                          <a:rPr lang="en-US" altLang="en-US" sz="3200" b="1" i="1" smtClean="0">
                            <a:solidFill>
                              <a:srgbClr val="FF0000"/>
                            </a:solidFill>
                            <a:latin typeface="Cambria Math" panose="02040503050406030204" pitchFamily="18" charset="0"/>
                            <a:cs typeface="Times New Roman" panose="02020603050405020304" pitchFamily="18" charset="0"/>
                          </a:rPr>
                          <m:t>𝟑</m:t>
                        </m:r>
                      </m:den>
                    </m:f>
                  </m:oMath>
                </a14:m>
                <a:r>
                  <a:rPr lang="vi-VN" sz="3200" b="1" dirty="0">
                    <a:solidFill>
                      <a:srgbClr val="FF0000"/>
                    </a:solidFill>
                    <a:latin typeface="Cambria" panose="02040503050406030204" pitchFamily="18" charset="0"/>
                    <a:ea typeface="Cambria" panose="02040503050406030204" pitchFamily="18" charset="0"/>
                  </a:rPr>
                  <a:t> </a:t>
                </a:r>
                <a:r>
                  <a:rPr lang="vi-VN" sz="3200" b="0" i="0" dirty="0">
                    <a:solidFill>
                      <a:srgbClr val="FF0000"/>
                    </a:solidFill>
                    <a:effectLst/>
                    <a:latin typeface="Cambria" panose="02040503050406030204" pitchFamily="18" charset="0"/>
                    <a:ea typeface="Cambria" panose="02040503050406030204" pitchFamily="18" charset="0"/>
                  </a:rPr>
                  <a:t>−</a:t>
                </a:r>
                <a:r>
                  <a:rPr lang="en-US" altLang="en-US" sz="32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a:solidFill>
                              <a:srgbClr val="FF0000"/>
                            </a:solidFill>
                            <a:latin typeface="Cambria Math" panose="02040503050406030204" pitchFamily="18" charset="0"/>
                            <a:cs typeface="Times New Roman" panose="02020603050405020304" pitchFamily="18" charset="0"/>
                          </a:rPr>
                          <m:t>𝟐</m:t>
                        </m:r>
                      </m:num>
                      <m:den>
                        <m:r>
                          <a:rPr lang="en-US" altLang="en-US" sz="3200" b="1" i="1">
                            <a:solidFill>
                              <a:srgbClr val="FF0000"/>
                            </a:solidFill>
                            <a:latin typeface="Cambria Math" panose="02040503050406030204" pitchFamily="18" charset="0"/>
                            <a:cs typeface="Times New Roman" panose="02020603050405020304" pitchFamily="18" charset="0"/>
                          </a:rPr>
                          <m:t>𝟗</m:t>
                        </m:r>
                      </m:den>
                    </m:f>
                  </m:oMath>
                </a14:m>
                <a:r>
                  <a:rPr lang="vi-VN" sz="3200" b="1" dirty="0">
                    <a:solidFill>
                      <a:srgbClr val="FF0000"/>
                    </a:solidFill>
                    <a:latin typeface="Cambria" panose="02040503050406030204" pitchFamily="18" charset="0"/>
                    <a:ea typeface="Cambria" panose="02040503050406030204" pitchFamily="18" charset="0"/>
                  </a:rPr>
                  <a:t> </a:t>
                </a:r>
                <a:r>
                  <a:rPr lang="vi-VN" sz="3200" b="0" i="0" dirty="0">
                    <a:solidFill>
                      <a:srgbClr val="FF0000"/>
                    </a:solidFill>
                    <a:effectLst/>
                    <a:latin typeface="Cambria" panose="02040503050406030204" pitchFamily="18" charset="0"/>
                    <a:ea typeface="Cambria" panose="02040503050406030204" pitchFamily="18" charset="0"/>
                  </a:rPr>
                  <a:t>=</a:t>
                </a:r>
                <a:r>
                  <a:rPr lang="en-US" altLang="en-US" sz="32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m:t>
                        </m:r>
                      </m:num>
                      <m:den>
                        <m:r>
                          <a:rPr lang="en-US" altLang="en-US" sz="3200" b="1" i="1">
                            <a:solidFill>
                              <a:srgbClr val="FF0000"/>
                            </a:solidFill>
                            <a:latin typeface="Cambria Math" panose="02040503050406030204" pitchFamily="18" charset="0"/>
                            <a:cs typeface="Times New Roman" panose="02020603050405020304" pitchFamily="18" charset="0"/>
                          </a:rPr>
                          <m:t>𝟗</m:t>
                        </m:r>
                      </m:den>
                    </m:f>
                  </m:oMath>
                </a14:m>
                <a:r>
                  <a:rPr lang="vi-VN" sz="3200" b="1" dirty="0">
                    <a:solidFill>
                      <a:srgbClr val="FF0000"/>
                    </a:solidFill>
                    <a:latin typeface="Cambria" panose="02040503050406030204" pitchFamily="18" charset="0"/>
                    <a:ea typeface="Cambria" panose="02040503050406030204" pitchFamily="18" charset="0"/>
                  </a:rPr>
                  <a:t> </a:t>
                </a:r>
                <a:r>
                  <a:rPr lang="vi-VN" sz="3200" b="0" i="0" dirty="0">
                    <a:solidFill>
                      <a:srgbClr val="FF0000"/>
                    </a:solidFill>
                    <a:effectLst/>
                    <a:latin typeface="Cambria" panose="02040503050406030204" pitchFamily="18" charset="0"/>
                    <a:ea typeface="Cambria" panose="02040503050406030204" pitchFamily="18" charset="0"/>
                  </a:rPr>
                  <a:t>(số sách)</a:t>
                </a:r>
              </a:p>
              <a:p>
                <a:pPr algn="r"/>
                <a:r>
                  <a:rPr lang="vi-VN" sz="3200" b="0" i="0" dirty="0">
                    <a:solidFill>
                      <a:srgbClr val="FF0000"/>
                    </a:solidFill>
                    <a:effectLst/>
                    <a:latin typeface="Cambria" panose="02040503050406030204" pitchFamily="18" charset="0"/>
                    <a:ea typeface="Cambria" panose="02040503050406030204" pitchFamily="18" charset="0"/>
                  </a:rPr>
                  <a:t>Đáp số: </a:t>
                </a:r>
                <a:r>
                  <a:rPr lang="en-US" altLang="en-US" sz="3200" b="1" dirty="0">
                    <a:solidFill>
                      <a:srgbClr val="FF0000"/>
                    </a:solidFill>
                    <a:latin typeface="Cambria" panose="02040503050406030204" pitchFamily="18" charset="0"/>
                    <a:ea typeface="Cambria" panose="02040503050406030204" pitchFamily="18" charset="0"/>
                    <a:cs typeface="Times New Roman" panose="02020603050405020304" pitchFamily="18" charset="0"/>
                  </a:rPr>
                  <a:t> </a:t>
                </a:r>
                <a14:m>
                  <m:oMath xmlns:m="http://schemas.openxmlformats.org/officeDocument/2006/math">
                    <m:f>
                      <m:fPr>
                        <m:ctrlPr>
                          <a:rPr lang="en-US" altLang="en-US" sz="3200" b="1" i="1">
                            <a:solidFill>
                              <a:srgbClr val="FF0000"/>
                            </a:solidFill>
                            <a:latin typeface="Cambria Math" panose="02040503050406030204" pitchFamily="18" charset="0"/>
                            <a:cs typeface="Times New Roman" panose="02020603050405020304" pitchFamily="18" charset="0"/>
                          </a:rPr>
                        </m:ctrlPr>
                      </m:fPr>
                      <m:num>
                        <m:r>
                          <a:rPr lang="en-US" altLang="en-US" sz="3200" b="1" i="1" smtClean="0">
                            <a:solidFill>
                              <a:srgbClr val="FF0000"/>
                            </a:solidFill>
                            <a:latin typeface="Cambria Math" panose="02040503050406030204" pitchFamily="18" charset="0"/>
                            <a:cs typeface="Times New Roman" panose="02020603050405020304" pitchFamily="18" charset="0"/>
                          </a:rPr>
                          <m:t>𝟏</m:t>
                        </m:r>
                      </m:num>
                      <m:den>
                        <m:r>
                          <a:rPr lang="en-US" altLang="en-US" sz="3200" b="1" i="1">
                            <a:solidFill>
                              <a:srgbClr val="FF0000"/>
                            </a:solidFill>
                            <a:latin typeface="Cambria Math" panose="02040503050406030204" pitchFamily="18" charset="0"/>
                            <a:cs typeface="Times New Roman" panose="02020603050405020304" pitchFamily="18" charset="0"/>
                          </a:rPr>
                          <m:t>𝟗</m:t>
                        </m:r>
                      </m:den>
                    </m:f>
                  </m:oMath>
                </a14:m>
                <a:r>
                  <a:rPr lang="vi-VN" sz="3200" b="1" dirty="0">
                    <a:solidFill>
                      <a:srgbClr val="FF0000"/>
                    </a:solidFill>
                    <a:latin typeface="Cambria" panose="02040503050406030204" pitchFamily="18" charset="0"/>
                    <a:ea typeface="Cambria" panose="02040503050406030204" pitchFamily="18" charset="0"/>
                  </a:rPr>
                  <a:t> </a:t>
                </a:r>
                <a:r>
                  <a:rPr lang="vi-VN" sz="3200" b="0" i="0" dirty="0">
                    <a:solidFill>
                      <a:srgbClr val="FF0000"/>
                    </a:solidFill>
                    <a:effectLst/>
                    <a:latin typeface="Cambria" panose="02040503050406030204" pitchFamily="18" charset="0"/>
                    <a:ea typeface="Cambria" panose="02040503050406030204" pitchFamily="18" charset="0"/>
                  </a:rPr>
                  <a:t> số sách</a:t>
                </a:r>
              </a:p>
            </p:txBody>
          </p:sp>
        </mc:Choice>
        <mc:Fallback xmlns="">
          <p:sp>
            <p:nvSpPr>
              <p:cNvPr id="2" name="TextBox 1">
                <a:extLst>
                  <a:ext uri="{FF2B5EF4-FFF2-40B4-BE49-F238E27FC236}">
                    <a16:creationId xmlns:a16="http://schemas.microsoft.com/office/drawing/2014/main" id="{18087C83-01B7-31C7-775F-7623AC9D33C1}"/>
                  </a:ext>
                </a:extLst>
              </p:cNvPr>
              <p:cNvSpPr txBox="1">
                <a:spLocks noRot="1" noChangeAspect="1" noMove="1" noResize="1" noEditPoints="1" noAdjustHandles="1" noChangeArrowheads="1" noChangeShapeType="1" noTextEdit="1"/>
              </p:cNvSpPr>
              <p:nvPr/>
            </p:nvSpPr>
            <p:spPr>
              <a:xfrm>
                <a:off x="1457325" y="2486025"/>
                <a:ext cx="8963025" cy="2992358"/>
              </a:xfrm>
              <a:prstGeom prst="rect">
                <a:avLst/>
              </a:prstGeom>
              <a:blipFill>
                <a:blip r:embed="rId4"/>
                <a:stretch>
                  <a:fillRect t="-2648" r="-1769" b="-1833"/>
                </a:stretch>
              </a:blipFill>
            </p:spPr>
            <p:txBody>
              <a:bodyPr/>
              <a:lstStyle/>
              <a:p>
                <a:r>
                  <a:rPr lang="en-US">
                    <a:noFill/>
                  </a:rPr>
                  <a:t> </a:t>
                </a:r>
              </a:p>
            </p:txBody>
          </p:sp>
        </mc:Fallback>
      </mc:AlternateContent>
    </p:spTree>
    <p:extLst>
      <p:ext uri="{BB962C8B-B14F-4D97-AF65-F5344CB8AC3E}">
        <p14:creationId xmlns:p14="http://schemas.microsoft.com/office/powerpoint/2010/main" val="406992371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pic>
        <p:nvPicPr>
          <p:cNvPr id="8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27" y="5807012"/>
            <a:ext cx="13230117" cy="3343184"/>
          </a:xfrm>
          <a:prstGeom prst="rect">
            <a:avLst/>
          </a:prstGeom>
        </p:spPr>
      </p:pic>
      <p:pic>
        <p:nvPicPr>
          <p:cNvPr id="85"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4100"/>
            <a:ext cx="5845115" cy="3068608"/>
          </a:xfrm>
          <a:prstGeom prst="rect">
            <a:avLst/>
          </a:prstGeom>
        </p:spPr>
      </p:pic>
      <p:grpSp>
        <p:nvGrpSpPr>
          <p:cNvPr id="87" name="Google Shape;2441;p64">
            <a:extLst>
              <a:ext uri="{FF2B5EF4-FFF2-40B4-BE49-F238E27FC236}">
                <a16:creationId xmlns:a16="http://schemas.microsoft.com/office/drawing/2014/main" id="{1C2D77C6-D1A6-42F3-8D7A-989C9743B554}"/>
              </a:ext>
            </a:extLst>
          </p:cNvPr>
          <p:cNvGrpSpPr/>
          <p:nvPr/>
        </p:nvGrpSpPr>
        <p:grpSpPr>
          <a:xfrm>
            <a:off x="-115426" y="304803"/>
            <a:ext cx="6502321" cy="8656709"/>
            <a:chOff x="1919588" y="1932925"/>
            <a:chExt cx="5075100" cy="7132475"/>
          </a:xfrm>
        </p:grpSpPr>
        <p:sp>
          <p:nvSpPr>
            <p:cNvPr id="88" name="Google Shape;2442;p64">
              <a:extLst>
                <a:ext uri="{FF2B5EF4-FFF2-40B4-BE49-F238E27FC236}">
                  <a16:creationId xmlns:a16="http://schemas.microsoft.com/office/drawing/2014/main" id="{980C819F-6F31-4D40-A1D9-00127FB69FB5}"/>
                </a:ext>
              </a:extLst>
            </p:cNvPr>
            <p:cNvSpPr/>
            <p:nvPr/>
          </p:nvSpPr>
          <p:spPr>
            <a:xfrm>
              <a:off x="2709521" y="3398571"/>
              <a:ext cx="1203926" cy="1473891"/>
            </a:xfrm>
            <a:custGeom>
              <a:avLst/>
              <a:gdLst/>
              <a:ahLst/>
              <a:cxnLst/>
              <a:rect l="l" t="t" r="r" b="b"/>
              <a:pathLst>
                <a:path w="17428" h="21336" extrusionOk="0">
                  <a:moveTo>
                    <a:pt x="5791" y="1"/>
                  </a:moveTo>
                  <a:cubicBezTo>
                    <a:pt x="4200" y="1"/>
                    <a:pt x="2847" y="1228"/>
                    <a:pt x="1972" y="2624"/>
                  </a:cubicBezTo>
                  <a:cubicBezTo>
                    <a:pt x="1042" y="4111"/>
                    <a:pt x="373" y="5404"/>
                    <a:pt x="252" y="7180"/>
                  </a:cubicBezTo>
                  <a:cubicBezTo>
                    <a:pt x="140" y="8901"/>
                    <a:pt x="1" y="10733"/>
                    <a:pt x="168" y="12444"/>
                  </a:cubicBezTo>
                  <a:cubicBezTo>
                    <a:pt x="401" y="14722"/>
                    <a:pt x="726" y="17130"/>
                    <a:pt x="1544" y="19269"/>
                  </a:cubicBezTo>
                  <a:cubicBezTo>
                    <a:pt x="1898" y="20209"/>
                    <a:pt x="2484" y="21204"/>
                    <a:pt x="3562" y="21315"/>
                  </a:cubicBezTo>
                  <a:cubicBezTo>
                    <a:pt x="3703" y="21329"/>
                    <a:pt x="3847" y="21336"/>
                    <a:pt x="3994" y="21336"/>
                  </a:cubicBezTo>
                  <a:cubicBezTo>
                    <a:pt x="5297" y="21336"/>
                    <a:pt x="6820" y="20820"/>
                    <a:pt x="7998" y="20469"/>
                  </a:cubicBezTo>
                  <a:cubicBezTo>
                    <a:pt x="9235" y="20097"/>
                    <a:pt x="10416" y="19651"/>
                    <a:pt x="11625" y="19241"/>
                  </a:cubicBezTo>
                  <a:cubicBezTo>
                    <a:pt x="12397" y="18981"/>
                    <a:pt x="13094" y="18935"/>
                    <a:pt x="13633" y="18293"/>
                  </a:cubicBezTo>
                  <a:cubicBezTo>
                    <a:pt x="14108" y="17726"/>
                    <a:pt x="14275" y="17084"/>
                    <a:pt x="14405" y="16396"/>
                  </a:cubicBezTo>
                  <a:cubicBezTo>
                    <a:pt x="14712" y="14908"/>
                    <a:pt x="15456" y="13346"/>
                    <a:pt x="15958" y="12918"/>
                  </a:cubicBezTo>
                  <a:cubicBezTo>
                    <a:pt x="16553" y="12518"/>
                    <a:pt x="17427" y="11142"/>
                    <a:pt x="17214" y="10361"/>
                  </a:cubicBezTo>
                  <a:cubicBezTo>
                    <a:pt x="17086" y="9896"/>
                    <a:pt x="16713" y="9755"/>
                    <a:pt x="16277" y="9755"/>
                  </a:cubicBezTo>
                  <a:cubicBezTo>
                    <a:pt x="15823" y="9755"/>
                    <a:pt x="15301" y="9908"/>
                    <a:pt x="14917" y="10007"/>
                  </a:cubicBezTo>
                  <a:cubicBezTo>
                    <a:pt x="15884" y="8482"/>
                    <a:pt x="15707" y="5590"/>
                    <a:pt x="14322" y="4400"/>
                  </a:cubicBezTo>
                  <a:cubicBezTo>
                    <a:pt x="13928" y="4056"/>
                    <a:pt x="13518" y="3912"/>
                    <a:pt x="13114" y="3912"/>
                  </a:cubicBezTo>
                  <a:cubicBezTo>
                    <a:pt x="12153" y="3912"/>
                    <a:pt x="11235" y="4733"/>
                    <a:pt x="10704" y="5637"/>
                  </a:cubicBezTo>
                  <a:cubicBezTo>
                    <a:pt x="10852" y="5138"/>
                    <a:pt x="10517" y="4498"/>
                    <a:pt x="10169" y="4498"/>
                  </a:cubicBezTo>
                  <a:cubicBezTo>
                    <a:pt x="10037" y="4498"/>
                    <a:pt x="9903" y="4590"/>
                    <a:pt x="9793" y="4818"/>
                  </a:cubicBezTo>
                  <a:cubicBezTo>
                    <a:pt x="9698" y="4379"/>
                    <a:pt x="9451" y="3664"/>
                    <a:pt x="9055" y="3664"/>
                  </a:cubicBezTo>
                  <a:cubicBezTo>
                    <a:pt x="8907" y="3664"/>
                    <a:pt x="8737" y="3765"/>
                    <a:pt x="8547" y="4019"/>
                  </a:cubicBezTo>
                  <a:cubicBezTo>
                    <a:pt x="8956" y="2503"/>
                    <a:pt x="8835" y="1080"/>
                    <a:pt x="7208" y="327"/>
                  </a:cubicBezTo>
                  <a:cubicBezTo>
                    <a:pt x="6720" y="101"/>
                    <a:pt x="6245" y="1"/>
                    <a:pt x="5791"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9" name="Google Shape;2443;p64">
              <a:extLst>
                <a:ext uri="{FF2B5EF4-FFF2-40B4-BE49-F238E27FC236}">
                  <a16:creationId xmlns:a16="http://schemas.microsoft.com/office/drawing/2014/main" id="{8839E087-5CBA-4232-A581-8071B1CF55E0}"/>
                </a:ext>
              </a:extLst>
            </p:cNvPr>
            <p:cNvSpPr/>
            <p:nvPr/>
          </p:nvSpPr>
          <p:spPr>
            <a:xfrm>
              <a:off x="4433038" y="3669084"/>
              <a:ext cx="552502" cy="370062"/>
            </a:xfrm>
            <a:custGeom>
              <a:avLst/>
              <a:gdLst/>
              <a:ahLst/>
              <a:cxnLst/>
              <a:rect l="l" t="t" r="r" b="b"/>
              <a:pathLst>
                <a:path w="7998" h="5357" extrusionOk="0">
                  <a:moveTo>
                    <a:pt x="3643" y="0"/>
                  </a:moveTo>
                  <a:cubicBezTo>
                    <a:pt x="2844" y="0"/>
                    <a:pt x="2272" y="1125"/>
                    <a:pt x="2177" y="1748"/>
                  </a:cubicBezTo>
                  <a:cubicBezTo>
                    <a:pt x="2156" y="1187"/>
                    <a:pt x="1806" y="898"/>
                    <a:pt x="1427" y="898"/>
                  </a:cubicBezTo>
                  <a:cubicBezTo>
                    <a:pt x="1110" y="898"/>
                    <a:pt x="774" y="1101"/>
                    <a:pt x="596" y="1516"/>
                  </a:cubicBezTo>
                  <a:cubicBezTo>
                    <a:pt x="1" y="2939"/>
                    <a:pt x="1758" y="4548"/>
                    <a:pt x="2651" y="5357"/>
                  </a:cubicBezTo>
                  <a:cubicBezTo>
                    <a:pt x="2728" y="5284"/>
                    <a:pt x="2941" y="5265"/>
                    <a:pt x="3230" y="5265"/>
                  </a:cubicBezTo>
                  <a:cubicBezTo>
                    <a:pt x="3532" y="5265"/>
                    <a:pt x="3916" y="5286"/>
                    <a:pt x="4316" y="5286"/>
                  </a:cubicBezTo>
                  <a:cubicBezTo>
                    <a:pt x="5195" y="5286"/>
                    <a:pt x="6145" y="5187"/>
                    <a:pt x="6436" y="4557"/>
                  </a:cubicBezTo>
                  <a:cubicBezTo>
                    <a:pt x="6640" y="4110"/>
                    <a:pt x="6138" y="3869"/>
                    <a:pt x="5720" y="3859"/>
                  </a:cubicBezTo>
                  <a:cubicBezTo>
                    <a:pt x="6380" y="3255"/>
                    <a:pt x="7176" y="2446"/>
                    <a:pt x="6304" y="2446"/>
                  </a:cubicBezTo>
                  <a:cubicBezTo>
                    <a:pt x="6157" y="2446"/>
                    <a:pt x="5962" y="2469"/>
                    <a:pt x="5710" y="2520"/>
                  </a:cubicBezTo>
                  <a:cubicBezTo>
                    <a:pt x="6259" y="1990"/>
                    <a:pt x="7998" y="1209"/>
                    <a:pt x="6956" y="354"/>
                  </a:cubicBezTo>
                  <a:cubicBezTo>
                    <a:pt x="6712" y="156"/>
                    <a:pt x="6407" y="70"/>
                    <a:pt x="6085" y="70"/>
                  </a:cubicBezTo>
                  <a:cubicBezTo>
                    <a:pt x="5469" y="70"/>
                    <a:pt x="4790" y="382"/>
                    <a:pt x="4352" y="822"/>
                  </a:cubicBezTo>
                  <a:lnTo>
                    <a:pt x="4352" y="822"/>
                  </a:lnTo>
                  <a:cubicBezTo>
                    <a:pt x="4394" y="467"/>
                    <a:pt x="4234" y="108"/>
                    <a:pt x="3823" y="19"/>
                  </a:cubicBezTo>
                  <a:cubicBezTo>
                    <a:pt x="3762" y="6"/>
                    <a:pt x="3702" y="0"/>
                    <a:pt x="3643"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0" name="Google Shape;2444;p64">
              <a:extLst>
                <a:ext uri="{FF2B5EF4-FFF2-40B4-BE49-F238E27FC236}">
                  <a16:creationId xmlns:a16="http://schemas.microsoft.com/office/drawing/2014/main" id="{6D818DB2-77F4-4DF4-B470-F71DAFEED68D}"/>
                </a:ext>
              </a:extLst>
            </p:cNvPr>
            <p:cNvSpPr/>
            <p:nvPr/>
          </p:nvSpPr>
          <p:spPr>
            <a:xfrm>
              <a:off x="5979921" y="4357454"/>
              <a:ext cx="775423" cy="782124"/>
            </a:xfrm>
            <a:custGeom>
              <a:avLst/>
              <a:gdLst/>
              <a:ahLst/>
              <a:cxnLst/>
              <a:rect l="l" t="t" r="r" b="b"/>
              <a:pathLst>
                <a:path w="11225" h="11322" extrusionOk="0">
                  <a:moveTo>
                    <a:pt x="6057" y="1"/>
                  </a:moveTo>
                  <a:cubicBezTo>
                    <a:pt x="5790" y="1"/>
                    <a:pt x="5493" y="91"/>
                    <a:pt x="5217" y="264"/>
                  </a:cubicBezTo>
                  <a:cubicBezTo>
                    <a:pt x="4148" y="943"/>
                    <a:pt x="3497" y="1882"/>
                    <a:pt x="3060" y="3026"/>
                  </a:cubicBezTo>
                  <a:cubicBezTo>
                    <a:pt x="3088" y="2387"/>
                    <a:pt x="2761" y="2002"/>
                    <a:pt x="2365" y="2002"/>
                  </a:cubicBezTo>
                  <a:cubicBezTo>
                    <a:pt x="2104" y="2002"/>
                    <a:pt x="1812" y="2170"/>
                    <a:pt x="1572" y="2543"/>
                  </a:cubicBezTo>
                  <a:cubicBezTo>
                    <a:pt x="828" y="3677"/>
                    <a:pt x="1172" y="5230"/>
                    <a:pt x="1386" y="6467"/>
                  </a:cubicBezTo>
                  <a:cubicBezTo>
                    <a:pt x="1349" y="6268"/>
                    <a:pt x="991" y="5946"/>
                    <a:pt x="719" y="5946"/>
                  </a:cubicBezTo>
                  <a:cubicBezTo>
                    <a:pt x="648" y="5946"/>
                    <a:pt x="582" y="5969"/>
                    <a:pt x="530" y="6021"/>
                  </a:cubicBezTo>
                  <a:cubicBezTo>
                    <a:pt x="0" y="6541"/>
                    <a:pt x="1349" y="8383"/>
                    <a:pt x="1544" y="8773"/>
                  </a:cubicBezTo>
                  <a:lnTo>
                    <a:pt x="2995" y="10810"/>
                  </a:lnTo>
                  <a:cubicBezTo>
                    <a:pt x="3515" y="11248"/>
                    <a:pt x="4334" y="11322"/>
                    <a:pt x="5094" y="11322"/>
                  </a:cubicBezTo>
                  <a:cubicBezTo>
                    <a:pt x="5448" y="11322"/>
                    <a:pt x="5789" y="11306"/>
                    <a:pt x="6082" y="11303"/>
                  </a:cubicBezTo>
                  <a:cubicBezTo>
                    <a:pt x="7012" y="11284"/>
                    <a:pt x="7635" y="11228"/>
                    <a:pt x="8314" y="10577"/>
                  </a:cubicBezTo>
                  <a:cubicBezTo>
                    <a:pt x="8937" y="10001"/>
                    <a:pt x="9662" y="9266"/>
                    <a:pt x="10062" y="8513"/>
                  </a:cubicBezTo>
                  <a:cubicBezTo>
                    <a:pt x="10467" y="7755"/>
                    <a:pt x="10130" y="7428"/>
                    <a:pt x="9450" y="7428"/>
                  </a:cubicBezTo>
                  <a:cubicBezTo>
                    <a:pt x="9396" y="7428"/>
                    <a:pt x="9339" y="7430"/>
                    <a:pt x="9281" y="7434"/>
                  </a:cubicBezTo>
                  <a:cubicBezTo>
                    <a:pt x="10071" y="5946"/>
                    <a:pt x="11224" y="4356"/>
                    <a:pt x="10192" y="2636"/>
                  </a:cubicBezTo>
                  <a:cubicBezTo>
                    <a:pt x="9895" y="2140"/>
                    <a:pt x="9584" y="1976"/>
                    <a:pt x="9251" y="1976"/>
                  </a:cubicBezTo>
                  <a:cubicBezTo>
                    <a:pt x="8897" y="1976"/>
                    <a:pt x="8517" y="2161"/>
                    <a:pt x="8100" y="2329"/>
                  </a:cubicBezTo>
                  <a:cubicBezTo>
                    <a:pt x="7946" y="1970"/>
                    <a:pt x="7769" y="852"/>
                    <a:pt x="7327" y="852"/>
                  </a:cubicBezTo>
                  <a:cubicBezTo>
                    <a:pt x="7208" y="852"/>
                    <a:pt x="7071" y="933"/>
                    <a:pt x="6910" y="1129"/>
                  </a:cubicBezTo>
                  <a:cubicBezTo>
                    <a:pt x="7009" y="361"/>
                    <a:pt x="6591" y="1"/>
                    <a:pt x="6057"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1" name="Google Shape;2445;p64">
              <a:extLst>
                <a:ext uri="{FF2B5EF4-FFF2-40B4-BE49-F238E27FC236}">
                  <a16:creationId xmlns:a16="http://schemas.microsoft.com/office/drawing/2014/main" id="{FD04656A-D881-491A-9D8F-8B6DA9768463}"/>
                </a:ext>
              </a:extLst>
            </p:cNvPr>
            <p:cNvSpPr/>
            <p:nvPr/>
          </p:nvSpPr>
          <p:spPr>
            <a:xfrm>
              <a:off x="5346537" y="4039208"/>
              <a:ext cx="542209" cy="547321"/>
            </a:xfrm>
            <a:custGeom>
              <a:avLst/>
              <a:gdLst/>
              <a:ahLst/>
              <a:cxnLst/>
              <a:rect l="l" t="t" r="r" b="b"/>
              <a:pathLst>
                <a:path w="7849" h="7923" extrusionOk="0">
                  <a:moveTo>
                    <a:pt x="4244" y="0"/>
                  </a:moveTo>
                  <a:cubicBezTo>
                    <a:pt x="4056" y="0"/>
                    <a:pt x="3847" y="63"/>
                    <a:pt x="3655" y="185"/>
                  </a:cubicBezTo>
                  <a:cubicBezTo>
                    <a:pt x="2911" y="659"/>
                    <a:pt x="2446" y="1319"/>
                    <a:pt x="2139" y="2119"/>
                  </a:cubicBezTo>
                  <a:cubicBezTo>
                    <a:pt x="2156" y="1672"/>
                    <a:pt x="1930" y="1402"/>
                    <a:pt x="1655" y="1402"/>
                  </a:cubicBezTo>
                  <a:cubicBezTo>
                    <a:pt x="1473" y="1402"/>
                    <a:pt x="1268" y="1521"/>
                    <a:pt x="1097" y="1784"/>
                  </a:cubicBezTo>
                  <a:cubicBezTo>
                    <a:pt x="577" y="2564"/>
                    <a:pt x="818" y="3659"/>
                    <a:pt x="967" y="4523"/>
                  </a:cubicBezTo>
                  <a:lnTo>
                    <a:pt x="967" y="4523"/>
                  </a:lnTo>
                  <a:cubicBezTo>
                    <a:pt x="940" y="4383"/>
                    <a:pt x="687" y="4159"/>
                    <a:pt x="500" y="4159"/>
                  </a:cubicBezTo>
                  <a:cubicBezTo>
                    <a:pt x="451" y="4159"/>
                    <a:pt x="407" y="4175"/>
                    <a:pt x="372" y="4211"/>
                  </a:cubicBezTo>
                  <a:cubicBezTo>
                    <a:pt x="0" y="4574"/>
                    <a:pt x="939" y="5866"/>
                    <a:pt x="1079" y="6136"/>
                  </a:cubicBezTo>
                  <a:lnTo>
                    <a:pt x="2102" y="7568"/>
                  </a:lnTo>
                  <a:cubicBezTo>
                    <a:pt x="2465" y="7874"/>
                    <a:pt x="3039" y="7922"/>
                    <a:pt x="3573" y="7922"/>
                  </a:cubicBezTo>
                  <a:cubicBezTo>
                    <a:pt x="3818" y="7922"/>
                    <a:pt x="4055" y="7912"/>
                    <a:pt x="4259" y="7912"/>
                  </a:cubicBezTo>
                  <a:cubicBezTo>
                    <a:pt x="4901" y="7903"/>
                    <a:pt x="5338" y="7856"/>
                    <a:pt x="5821" y="7410"/>
                  </a:cubicBezTo>
                  <a:cubicBezTo>
                    <a:pt x="6249" y="7001"/>
                    <a:pt x="6761" y="6480"/>
                    <a:pt x="7040" y="5959"/>
                  </a:cubicBezTo>
                  <a:cubicBezTo>
                    <a:pt x="7324" y="5425"/>
                    <a:pt x="7089" y="5202"/>
                    <a:pt x="6609" y="5202"/>
                  </a:cubicBezTo>
                  <a:cubicBezTo>
                    <a:pt x="6571" y="5202"/>
                    <a:pt x="6532" y="5203"/>
                    <a:pt x="6491" y="5206"/>
                  </a:cubicBezTo>
                  <a:cubicBezTo>
                    <a:pt x="7049" y="4165"/>
                    <a:pt x="7849" y="3049"/>
                    <a:pt x="7133" y="1840"/>
                  </a:cubicBezTo>
                  <a:cubicBezTo>
                    <a:pt x="6927" y="1496"/>
                    <a:pt x="6713" y="1381"/>
                    <a:pt x="6483" y="1381"/>
                  </a:cubicBezTo>
                  <a:cubicBezTo>
                    <a:pt x="6234" y="1381"/>
                    <a:pt x="5967" y="1515"/>
                    <a:pt x="5673" y="1635"/>
                  </a:cubicBezTo>
                  <a:cubicBezTo>
                    <a:pt x="5570" y="1379"/>
                    <a:pt x="5444" y="595"/>
                    <a:pt x="5135" y="595"/>
                  </a:cubicBezTo>
                  <a:cubicBezTo>
                    <a:pt x="5053" y="595"/>
                    <a:pt x="4957" y="652"/>
                    <a:pt x="4845" y="789"/>
                  </a:cubicBezTo>
                  <a:cubicBezTo>
                    <a:pt x="4913" y="250"/>
                    <a:pt x="4619" y="0"/>
                    <a:pt x="4244"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2" name="Google Shape;2446;p64">
              <a:extLst>
                <a:ext uri="{FF2B5EF4-FFF2-40B4-BE49-F238E27FC236}">
                  <a16:creationId xmlns:a16="http://schemas.microsoft.com/office/drawing/2014/main" id="{54EA7C28-C07E-490A-907D-FD1BD3B381A5}"/>
                </a:ext>
              </a:extLst>
            </p:cNvPr>
            <p:cNvSpPr/>
            <p:nvPr/>
          </p:nvSpPr>
          <p:spPr>
            <a:xfrm>
              <a:off x="4912929" y="3850830"/>
              <a:ext cx="261951" cy="327439"/>
            </a:xfrm>
            <a:custGeom>
              <a:avLst/>
              <a:gdLst/>
              <a:ahLst/>
              <a:cxnLst/>
              <a:rect l="l" t="t" r="r" b="b"/>
              <a:pathLst>
                <a:path w="3792" h="4740" extrusionOk="0">
                  <a:moveTo>
                    <a:pt x="3180" y="1"/>
                  </a:moveTo>
                  <a:cubicBezTo>
                    <a:pt x="2103" y="315"/>
                    <a:pt x="1412" y="1194"/>
                    <a:pt x="1137" y="2236"/>
                  </a:cubicBezTo>
                  <a:lnTo>
                    <a:pt x="1137" y="2236"/>
                  </a:lnTo>
                  <a:cubicBezTo>
                    <a:pt x="1192" y="1812"/>
                    <a:pt x="1135" y="1261"/>
                    <a:pt x="1032" y="856"/>
                  </a:cubicBezTo>
                  <a:cubicBezTo>
                    <a:pt x="0" y="1461"/>
                    <a:pt x="586" y="3507"/>
                    <a:pt x="632" y="4492"/>
                  </a:cubicBezTo>
                  <a:cubicBezTo>
                    <a:pt x="750" y="4664"/>
                    <a:pt x="889" y="4740"/>
                    <a:pt x="1040" y="4740"/>
                  </a:cubicBezTo>
                  <a:cubicBezTo>
                    <a:pt x="2106" y="4740"/>
                    <a:pt x="3791" y="962"/>
                    <a:pt x="318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3" name="Google Shape;2447;p64">
              <a:extLst>
                <a:ext uri="{FF2B5EF4-FFF2-40B4-BE49-F238E27FC236}">
                  <a16:creationId xmlns:a16="http://schemas.microsoft.com/office/drawing/2014/main" id="{7348EE1C-6C55-4DA6-A039-8AC12EE1855B}"/>
                </a:ext>
              </a:extLst>
            </p:cNvPr>
            <p:cNvSpPr/>
            <p:nvPr/>
          </p:nvSpPr>
          <p:spPr>
            <a:xfrm>
              <a:off x="5842454" y="4186691"/>
              <a:ext cx="468362" cy="535439"/>
            </a:xfrm>
            <a:custGeom>
              <a:avLst/>
              <a:gdLst/>
              <a:ahLst/>
              <a:cxnLst/>
              <a:rect l="l" t="t" r="r" b="b"/>
              <a:pathLst>
                <a:path w="6780" h="7751" extrusionOk="0">
                  <a:moveTo>
                    <a:pt x="4762" y="0"/>
                  </a:moveTo>
                  <a:cubicBezTo>
                    <a:pt x="4196" y="0"/>
                    <a:pt x="3338" y="641"/>
                    <a:pt x="3106" y="858"/>
                  </a:cubicBezTo>
                  <a:cubicBezTo>
                    <a:pt x="2269" y="1648"/>
                    <a:pt x="1767" y="2690"/>
                    <a:pt x="1070" y="3545"/>
                  </a:cubicBezTo>
                  <a:cubicBezTo>
                    <a:pt x="1161" y="3214"/>
                    <a:pt x="1643" y="1598"/>
                    <a:pt x="1090" y="1598"/>
                  </a:cubicBezTo>
                  <a:cubicBezTo>
                    <a:pt x="1022" y="1598"/>
                    <a:pt x="939" y="1623"/>
                    <a:pt x="837" y="1676"/>
                  </a:cubicBezTo>
                  <a:cubicBezTo>
                    <a:pt x="307" y="1955"/>
                    <a:pt x="158" y="3564"/>
                    <a:pt x="93" y="4038"/>
                  </a:cubicBezTo>
                  <a:cubicBezTo>
                    <a:pt x="0" y="4689"/>
                    <a:pt x="121" y="5294"/>
                    <a:pt x="84" y="5935"/>
                  </a:cubicBezTo>
                  <a:cubicBezTo>
                    <a:pt x="719" y="7275"/>
                    <a:pt x="1808" y="7751"/>
                    <a:pt x="2872" y="7751"/>
                  </a:cubicBezTo>
                  <a:cubicBezTo>
                    <a:pt x="3692" y="7751"/>
                    <a:pt x="4498" y="7468"/>
                    <a:pt x="5068" y="7079"/>
                  </a:cubicBezTo>
                  <a:cubicBezTo>
                    <a:pt x="5598" y="6717"/>
                    <a:pt x="6779" y="5749"/>
                    <a:pt x="5654" y="5415"/>
                  </a:cubicBezTo>
                  <a:cubicBezTo>
                    <a:pt x="5559" y="5387"/>
                    <a:pt x="5463" y="5375"/>
                    <a:pt x="5367" y="5375"/>
                  </a:cubicBezTo>
                  <a:cubicBezTo>
                    <a:pt x="4823" y="5375"/>
                    <a:pt x="4264" y="5759"/>
                    <a:pt x="3766" y="5814"/>
                  </a:cubicBezTo>
                  <a:cubicBezTo>
                    <a:pt x="4120" y="5628"/>
                    <a:pt x="4585" y="5229"/>
                    <a:pt x="4510" y="4782"/>
                  </a:cubicBezTo>
                  <a:cubicBezTo>
                    <a:pt x="4443" y="4767"/>
                    <a:pt x="4377" y="4760"/>
                    <a:pt x="4312" y="4760"/>
                  </a:cubicBezTo>
                  <a:cubicBezTo>
                    <a:pt x="3743" y="4760"/>
                    <a:pt x="3234" y="5289"/>
                    <a:pt x="2725" y="5405"/>
                  </a:cubicBezTo>
                  <a:cubicBezTo>
                    <a:pt x="3078" y="4671"/>
                    <a:pt x="3525" y="3964"/>
                    <a:pt x="3906" y="3229"/>
                  </a:cubicBezTo>
                  <a:cubicBezTo>
                    <a:pt x="4148" y="2755"/>
                    <a:pt x="5515" y="681"/>
                    <a:pt x="5152" y="179"/>
                  </a:cubicBezTo>
                  <a:cubicBezTo>
                    <a:pt x="5059" y="52"/>
                    <a:pt x="4922" y="0"/>
                    <a:pt x="4762"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 name="Google Shape;2448;p64">
              <a:extLst>
                <a:ext uri="{FF2B5EF4-FFF2-40B4-BE49-F238E27FC236}">
                  <a16:creationId xmlns:a16="http://schemas.microsoft.com/office/drawing/2014/main" id="{658AD2BF-555F-4306-ADE5-393790873EAE}"/>
                </a:ext>
              </a:extLst>
            </p:cNvPr>
            <p:cNvSpPr/>
            <p:nvPr/>
          </p:nvSpPr>
          <p:spPr>
            <a:xfrm>
              <a:off x="3745082" y="1932925"/>
              <a:ext cx="1160199" cy="690800"/>
            </a:xfrm>
            <a:custGeom>
              <a:avLst/>
              <a:gdLst/>
              <a:ahLst/>
              <a:cxnLst/>
              <a:rect l="l" t="t" r="r" b="b"/>
              <a:pathLst>
                <a:path w="16795" h="10000" extrusionOk="0">
                  <a:moveTo>
                    <a:pt x="10945" y="1"/>
                  </a:moveTo>
                  <a:cubicBezTo>
                    <a:pt x="9789" y="1"/>
                    <a:pt x="8556" y="240"/>
                    <a:pt x="7337" y="890"/>
                  </a:cubicBezTo>
                  <a:cubicBezTo>
                    <a:pt x="6647" y="633"/>
                    <a:pt x="5846" y="490"/>
                    <a:pt x="5216" y="490"/>
                  </a:cubicBezTo>
                  <a:cubicBezTo>
                    <a:pt x="4912" y="490"/>
                    <a:pt x="4648" y="523"/>
                    <a:pt x="4454" y="592"/>
                  </a:cubicBezTo>
                  <a:cubicBezTo>
                    <a:pt x="3599" y="1783"/>
                    <a:pt x="3218" y="4173"/>
                    <a:pt x="2864" y="4935"/>
                  </a:cubicBezTo>
                  <a:cubicBezTo>
                    <a:pt x="2502" y="5698"/>
                    <a:pt x="911" y="6590"/>
                    <a:pt x="0" y="6618"/>
                  </a:cubicBezTo>
                  <a:cubicBezTo>
                    <a:pt x="167" y="7037"/>
                    <a:pt x="428" y="7418"/>
                    <a:pt x="744" y="7744"/>
                  </a:cubicBezTo>
                  <a:cubicBezTo>
                    <a:pt x="1125" y="7651"/>
                    <a:pt x="1711" y="7474"/>
                    <a:pt x="2083" y="7260"/>
                  </a:cubicBezTo>
                  <a:lnTo>
                    <a:pt x="2083" y="7260"/>
                  </a:lnTo>
                  <a:cubicBezTo>
                    <a:pt x="1730" y="7530"/>
                    <a:pt x="1348" y="7762"/>
                    <a:pt x="939" y="7939"/>
                  </a:cubicBezTo>
                  <a:cubicBezTo>
                    <a:pt x="1190" y="8181"/>
                    <a:pt x="1469" y="8395"/>
                    <a:pt x="1758" y="8590"/>
                  </a:cubicBezTo>
                  <a:lnTo>
                    <a:pt x="2176" y="8153"/>
                  </a:lnTo>
                  <a:lnTo>
                    <a:pt x="1888" y="8673"/>
                  </a:lnTo>
                  <a:cubicBezTo>
                    <a:pt x="2241" y="8897"/>
                    <a:pt x="2604" y="9092"/>
                    <a:pt x="2985" y="9259"/>
                  </a:cubicBezTo>
                  <a:cubicBezTo>
                    <a:pt x="3273" y="8971"/>
                    <a:pt x="3813" y="8413"/>
                    <a:pt x="4008" y="8050"/>
                  </a:cubicBezTo>
                  <a:lnTo>
                    <a:pt x="4008" y="8050"/>
                  </a:lnTo>
                  <a:cubicBezTo>
                    <a:pt x="3803" y="8515"/>
                    <a:pt x="3571" y="8962"/>
                    <a:pt x="3320" y="9399"/>
                  </a:cubicBezTo>
                  <a:cubicBezTo>
                    <a:pt x="3738" y="9566"/>
                    <a:pt x="4166" y="9715"/>
                    <a:pt x="4603" y="9827"/>
                  </a:cubicBezTo>
                  <a:lnTo>
                    <a:pt x="4938" y="8859"/>
                  </a:lnTo>
                  <a:lnTo>
                    <a:pt x="4752" y="9864"/>
                  </a:lnTo>
                  <a:cubicBezTo>
                    <a:pt x="4929" y="9901"/>
                    <a:pt x="5087" y="9938"/>
                    <a:pt x="5226" y="9957"/>
                  </a:cubicBezTo>
                  <a:cubicBezTo>
                    <a:pt x="5417" y="9987"/>
                    <a:pt x="5626" y="10000"/>
                    <a:pt x="5847" y="10000"/>
                  </a:cubicBezTo>
                  <a:cubicBezTo>
                    <a:pt x="7331" y="10000"/>
                    <a:pt x="9318" y="9408"/>
                    <a:pt x="9318" y="9408"/>
                  </a:cubicBezTo>
                  <a:lnTo>
                    <a:pt x="13623" y="6525"/>
                  </a:lnTo>
                  <a:cubicBezTo>
                    <a:pt x="13865" y="6358"/>
                    <a:pt x="14088" y="6181"/>
                    <a:pt x="14302" y="5995"/>
                  </a:cubicBezTo>
                  <a:lnTo>
                    <a:pt x="14172" y="5130"/>
                  </a:lnTo>
                  <a:lnTo>
                    <a:pt x="14470" y="5828"/>
                  </a:lnTo>
                  <a:cubicBezTo>
                    <a:pt x="14572" y="5735"/>
                    <a:pt x="14684" y="5623"/>
                    <a:pt x="14795" y="5512"/>
                  </a:cubicBezTo>
                  <a:lnTo>
                    <a:pt x="14619" y="4917"/>
                  </a:lnTo>
                  <a:lnTo>
                    <a:pt x="14879" y="5419"/>
                  </a:lnTo>
                  <a:lnTo>
                    <a:pt x="14990" y="5289"/>
                  </a:lnTo>
                  <a:cubicBezTo>
                    <a:pt x="14851" y="4907"/>
                    <a:pt x="14581" y="4163"/>
                    <a:pt x="14470" y="3959"/>
                  </a:cubicBezTo>
                  <a:lnTo>
                    <a:pt x="14470" y="3959"/>
                  </a:lnTo>
                  <a:cubicBezTo>
                    <a:pt x="14721" y="4191"/>
                    <a:pt x="15009" y="4749"/>
                    <a:pt x="15167" y="5084"/>
                  </a:cubicBezTo>
                  <a:cubicBezTo>
                    <a:pt x="15465" y="4712"/>
                    <a:pt x="15734" y="4331"/>
                    <a:pt x="15967" y="3922"/>
                  </a:cubicBezTo>
                  <a:cubicBezTo>
                    <a:pt x="15762" y="3689"/>
                    <a:pt x="15539" y="3475"/>
                    <a:pt x="15297" y="3280"/>
                  </a:cubicBezTo>
                  <a:lnTo>
                    <a:pt x="15297" y="3280"/>
                  </a:lnTo>
                  <a:cubicBezTo>
                    <a:pt x="15567" y="3419"/>
                    <a:pt x="15809" y="3577"/>
                    <a:pt x="16051" y="3763"/>
                  </a:cubicBezTo>
                  <a:cubicBezTo>
                    <a:pt x="16125" y="3615"/>
                    <a:pt x="16209" y="3457"/>
                    <a:pt x="16283" y="3298"/>
                  </a:cubicBezTo>
                  <a:cubicBezTo>
                    <a:pt x="15967" y="3010"/>
                    <a:pt x="15381" y="2480"/>
                    <a:pt x="15000" y="2248"/>
                  </a:cubicBezTo>
                  <a:lnTo>
                    <a:pt x="15000" y="2248"/>
                  </a:lnTo>
                  <a:cubicBezTo>
                    <a:pt x="15428" y="2359"/>
                    <a:pt x="16051" y="2741"/>
                    <a:pt x="16413" y="2982"/>
                  </a:cubicBezTo>
                  <a:cubicBezTo>
                    <a:pt x="16562" y="2620"/>
                    <a:pt x="16692" y="2248"/>
                    <a:pt x="16795" y="1866"/>
                  </a:cubicBezTo>
                  <a:cubicBezTo>
                    <a:pt x="16795" y="1866"/>
                    <a:pt x="14173" y="1"/>
                    <a:pt x="10945" y="1"/>
                  </a:cubicBez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 name="Google Shape;2449;p64">
              <a:extLst>
                <a:ext uri="{FF2B5EF4-FFF2-40B4-BE49-F238E27FC236}">
                  <a16:creationId xmlns:a16="http://schemas.microsoft.com/office/drawing/2014/main" id="{0A049676-AAD0-408F-82BF-4D05061E5E77}"/>
                </a:ext>
              </a:extLst>
            </p:cNvPr>
            <p:cNvSpPr/>
            <p:nvPr/>
          </p:nvSpPr>
          <p:spPr>
            <a:xfrm>
              <a:off x="4058562" y="2289855"/>
              <a:ext cx="156121" cy="301396"/>
            </a:xfrm>
            <a:custGeom>
              <a:avLst/>
              <a:gdLst/>
              <a:ahLst/>
              <a:cxnLst/>
              <a:rect l="l" t="t" r="r" b="b"/>
              <a:pathLst>
                <a:path w="2260" h="4363" extrusionOk="0">
                  <a:moveTo>
                    <a:pt x="1293" y="1"/>
                  </a:moveTo>
                  <a:lnTo>
                    <a:pt x="0" y="456"/>
                  </a:lnTo>
                  <a:lnTo>
                    <a:pt x="725" y="4362"/>
                  </a:lnTo>
                  <a:cubicBezTo>
                    <a:pt x="725" y="4362"/>
                    <a:pt x="775" y="4337"/>
                    <a:pt x="973" y="4337"/>
                  </a:cubicBezTo>
                  <a:cubicBezTo>
                    <a:pt x="1073" y="4337"/>
                    <a:pt x="1209" y="4343"/>
                    <a:pt x="1395" y="4362"/>
                  </a:cubicBezTo>
                  <a:cubicBezTo>
                    <a:pt x="1888" y="3451"/>
                    <a:pt x="2260" y="456"/>
                    <a:pt x="2260" y="456"/>
                  </a:cubicBezTo>
                  <a:lnTo>
                    <a:pt x="1293" y="1"/>
                  </a:ln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 name="Google Shape;2450;p64">
              <a:extLst>
                <a:ext uri="{FF2B5EF4-FFF2-40B4-BE49-F238E27FC236}">
                  <a16:creationId xmlns:a16="http://schemas.microsoft.com/office/drawing/2014/main" id="{6C109E09-8D8F-4EEF-B654-E2FB73399307}"/>
                </a:ext>
              </a:extLst>
            </p:cNvPr>
            <p:cNvSpPr/>
            <p:nvPr/>
          </p:nvSpPr>
          <p:spPr>
            <a:xfrm>
              <a:off x="4898768" y="3586189"/>
              <a:ext cx="133670" cy="133670"/>
            </a:xfrm>
            <a:custGeom>
              <a:avLst/>
              <a:gdLst/>
              <a:ahLst/>
              <a:cxnLst/>
              <a:rect l="l" t="t" r="r" b="b"/>
              <a:pathLst>
                <a:path w="1935" h="1935" extrusionOk="0">
                  <a:moveTo>
                    <a:pt x="280" y="1"/>
                  </a:moveTo>
                  <a:lnTo>
                    <a:pt x="1" y="800"/>
                  </a:lnTo>
                  <a:lnTo>
                    <a:pt x="1712" y="1935"/>
                  </a:lnTo>
                  <a:lnTo>
                    <a:pt x="1935" y="1293"/>
                  </a:lnTo>
                  <a:cubicBezTo>
                    <a:pt x="1935" y="1293"/>
                    <a:pt x="335" y="19"/>
                    <a:pt x="280"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 name="Google Shape;2451;p64">
              <a:extLst>
                <a:ext uri="{FF2B5EF4-FFF2-40B4-BE49-F238E27FC236}">
                  <a16:creationId xmlns:a16="http://schemas.microsoft.com/office/drawing/2014/main" id="{CBBF61A0-AE0D-46A2-A8D6-878594A57C0D}"/>
                </a:ext>
              </a:extLst>
            </p:cNvPr>
            <p:cNvSpPr/>
            <p:nvPr/>
          </p:nvSpPr>
          <p:spPr>
            <a:xfrm>
              <a:off x="3526033" y="3313189"/>
              <a:ext cx="132357" cy="167726"/>
            </a:xfrm>
            <a:custGeom>
              <a:avLst/>
              <a:gdLst/>
              <a:ahLst/>
              <a:cxnLst/>
              <a:rect l="l" t="t" r="r" b="b"/>
              <a:pathLst>
                <a:path w="1916" h="2428" extrusionOk="0">
                  <a:moveTo>
                    <a:pt x="465" y="0"/>
                  </a:moveTo>
                  <a:lnTo>
                    <a:pt x="0" y="670"/>
                  </a:lnTo>
                  <a:lnTo>
                    <a:pt x="1339" y="2428"/>
                  </a:lnTo>
                  <a:lnTo>
                    <a:pt x="1916" y="1665"/>
                  </a:lnTo>
                  <a:lnTo>
                    <a:pt x="465" y="0"/>
                  </a:ln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8" name="Google Shape;2452;p64">
              <a:extLst>
                <a:ext uri="{FF2B5EF4-FFF2-40B4-BE49-F238E27FC236}">
                  <a16:creationId xmlns:a16="http://schemas.microsoft.com/office/drawing/2014/main" id="{12B45ED6-8667-430D-8725-F1DEDE1D90AE}"/>
                </a:ext>
              </a:extLst>
            </p:cNvPr>
            <p:cNvSpPr/>
            <p:nvPr/>
          </p:nvSpPr>
          <p:spPr>
            <a:xfrm>
              <a:off x="3570935" y="3283002"/>
              <a:ext cx="1392169" cy="423529"/>
            </a:xfrm>
            <a:custGeom>
              <a:avLst/>
              <a:gdLst/>
              <a:ahLst/>
              <a:cxnLst/>
              <a:rect l="l" t="t" r="r" b="b"/>
              <a:pathLst>
                <a:path w="20153" h="6131" extrusionOk="0">
                  <a:moveTo>
                    <a:pt x="6194" y="0"/>
                  </a:moveTo>
                  <a:cubicBezTo>
                    <a:pt x="5012" y="1836"/>
                    <a:pt x="3962" y="2365"/>
                    <a:pt x="3145" y="2365"/>
                  </a:cubicBezTo>
                  <a:cubicBezTo>
                    <a:pt x="2032" y="2365"/>
                    <a:pt x="1349" y="1386"/>
                    <a:pt x="1349" y="1386"/>
                  </a:cubicBezTo>
                  <a:cubicBezTo>
                    <a:pt x="1349" y="1386"/>
                    <a:pt x="838" y="1990"/>
                    <a:pt x="1" y="3143"/>
                  </a:cubicBezTo>
                  <a:cubicBezTo>
                    <a:pt x="1024" y="5237"/>
                    <a:pt x="2301" y="6130"/>
                    <a:pt x="3661" y="6130"/>
                  </a:cubicBezTo>
                  <a:cubicBezTo>
                    <a:pt x="5243" y="6130"/>
                    <a:pt x="6937" y="4921"/>
                    <a:pt x="8473" y="2985"/>
                  </a:cubicBezTo>
                  <a:cubicBezTo>
                    <a:pt x="8844" y="2952"/>
                    <a:pt x="9213" y="2936"/>
                    <a:pt x="9576" y="2936"/>
                  </a:cubicBezTo>
                  <a:cubicBezTo>
                    <a:pt x="14731" y="2936"/>
                    <a:pt x="18934" y="6101"/>
                    <a:pt x="18934" y="6101"/>
                  </a:cubicBezTo>
                  <a:cubicBezTo>
                    <a:pt x="18934" y="6101"/>
                    <a:pt x="19567" y="5041"/>
                    <a:pt x="20152" y="3980"/>
                  </a:cubicBezTo>
                  <a:cubicBezTo>
                    <a:pt x="17493" y="707"/>
                    <a:pt x="13187" y="196"/>
                    <a:pt x="13187" y="196"/>
                  </a:cubicBezTo>
                  <a:lnTo>
                    <a:pt x="6194"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 name="Google Shape;2453;p64">
              <a:extLst>
                <a:ext uri="{FF2B5EF4-FFF2-40B4-BE49-F238E27FC236}">
                  <a16:creationId xmlns:a16="http://schemas.microsoft.com/office/drawing/2014/main" id="{B37C2CE4-B80E-47ED-B61F-35D068FBC3D6}"/>
                </a:ext>
              </a:extLst>
            </p:cNvPr>
            <p:cNvSpPr/>
            <p:nvPr/>
          </p:nvSpPr>
          <p:spPr>
            <a:xfrm>
              <a:off x="3600500" y="2561681"/>
              <a:ext cx="415723" cy="437553"/>
            </a:xfrm>
            <a:custGeom>
              <a:avLst/>
              <a:gdLst/>
              <a:ahLst/>
              <a:cxnLst/>
              <a:rect l="l" t="t" r="r" b="b"/>
              <a:pathLst>
                <a:path w="6018" h="6334" extrusionOk="0">
                  <a:moveTo>
                    <a:pt x="3649" y="1"/>
                  </a:moveTo>
                  <a:cubicBezTo>
                    <a:pt x="3591" y="1"/>
                    <a:pt x="3540" y="6"/>
                    <a:pt x="3497" y="18"/>
                  </a:cubicBezTo>
                  <a:cubicBezTo>
                    <a:pt x="2939" y="176"/>
                    <a:pt x="1888" y="725"/>
                    <a:pt x="680" y="4110"/>
                  </a:cubicBezTo>
                  <a:cubicBezTo>
                    <a:pt x="159" y="4872"/>
                    <a:pt x="1" y="5607"/>
                    <a:pt x="57" y="5886"/>
                  </a:cubicBezTo>
                  <a:cubicBezTo>
                    <a:pt x="95" y="6080"/>
                    <a:pt x="939" y="6333"/>
                    <a:pt x="1541" y="6333"/>
                  </a:cubicBezTo>
                  <a:cubicBezTo>
                    <a:pt x="1802" y="6333"/>
                    <a:pt x="2018" y="6286"/>
                    <a:pt x="2102" y="6165"/>
                  </a:cubicBezTo>
                  <a:cubicBezTo>
                    <a:pt x="2196" y="6027"/>
                    <a:pt x="2244" y="5852"/>
                    <a:pt x="2266" y="5680"/>
                  </a:cubicBezTo>
                  <a:lnTo>
                    <a:pt x="2266" y="5680"/>
                  </a:lnTo>
                  <a:cubicBezTo>
                    <a:pt x="2290" y="5685"/>
                    <a:pt x="2315" y="5687"/>
                    <a:pt x="2342" y="5687"/>
                  </a:cubicBezTo>
                  <a:cubicBezTo>
                    <a:pt x="2408" y="5687"/>
                    <a:pt x="2483" y="5672"/>
                    <a:pt x="2567" y="5635"/>
                  </a:cubicBezTo>
                  <a:cubicBezTo>
                    <a:pt x="3088" y="5411"/>
                    <a:pt x="1926" y="4268"/>
                    <a:pt x="1926" y="4268"/>
                  </a:cubicBezTo>
                  <a:cubicBezTo>
                    <a:pt x="1926" y="4268"/>
                    <a:pt x="3414" y="2352"/>
                    <a:pt x="3823" y="2175"/>
                  </a:cubicBezTo>
                  <a:cubicBezTo>
                    <a:pt x="3849" y="2164"/>
                    <a:pt x="3881" y="2159"/>
                    <a:pt x="3917" y="2159"/>
                  </a:cubicBezTo>
                  <a:cubicBezTo>
                    <a:pt x="4422" y="2159"/>
                    <a:pt x="5766" y="3180"/>
                    <a:pt x="5766" y="3180"/>
                  </a:cubicBezTo>
                  <a:lnTo>
                    <a:pt x="6017" y="752"/>
                  </a:lnTo>
                  <a:cubicBezTo>
                    <a:pt x="6017" y="752"/>
                    <a:pt x="4340" y="1"/>
                    <a:pt x="3649"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0" name="Google Shape;2454;p64">
              <a:extLst>
                <a:ext uri="{FF2B5EF4-FFF2-40B4-BE49-F238E27FC236}">
                  <a16:creationId xmlns:a16="http://schemas.microsoft.com/office/drawing/2014/main" id="{8023644C-6B07-4FD2-9007-186F50E37887}"/>
                </a:ext>
              </a:extLst>
            </p:cNvPr>
            <p:cNvSpPr/>
            <p:nvPr/>
          </p:nvSpPr>
          <p:spPr>
            <a:xfrm>
              <a:off x="4485746" y="2535845"/>
              <a:ext cx="432095" cy="517478"/>
            </a:xfrm>
            <a:custGeom>
              <a:avLst/>
              <a:gdLst/>
              <a:ahLst/>
              <a:cxnLst/>
              <a:rect l="l" t="t" r="r" b="b"/>
              <a:pathLst>
                <a:path w="6255" h="7491" extrusionOk="0">
                  <a:moveTo>
                    <a:pt x="4896" y="1"/>
                  </a:moveTo>
                  <a:cubicBezTo>
                    <a:pt x="4662" y="1"/>
                    <a:pt x="4538" y="234"/>
                    <a:pt x="4538" y="234"/>
                  </a:cubicBezTo>
                  <a:cubicBezTo>
                    <a:pt x="4538" y="234"/>
                    <a:pt x="4402" y="143"/>
                    <a:pt x="4258" y="143"/>
                  </a:cubicBezTo>
                  <a:cubicBezTo>
                    <a:pt x="4187" y="143"/>
                    <a:pt x="4113" y="166"/>
                    <a:pt x="4055" y="234"/>
                  </a:cubicBezTo>
                  <a:cubicBezTo>
                    <a:pt x="4004" y="290"/>
                    <a:pt x="4009" y="425"/>
                    <a:pt x="4044" y="592"/>
                  </a:cubicBezTo>
                  <a:lnTo>
                    <a:pt x="4044" y="592"/>
                  </a:lnTo>
                  <a:cubicBezTo>
                    <a:pt x="3997" y="630"/>
                    <a:pt x="3951" y="671"/>
                    <a:pt x="3906" y="717"/>
                  </a:cubicBezTo>
                  <a:cubicBezTo>
                    <a:pt x="3320" y="1294"/>
                    <a:pt x="4231" y="2075"/>
                    <a:pt x="4231" y="2075"/>
                  </a:cubicBezTo>
                  <a:cubicBezTo>
                    <a:pt x="4138" y="2661"/>
                    <a:pt x="3069" y="4837"/>
                    <a:pt x="2613" y="5162"/>
                  </a:cubicBezTo>
                  <a:cubicBezTo>
                    <a:pt x="2508" y="5239"/>
                    <a:pt x="2407" y="5268"/>
                    <a:pt x="2314" y="5268"/>
                  </a:cubicBezTo>
                  <a:cubicBezTo>
                    <a:pt x="2009" y="5268"/>
                    <a:pt x="1786" y="4958"/>
                    <a:pt x="1786" y="4958"/>
                  </a:cubicBezTo>
                  <a:lnTo>
                    <a:pt x="0" y="6427"/>
                  </a:lnTo>
                  <a:cubicBezTo>
                    <a:pt x="0" y="6427"/>
                    <a:pt x="1422" y="7491"/>
                    <a:pt x="2783" y="7491"/>
                  </a:cubicBezTo>
                  <a:cubicBezTo>
                    <a:pt x="3062" y="7491"/>
                    <a:pt x="3338" y="7446"/>
                    <a:pt x="3599" y="7338"/>
                  </a:cubicBezTo>
                  <a:cubicBezTo>
                    <a:pt x="5143" y="6697"/>
                    <a:pt x="5449" y="2308"/>
                    <a:pt x="5449" y="2308"/>
                  </a:cubicBezTo>
                  <a:cubicBezTo>
                    <a:pt x="5449" y="2308"/>
                    <a:pt x="5980" y="1973"/>
                    <a:pt x="5849" y="1452"/>
                  </a:cubicBezTo>
                  <a:lnTo>
                    <a:pt x="5849" y="1452"/>
                  </a:lnTo>
                  <a:cubicBezTo>
                    <a:pt x="5865" y="1455"/>
                    <a:pt x="5880" y="1457"/>
                    <a:pt x="5894" y="1457"/>
                  </a:cubicBezTo>
                  <a:cubicBezTo>
                    <a:pt x="6207" y="1457"/>
                    <a:pt x="6254" y="705"/>
                    <a:pt x="6156" y="438"/>
                  </a:cubicBezTo>
                  <a:cubicBezTo>
                    <a:pt x="6110" y="308"/>
                    <a:pt x="5988" y="222"/>
                    <a:pt x="5858" y="222"/>
                  </a:cubicBezTo>
                  <a:cubicBezTo>
                    <a:pt x="5831" y="222"/>
                    <a:pt x="5803" y="226"/>
                    <a:pt x="5775" y="234"/>
                  </a:cubicBezTo>
                  <a:cubicBezTo>
                    <a:pt x="5775" y="234"/>
                    <a:pt x="5706" y="33"/>
                    <a:pt x="5509" y="33"/>
                  </a:cubicBezTo>
                  <a:cubicBezTo>
                    <a:pt x="5434" y="33"/>
                    <a:pt x="5341" y="62"/>
                    <a:pt x="5226" y="141"/>
                  </a:cubicBezTo>
                  <a:cubicBezTo>
                    <a:pt x="5099" y="38"/>
                    <a:pt x="4989" y="1"/>
                    <a:pt x="4896"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1" name="Google Shape;2455;p64">
              <a:extLst>
                <a:ext uri="{FF2B5EF4-FFF2-40B4-BE49-F238E27FC236}">
                  <a16:creationId xmlns:a16="http://schemas.microsoft.com/office/drawing/2014/main" id="{3ADC47D1-5EE4-4170-AD0B-04414A8B5B38}"/>
                </a:ext>
              </a:extLst>
            </p:cNvPr>
            <p:cNvSpPr/>
            <p:nvPr/>
          </p:nvSpPr>
          <p:spPr>
            <a:xfrm>
              <a:off x="3840756" y="2581575"/>
              <a:ext cx="654049" cy="716291"/>
            </a:xfrm>
            <a:custGeom>
              <a:avLst/>
              <a:gdLst/>
              <a:ahLst/>
              <a:cxnLst/>
              <a:rect l="l" t="t" r="r" b="b"/>
              <a:pathLst>
                <a:path w="9468" h="10369" extrusionOk="0">
                  <a:moveTo>
                    <a:pt x="3030" y="0"/>
                  </a:moveTo>
                  <a:cubicBezTo>
                    <a:pt x="1757" y="0"/>
                    <a:pt x="586" y="2746"/>
                    <a:pt x="270" y="4286"/>
                  </a:cubicBezTo>
                  <a:cubicBezTo>
                    <a:pt x="1" y="5551"/>
                    <a:pt x="1" y="8490"/>
                    <a:pt x="1" y="8490"/>
                  </a:cubicBezTo>
                  <a:lnTo>
                    <a:pt x="8026" y="10368"/>
                  </a:lnTo>
                  <a:lnTo>
                    <a:pt x="9467" y="2882"/>
                  </a:lnTo>
                  <a:lnTo>
                    <a:pt x="7105" y="1618"/>
                  </a:lnTo>
                  <a:cubicBezTo>
                    <a:pt x="7105" y="1618"/>
                    <a:pt x="4474" y="195"/>
                    <a:pt x="3153" y="9"/>
                  </a:cubicBezTo>
                  <a:cubicBezTo>
                    <a:pt x="3112" y="3"/>
                    <a:pt x="3071" y="0"/>
                    <a:pt x="303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 name="Google Shape;2456;p64">
              <a:extLst>
                <a:ext uri="{FF2B5EF4-FFF2-40B4-BE49-F238E27FC236}">
                  <a16:creationId xmlns:a16="http://schemas.microsoft.com/office/drawing/2014/main" id="{0362C880-50F0-4FA4-9BAE-6E4615B9A396}"/>
                </a:ext>
              </a:extLst>
            </p:cNvPr>
            <p:cNvSpPr/>
            <p:nvPr/>
          </p:nvSpPr>
          <p:spPr>
            <a:xfrm>
              <a:off x="3952526" y="2930354"/>
              <a:ext cx="760" cy="5181"/>
            </a:xfrm>
            <a:custGeom>
              <a:avLst/>
              <a:gdLst/>
              <a:ahLst/>
              <a:cxnLst/>
              <a:rect l="l" t="t" r="r" b="b"/>
              <a:pathLst>
                <a:path w="11" h="75" fill="none" extrusionOk="0">
                  <a:moveTo>
                    <a:pt x="1" y="74"/>
                  </a:moveTo>
                  <a:lnTo>
                    <a:pt x="10" y="0"/>
                  </a:lnTo>
                </a:path>
              </a:pathLst>
            </a:custGeom>
            <a:noFill/>
            <a:ln w="7200" cap="flat" cmpd="sng">
              <a:solidFill>
                <a:srgbClr val="682376"/>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 name="Google Shape;2457;p64">
              <a:extLst>
                <a:ext uri="{FF2B5EF4-FFF2-40B4-BE49-F238E27FC236}">
                  <a16:creationId xmlns:a16="http://schemas.microsoft.com/office/drawing/2014/main" id="{CD4C766F-DEA2-41A1-8CA2-92C337AED819}"/>
                </a:ext>
              </a:extLst>
            </p:cNvPr>
            <p:cNvSpPr/>
            <p:nvPr/>
          </p:nvSpPr>
          <p:spPr>
            <a:xfrm>
              <a:off x="3955082" y="2589865"/>
              <a:ext cx="114466" cy="330893"/>
            </a:xfrm>
            <a:custGeom>
              <a:avLst/>
              <a:gdLst/>
              <a:ahLst/>
              <a:cxnLst/>
              <a:rect l="l" t="t" r="r" b="b"/>
              <a:pathLst>
                <a:path w="1657" h="4790" fill="none" extrusionOk="0">
                  <a:moveTo>
                    <a:pt x="1" y="4790"/>
                  </a:moveTo>
                  <a:cubicBezTo>
                    <a:pt x="187" y="3897"/>
                    <a:pt x="931" y="475"/>
                    <a:pt x="1656" y="0"/>
                  </a:cubicBezTo>
                </a:path>
              </a:pathLst>
            </a:custGeom>
            <a:noFill/>
            <a:ln w="7200" cap="flat" cmpd="sng">
              <a:solidFill>
                <a:schemeClr val="dk1"/>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4" name="Google Shape;2458;p64">
              <a:extLst>
                <a:ext uri="{FF2B5EF4-FFF2-40B4-BE49-F238E27FC236}">
                  <a16:creationId xmlns:a16="http://schemas.microsoft.com/office/drawing/2014/main" id="{3EDA7006-CB82-4704-A03A-DF7FFBDBE508}"/>
                </a:ext>
              </a:extLst>
            </p:cNvPr>
            <p:cNvSpPr/>
            <p:nvPr/>
          </p:nvSpPr>
          <p:spPr>
            <a:xfrm>
              <a:off x="4073276" y="2585996"/>
              <a:ext cx="5250" cy="1382"/>
            </a:xfrm>
            <a:custGeom>
              <a:avLst/>
              <a:gdLst/>
              <a:ahLst/>
              <a:cxnLst/>
              <a:rect l="l" t="t" r="r" b="b"/>
              <a:pathLst>
                <a:path w="76" h="20" fill="none" extrusionOk="0">
                  <a:moveTo>
                    <a:pt x="1" y="19"/>
                  </a:moveTo>
                  <a:cubicBezTo>
                    <a:pt x="29" y="10"/>
                    <a:pt x="47" y="1"/>
                    <a:pt x="75" y="1"/>
                  </a:cubicBezTo>
                </a:path>
              </a:pathLst>
            </a:custGeom>
            <a:noFill/>
            <a:ln w="7200" cap="flat" cmpd="sng">
              <a:solidFill>
                <a:srgbClr val="682376"/>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5" name="Google Shape;2459;p64">
              <a:extLst>
                <a:ext uri="{FF2B5EF4-FFF2-40B4-BE49-F238E27FC236}">
                  <a16:creationId xmlns:a16="http://schemas.microsoft.com/office/drawing/2014/main" id="{A31063E8-43EA-480C-90B4-CD3AC6C4294C}"/>
                </a:ext>
              </a:extLst>
            </p:cNvPr>
            <p:cNvSpPr/>
            <p:nvPr/>
          </p:nvSpPr>
          <p:spPr>
            <a:xfrm>
              <a:off x="3840756" y="2913637"/>
              <a:ext cx="339874" cy="322535"/>
            </a:xfrm>
            <a:custGeom>
              <a:avLst/>
              <a:gdLst/>
              <a:ahLst/>
              <a:cxnLst/>
              <a:rect l="l" t="t" r="r" b="b"/>
              <a:pathLst>
                <a:path w="4920" h="4669" extrusionOk="0">
                  <a:moveTo>
                    <a:pt x="177" y="0"/>
                  </a:moveTo>
                  <a:cubicBezTo>
                    <a:pt x="1" y="1404"/>
                    <a:pt x="1" y="3683"/>
                    <a:pt x="1" y="3683"/>
                  </a:cubicBezTo>
                  <a:lnTo>
                    <a:pt x="4213" y="4668"/>
                  </a:lnTo>
                  <a:lnTo>
                    <a:pt x="4920" y="1107"/>
                  </a:lnTo>
                  <a:cubicBezTo>
                    <a:pt x="4864" y="1079"/>
                    <a:pt x="4808" y="1060"/>
                    <a:pt x="4753" y="1042"/>
                  </a:cubicBezTo>
                  <a:cubicBezTo>
                    <a:pt x="4055" y="837"/>
                    <a:pt x="1489" y="279"/>
                    <a:pt x="17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6" name="Google Shape;2460;p64">
              <a:extLst>
                <a:ext uri="{FF2B5EF4-FFF2-40B4-BE49-F238E27FC236}">
                  <a16:creationId xmlns:a16="http://schemas.microsoft.com/office/drawing/2014/main" id="{060CDA2B-31FF-41E4-BEBD-0800BDA74337}"/>
                </a:ext>
              </a:extLst>
            </p:cNvPr>
            <p:cNvSpPr/>
            <p:nvPr/>
          </p:nvSpPr>
          <p:spPr>
            <a:xfrm>
              <a:off x="3883171" y="2573148"/>
              <a:ext cx="737498" cy="834348"/>
            </a:xfrm>
            <a:custGeom>
              <a:avLst/>
              <a:gdLst/>
              <a:ahLst/>
              <a:cxnLst/>
              <a:rect l="l" t="t" r="r" b="b"/>
              <a:pathLst>
                <a:path w="10676" h="12078" extrusionOk="0">
                  <a:moveTo>
                    <a:pt x="986" y="1"/>
                  </a:moveTo>
                  <a:cubicBezTo>
                    <a:pt x="986" y="1"/>
                    <a:pt x="0" y="2707"/>
                    <a:pt x="0" y="3348"/>
                  </a:cubicBezTo>
                  <a:cubicBezTo>
                    <a:pt x="73" y="3347"/>
                    <a:pt x="147" y="3346"/>
                    <a:pt x="221" y="3346"/>
                  </a:cubicBezTo>
                  <a:cubicBezTo>
                    <a:pt x="1704" y="3346"/>
                    <a:pt x="3441" y="3599"/>
                    <a:pt x="3441" y="3599"/>
                  </a:cubicBezTo>
                  <a:cubicBezTo>
                    <a:pt x="3441" y="3599"/>
                    <a:pt x="1684" y="9095"/>
                    <a:pt x="242" y="11225"/>
                  </a:cubicBezTo>
                  <a:cubicBezTo>
                    <a:pt x="1121" y="11667"/>
                    <a:pt x="2653" y="12077"/>
                    <a:pt x="4321" y="12077"/>
                  </a:cubicBezTo>
                  <a:cubicBezTo>
                    <a:pt x="5775" y="12077"/>
                    <a:pt x="7332" y="11765"/>
                    <a:pt x="8649" y="10890"/>
                  </a:cubicBezTo>
                  <a:cubicBezTo>
                    <a:pt x="9506" y="10403"/>
                    <a:pt x="9825" y="10141"/>
                    <a:pt x="9321" y="10141"/>
                  </a:cubicBezTo>
                  <a:cubicBezTo>
                    <a:pt x="9219" y="10141"/>
                    <a:pt x="9082" y="10152"/>
                    <a:pt x="8909" y="10174"/>
                  </a:cubicBezTo>
                  <a:cubicBezTo>
                    <a:pt x="9374" y="9532"/>
                    <a:pt x="9523" y="9402"/>
                    <a:pt x="9523" y="9402"/>
                  </a:cubicBezTo>
                  <a:lnTo>
                    <a:pt x="9523" y="9402"/>
                  </a:lnTo>
                  <a:lnTo>
                    <a:pt x="8825" y="9635"/>
                  </a:lnTo>
                  <a:cubicBezTo>
                    <a:pt x="8825" y="9635"/>
                    <a:pt x="9160" y="7142"/>
                    <a:pt x="8956" y="6259"/>
                  </a:cubicBezTo>
                  <a:lnTo>
                    <a:pt x="8956" y="6259"/>
                  </a:lnTo>
                  <a:cubicBezTo>
                    <a:pt x="9235" y="6538"/>
                    <a:pt x="9541" y="6789"/>
                    <a:pt x="9858" y="7031"/>
                  </a:cubicBezTo>
                  <a:cubicBezTo>
                    <a:pt x="9858" y="7031"/>
                    <a:pt x="10611" y="5571"/>
                    <a:pt x="10676" y="4334"/>
                  </a:cubicBezTo>
                  <a:cubicBezTo>
                    <a:pt x="10676" y="4334"/>
                    <a:pt x="7533" y="2986"/>
                    <a:pt x="6612" y="2307"/>
                  </a:cubicBezTo>
                  <a:cubicBezTo>
                    <a:pt x="5692" y="1619"/>
                    <a:pt x="986" y="1"/>
                    <a:pt x="98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7" name="Google Shape;2461;p64">
              <a:extLst>
                <a:ext uri="{FF2B5EF4-FFF2-40B4-BE49-F238E27FC236}">
                  <a16:creationId xmlns:a16="http://schemas.microsoft.com/office/drawing/2014/main" id="{8FE7E7FA-5B41-46BE-B7BB-ECF37CA29B2C}"/>
                </a:ext>
              </a:extLst>
            </p:cNvPr>
            <p:cNvSpPr/>
            <p:nvPr/>
          </p:nvSpPr>
          <p:spPr>
            <a:xfrm>
              <a:off x="4125983" y="2029704"/>
              <a:ext cx="744613" cy="732386"/>
            </a:xfrm>
            <a:custGeom>
              <a:avLst/>
              <a:gdLst/>
              <a:ahLst/>
              <a:cxnLst/>
              <a:rect l="l" t="t" r="r" b="b"/>
              <a:pathLst>
                <a:path w="10779" h="10602" extrusionOk="0">
                  <a:moveTo>
                    <a:pt x="4725" y="0"/>
                  </a:moveTo>
                  <a:cubicBezTo>
                    <a:pt x="2130" y="0"/>
                    <a:pt x="1" y="3571"/>
                    <a:pt x="363" y="5301"/>
                  </a:cubicBezTo>
                  <a:cubicBezTo>
                    <a:pt x="726" y="7021"/>
                    <a:pt x="2502" y="8128"/>
                    <a:pt x="2037" y="9951"/>
                  </a:cubicBezTo>
                  <a:cubicBezTo>
                    <a:pt x="2601" y="10585"/>
                    <a:pt x="3682" y="10602"/>
                    <a:pt x="3794" y="10602"/>
                  </a:cubicBezTo>
                  <a:cubicBezTo>
                    <a:pt x="3801" y="10602"/>
                    <a:pt x="3804" y="10602"/>
                    <a:pt x="3804" y="10602"/>
                  </a:cubicBezTo>
                  <a:lnTo>
                    <a:pt x="3804" y="9820"/>
                  </a:lnTo>
                  <a:cubicBezTo>
                    <a:pt x="3804" y="9820"/>
                    <a:pt x="4037" y="9932"/>
                    <a:pt x="4521" y="9932"/>
                  </a:cubicBezTo>
                  <a:cubicBezTo>
                    <a:pt x="4996" y="9932"/>
                    <a:pt x="5712" y="9825"/>
                    <a:pt x="6687" y="9402"/>
                  </a:cubicBezTo>
                  <a:cubicBezTo>
                    <a:pt x="10778" y="7626"/>
                    <a:pt x="8788" y="3776"/>
                    <a:pt x="7886" y="2009"/>
                  </a:cubicBezTo>
                  <a:cubicBezTo>
                    <a:pt x="6994" y="252"/>
                    <a:pt x="4725" y="0"/>
                    <a:pt x="4725"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8" name="Google Shape;2462;p64">
              <a:extLst>
                <a:ext uri="{FF2B5EF4-FFF2-40B4-BE49-F238E27FC236}">
                  <a16:creationId xmlns:a16="http://schemas.microsoft.com/office/drawing/2014/main" id="{D24D6932-5816-47E4-A15B-88176A09BB28}"/>
                </a:ext>
              </a:extLst>
            </p:cNvPr>
            <p:cNvSpPr/>
            <p:nvPr/>
          </p:nvSpPr>
          <p:spPr>
            <a:xfrm>
              <a:off x="3976289" y="2018168"/>
              <a:ext cx="545456" cy="337456"/>
            </a:xfrm>
            <a:custGeom>
              <a:avLst/>
              <a:gdLst/>
              <a:ahLst/>
              <a:cxnLst/>
              <a:rect l="l" t="t" r="r" b="b"/>
              <a:pathLst>
                <a:path w="7896" h="4885" extrusionOk="0">
                  <a:moveTo>
                    <a:pt x="5115" y="0"/>
                  </a:moveTo>
                  <a:lnTo>
                    <a:pt x="3023" y="1237"/>
                  </a:lnTo>
                  <a:cubicBezTo>
                    <a:pt x="3023" y="1237"/>
                    <a:pt x="1" y="4445"/>
                    <a:pt x="2130" y="4845"/>
                  </a:cubicBezTo>
                  <a:cubicBezTo>
                    <a:pt x="2276" y="4872"/>
                    <a:pt x="2424" y="4885"/>
                    <a:pt x="2573" y="4885"/>
                  </a:cubicBezTo>
                  <a:cubicBezTo>
                    <a:pt x="4190" y="4885"/>
                    <a:pt x="5906" y="3404"/>
                    <a:pt x="5906" y="3404"/>
                  </a:cubicBezTo>
                  <a:lnTo>
                    <a:pt x="5906" y="3404"/>
                  </a:lnTo>
                  <a:cubicBezTo>
                    <a:pt x="5906" y="3404"/>
                    <a:pt x="5515" y="3980"/>
                    <a:pt x="5078" y="4482"/>
                  </a:cubicBezTo>
                  <a:cubicBezTo>
                    <a:pt x="7896" y="3906"/>
                    <a:pt x="6957" y="0"/>
                    <a:pt x="6957" y="0"/>
                  </a:cubicBez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9" name="Google Shape;2463;p64">
              <a:extLst>
                <a:ext uri="{FF2B5EF4-FFF2-40B4-BE49-F238E27FC236}">
                  <a16:creationId xmlns:a16="http://schemas.microsoft.com/office/drawing/2014/main" id="{0FBB37D2-DCF6-4509-8553-81C3BE1D70D0}"/>
                </a:ext>
              </a:extLst>
            </p:cNvPr>
            <p:cNvSpPr/>
            <p:nvPr/>
          </p:nvSpPr>
          <p:spPr>
            <a:xfrm>
              <a:off x="4122874" y="2332339"/>
              <a:ext cx="148384" cy="165654"/>
            </a:xfrm>
            <a:custGeom>
              <a:avLst/>
              <a:gdLst/>
              <a:ahLst/>
              <a:cxnLst/>
              <a:rect l="l" t="t" r="r" b="b"/>
              <a:pathLst>
                <a:path w="2148" h="2398" extrusionOk="0">
                  <a:moveTo>
                    <a:pt x="1172" y="0"/>
                  </a:moveTo>
                  <a:cubicBezTo>
                    <a:pt x="993" y="0"/>
                    <a:pt x="797" y="52"/>
                    <a:pt x="594" y="195"/>
                  </a:cubicBezTo>
                  <a:cubicBezTo>
                    <a:pt x="0" y="613"/>
                    <a:pt x="485" y="2397"/>
                    <a:pt x="1446" y="2397"/>
                  </a:cubicBezTo>
                  <a:cubicBezTo>
                    <a:pt x="1658" y="2397"/>
                    <a:pt x="1894" y="2310"/>
                    <a:pt x="2147" y="2101"/>
                  </a:cubicBezTo>
                  <a:lnTo>
                    <a:pt x="1970" y="343"/>
                  </a:lnTo>
                  <a:cubicBezTo>
                    <a:pt x="1970" y="343"/>
                    <a:pt x="1632" y="0"/>
                    <a:pt x="1172"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0" name="Google Shape;2464;p64">
              <a:extLst>
                <a:ext uri="{FF2B5EF4-FFF2-40B4-BE49-F238E27FC236}">
                  <a16:creationId xmlns:a16="http://schemas.microsoft.com/office/drawing/2014/main" id="{8BAD7BF2-16BC-4FF8-9E61-497AFD479F51}"/>
                </a:ext>
              </a:extLst>
            </p:cNvPr>
            <p:cNvSpPr/>
            <p:nvPr/>
          </p:nvSpPr>
          <p:spPr>
            <a:xfrm>
              <a:off x="4140144" y="2328885"/>
              <a:ext cx="131114" cy="171664"/>
            </a:xfrm>
            <a:custGeom>
              <a:avLst/>
              <a:gdLst/>
              <a:ahLst/>
              <a:cxnLst/>
              <a:rect l="l" t="t" r="r" b="b"/>
              <a:pathLst>
                <a:path w="1898" h="2485" extrusionOk="0">
                  <a:moveTo>
                    <a:pt x="906" y="0"/>
                  </a:moveTo>
                  <a:cubicBezTo>
                    <a:pt x="886" y="0"/>
                    <a:pt x="866" y="1"/>
                    <a:pt x="846" y="3"/>
                  </a:cubicBezTo>
                  <a:cubicBezTo>
                    <a:pt x="791" y="3"/>
                    <a:pt x="735" y="12"/>
                    <a:pt x="679" y="22"/>
                  </a:cubicBezTo>
                  <a:lnTo>
                    <a:pt x="595" y="49"/>
                  </a:lnTo>
                  <a:cubicBezTo>
                    <a:pt x="577" y="59"/>
                    <a:pt x="549" y="68"/>
                    <a:pt x="521" y="77"/>
                  </a:cubicBezTo>
                  <a:cubicBezTo>
                    <a:pt x="493" y="87"/>
                    <a:pt x="465" y="96"/>
                    <a:pt x="446" y="105"/>
                  </a:cubicBezTo>
                  <a:lnTo>
                    <a:pt x="372" y="152"/>
                  </a:lnTo>
                  <a:cubicBezTo>
                    <a:pt x="344" y="161"/>
                    <a:pt x="326" y="180"/>
                    <a:pt x="298" y="198"/>
                  </a:cubicBezTo>
                  <a:cubicBezTo>
                    <a:pt x="279" y="217"/>
                    <a:pt x="251" y="235"/>
                    <a:pt x="233" y="254"/>
                  </a:cubicBezTo>
                  <a:cubicBezTo>
                    <a:pt x="149" y="338"/>
                    <a:pt x="93" y="440"/>
                    <a:pt x="56" y="561"/>
                  </a:cubicBezTo>
                  <a:cubicBezTo>
                    <a:pt x="0" y="775"/>
                    <a:pt x="0" y="998"/>
                    <a:pt x="37" y="1221"/>
                  </a:cubicBezTo>
                  <a:cubicBezTo>
                    <a:pt x="84" y="1444"/>
                    <a:pt x="158" y="1649"/>
                    <a:pt x="260" y="1844"/>
                  </a:cubicBezTo>
                  <a:cubicBezTo>
                    <a:pt x="363" y="2039"/>
                    <a:pt x="512" y="2207"/>
                    <a:pt x="698" y="2337"/>
                  </a:cubicBezTo>
                  <a:cubicBezTo>
                    <a:pt x="836" y="2434"/>
                    <a:pt x="1001" y="2485"/>
                    <a:pt x="1169" y="2485"/>
                  </a:cubicBezTo>
                  <a:cubicBezTo>
                    <a:pt x="1226" y="2485"/>
                    <a:pt x="1283" y="2479"/>
                    <a:pt x="1339" y="2467"/>
                  </a:cubicBezTo>
                  <a:cubicBezTo>
                    <a:pt x="1553" y="2411"/>
                    <a:pt x="1748" y="2300"/>
                    <a:pt x="1897" y="2151"/>
                  </a:cubicBezTo>
                  <a:lnTo>
                    <a:pt x="1897" y="2151"/>
                  </a:lnTo>
                  <a:cubicBezTo>
                    <a:pt x="1730" y="2281"/>
                    <a:pt x="1534" y="2365"/>
                    <a:pt x="1330" y="2393"/>
                  </a:cubicBezTo>
                  <a:cubicBezTo>
                    <a:pt x="1283" y="2402"/>
                    <a:pt x="1228" y="2402"/>
                    <a:pt x="1181" y="2402"/>
                  </a:cubicBezTo>
                  <a:cubicBezTo>
                    <a:pt x="1125" y="2402"/>
                    <a:pt x="1079" y="2393"/>
                    <a:pt x="1032" y="2374"/>
                  </a:cubicBezTo>
                  <a:cubicBezTo>
                    <a:pt x="930" y="2346"/>
                    <a:pt x="846" y="2309"/>
                    <a:pt x="763" y="2244"/>
                  </a:cubicBezTo>
                  <a:cubicBezTo>
                    <a:pt x="605" y="2123"/>
                    <a:pt x="474" y="1965"/>
                    <a:pt x="381" y="1779"/>
                  </a:cubicBezTo>
                  <a:cubicBezTo>
                    <a:pt x="288" y="1602"/>
                    <a:pt x="223" y="1398"/>
                    <a:pt x="186" y="1203"/>
                  </a:cubicBezTo>
                  <a:cubicBezTo>
                    <a:pt x="140" y="998"/>
                    <a:pt x="149" y="793"/>
                    <a:pt x="195" y="598"/>
                  </a:cubicBezTo>
                  <a:cubicBezTo>
                    <a:pt x="214" y="505"/>
                    <a:pt x="260" y="421"/>
                    <a:pt x="326" y="347"/>
                  </a:cubicBezTo>
                  <a:cubicBezTo>
                    <a:pt x="335" y="328"/>
                    <a:pt x="353" y="319"/>
                    <a:pt x="372" y="300"/>
                  </a:cubicBezTo>
                  <a:cubicBezTo>
                    <a:pt x="391" y="282"/>
                    <a:pt x="419" y="273"/>
                    <a:pt x="437" y="254"/>
                  </a:cubicBezTo>
                  <a:lnTo>
                    <a:pt x="502" y="217"/>
                  </a:lnTo>
                  <a:cubicBezTo>
                    <a:pt x="521" y="198"/>
                    <a:pt x="539" y="198"/>
                    <a:pt x="567" y="180"/>
                  </a:cubicBezTo>
                  <a:cubicBezTo>
                    <a:pt x="693" y="123"/>
                    <a:pt x="827" y="92"/>
                    <a:pt x="963" y="92"/>
                  </a:cubicBezTo>
                  <a:cubicBezTo>
                    <a:pt x="1029" y="92"/>
                    <a:pt x="1096" y="99"/>
                    <a:pt x="1163" y="115"/>
                  </a:cubicBezTo>
                  <a:cubicBezTo>
                    <a:pt x="1367" y="161"/>
                    <a:pt x="1553" y="254"/>
                    <a:pt x="1720" y="393"/>
                  </a:cubicBezTo>
                  <a:cubicBezTo>
                    <a:pt x="1572" y="226"/>
                    <a:pt x="1386" y="115"/>
                    <a:pt x="1172" y="40"/>
                  </a:cubicBezTo>
                  <a:cubicBezTo>
                    <a:pt x="1088" y="17"/>
                    <a:pt x="997" y="0"/>
                    <a:pt x="906"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 name="Google Shape;2465;p64">
              <a:extLst>
                <a:ext uri="{FF2B5EF4-FFF2-40B4-BE49-F238E27FC236}">
                  <a16:creationId xmlns:a16="http://schemas.microsoft.com/office/drawing/2014/main" id="{13C68215-5C72-4CE7-8B28-7BA9264A7510}"/>
                </a:ext>
              </a:extLst>
            </p:cNvPr>
            <p:cNvSpPr/>
            <p:nvPr/>
          </p:nvSpPr>
          <p:spPr>
            <a:xfrm>
              <a:off x="3516362" y="3309183"/>
              <a:ext cx="98923" cy="114535"/>
            </a:xfrm>
            <a:custGeom>
              <a:avLst/>
              <a:gdLst/>
              <a:ahLst/>
              <a:cxnLst/>
              <a:rect l="l" t="t" r="r" b="b"/>
              <a:pathLst>
                <a:path w="1432" h="1658" extrusionOk="0">
                  <a:moveTo>
                    <a:pt x="927" y="1"/>
                  </a:moveTo>
                  <a:cubicBezTo>
                    <a:pt x="774" y="1"/>
                    <a:pt x="589" y="121"/>
                    <a:pt x="493" y="226"/>
                  </a:cubicBezTo>
                  <a:lnTo>
                    <a:pt x="261" y="514"/>
                  </a:lnTo>
                  <a:cubicBezTo>
                    <a:pt x="177" y="672"/>
                    <a:pt x="1" y="1063"/>
                    <a:pt x="159" y="1239"/>
                  </a:cubicBezTo>
                  <a:cubicBezTo>
                    <a:pt x="188" y="1277"/>
                    <a:pt x="214" y="1290"/>
                    <a:pt x="239" y="1290"/>
                  </a:cubicBezTo>
                  <a:cubicBezTo>
                    <a:pt x="301" y="1290"/>
                    <a:pt x="353" y="1206"/>
                    <a:pt x="419" y="1193"/>
                  </a:cubicBezTo>
                  <a:lnTo>
                    <a:pt x="419" y="1193"/>
                  </a:lnTo>
                  <a:cubicBezTo>
                    <a:pt x="419" y="1314"/>
                    <a:pt x="410" y="1425"/>
                    <a:pt x="419" y="1546"/>
                  </a:cubicBezTo>
                  <a:cubicBezTo>
                    <a:pt x="512" y="1528"/>
                    <a:pt x="577" y="1463"/>
                    <a:pt x="605" y="1379"/>
                  </a:cubicBezTo>
                  <a:lnTo>
                    <a:pt x="605" y="1379"/>
                  </a:lnTo>
                  <a:cubicBezTo>
                    <a:pt x="596" y="1425"/>
                    <a:pt x="586" y="1472"/>
                    <a:pt x="586" y="1518"/>
                  </a:cubicBezTo>
                  <a:cubicBezTo>
                    <a:pt x="580" y="1604"/>
                    <a:pt x="647" y="1658"/>
                    <a:pt x="717" y="1658"/>
                  </a:cubicBezTo>
                  <a:cubicBezTo>
                    <a:pt x="753" y="1658"/>
                    <a:pt x="790" y="1643"/>
                    <a:pt x="819" y="1611"/>
                  </a:cubicBezTo>
                  <a:cubicBezTo>
                    <a:pt x="856" y="1556"/>
                    <a:pt x="893" y="1490"/>
                    <a:pt x="930" y="1435"/>
                  </a:cubicBezTo>
                  <a:cubicBezTo>
                    <a:pt x="1079" y="1184"/>
                    <a:pt x="1191" y="914"/>
                    <a:pt x="1284" y="644"/>
                  </a:cubicBezTo>
                  <a:cubicBezTo>
                    <a:pt x="1302" y="598"/>
                    <a:pt x="1358" y="458"/>
                    <a:pt x="1405" y="328"/>
                  </a:cubicBezTo>
                  <a:cubicBezTo>
                    <a:pt x="1431" y="262"/>
                    <a:pt x="1377" y="205"/>
                    <a:pt x="1320" y="205"/>
                  </a:cubicBezTo>
                  <a:cubicBezTo>
                    <a:pt x="1298" y="205"/>
                    <a:pt x="1275" y="214"/>
                    <a:pt x="1256" y="235"/>
                  </a:cubicBezTo>
                  <a:cubicBezTo>
                    <a:pt x="1172" y="319"/>
                    <a:pt x="1107" y="412"/>
                    <a:pt x="1023" y="486"/>
                  </a:cubicBezTo>
                  <a:cubicBezTo>
                    <a:pt x="1070" y="384"/>
                    <a:pt x="1219" y="105"/>
                    <a:pt x="1051" y="105"/>
                  </a:cubicBezTo>
                  <a:cubicBezTo>
                    <a:pt x="1048" y="105"/>
                    <a:pt x="1045" y="104"/>
                    <a:pt x="1042" y="104"/>
                  </a:cubicBezTo>
                  <a:cubicBezTo>
                    <a:pt x="961" y="104"/>
                    <a:pt x="873" y="219"/>
                    <a:pt x="819" y="282"/>
                  </a:cubicBezTo>
                  <a:cubicBezTo>
                    <a:pt x="865" y="189"/>
                    <a:pt x="921" y="96"/>
                    <a:pt x="958" y="3"/>
                  </a:cubicBezTo>
                  <a:cubicBezTo>
                    <a:pt x="948" y="1"/>
                    <a:pt x="938" y="1"/>
                    <a:pt x="92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 name="Google Shape;2466;p64">
              <a:extLst>
                <a:ext uri="{FF2B5EF4-FFF2-40B4-BE49-F238E27FC236}">
                  <a16:creationId xmlns:a16="http://schemas.microsoft.com/office/drawing/2014/main" id="{2007BDB8-9AEA-4E53-8434-1646546F3D33}"/>
                </a:ext>
              </a:extLst>
            </p:cNvPr>
            <p:cNvSpPr/>
            <p:nvPr/>
          </p:nvSpPr>
          <p:spPr>
            <a:xfrm>
              <a:off x="3277419" y="3198864"/>
              <a:ext cx="307130" cy="270517"/>
            </a:xfrm>
            <a:custGeom>
              <a:avLst/>
              <a:gdLst/>
              <a:ahLst/>
              <a:cxnLst/>
              <a:rect l="l" t="t" r="r" b="b"/>
              <a:pathLst>
                <a:path w="4446" h="3916" extrusionOk="0">
                  <a:moveTo>
                    <a:pt x="2874" y="0"/>
                  </a:moveTo>
                  <a:lnTo>
                    <a:pt x="0" y="3915"/>
                  </a:lnTo>
                  <a:lnTo>
                    <a:pt x="2929" y="1879"/>
                  </a:lnTo>
                  <a:lnTo>
                    <a:pt x="3497" y="2781"/>
                  </a:lnTo>
                  <a:lnTo>
                    <a:pt x="4445" y="1460"/>
                  </a:lnTo>
                  <a:lnTo>
                    <a:pt x="2874"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 name="Google Shape;2467;p64">
              <a:extLst>
                <a:ext uri="{FF2B5EF4-FFF2-40B4-BE49-F238E27FC236}">
                  <a16:creationId xmlns:a16="http://schemas.microsoft.com/office/drawing/2014/main" id="{52451F5A-43EF-46F8-A18E-4AAB6E9E2BFE}"/>
                </a:ext>
              </a:extLst>
            </p:cNvPr>
            <p:cNvSpPr/>
            <p:nvPr/>
          </p:nvSpPr>
          <p:spPr>
            <a:xfrm>
              <a:off x="4972613" y="3616998"/>
              <a:ext cx="54711" cy="116814"/>
            </a:xfrm>
            <a:custGeom>
              <a:avLst/>
              <a:gdLst/>
              <a:ahLst/>
              <a:cxnLst/>
              <a:rect l="l" t="t" r="r" b="b"/>
              <a:pathLst>
                <a:path w="792" h="1691" extrusionOk="0">
                  <a:moveTo>
                    <a:pt x="466" y="1"/>
                  </a:moveTo>
                  <a:cubicBezTo>
                    <a:pt x="401" y="85"/>
                    <a:pt x="354" y="187"/>
                    <a:pt x="336" y="299"/>
                  </a:cubicBezTo>
                  <a:cubicBezTo>
                    <a:pt x="336" y="243"/>
                    <a:pt x="308" y="47"/>
                    <a:pt x="233" y="47"/>
                  </a:cubicBezTo>
                  <a:cubicBezTo>
                    <a:pt x="231" y="47"/>
                    <a:pt x="230" y="47"/>
                    <a:pt x="228" y="47"/>
                  </a:cubicBezTo>
                  <a:cubicBezTo>
                    <a:pt x="168" y="47"/>
                    <a:pt x="159" y="188"/>
                    <a:pt x="150" y="233"/>
                  </a:cubicBezTo>
                  <a:cubicBezTo>
                    <a:pt x="85" y="466"/>
                    <a:pt x="38" y="717"/>
                    <a:pt x="20" y="959"/>
                  </a:cubicBezTo>
                  <a:cubicBezTo>
                    <a:pt x="10" y="1126"/>
                    <a:pt x="47" y="1331"/>
                    <a:pt x="1" y="1470"/>
                  </a:cubicBezTo>
                  <a:cubicBezTo>
                    <a:pt x="41" y="1518"/>
                    <a:pt x="81" y="1690"/>
                    <a:pt x="198" y="1690"/>
                  </a:cubicBezTo>
                  <a:cubicBezTo>
                    <a:pt x="217" y="1690"/>
                    <a:pt x="238" y="1685"/>
                    <a:pt x="261" y="1675"/>
                  </a:cubicBezTo>
                  <a:cubicBezTo>
                    <a:pt x="354" y="1619"/>
                    <a:pt x="419" y="1526"/>
                    <a:pt x="429" y="1414"/>
                  </a:cubicBezTo>
                  <a:cubicBezTo>
                    <a:pt x="454" y="1482"/>
                    <a:pt x="503" y="1690"/>
                    <a:pt x="596" y="1690"/>
                  </a:cubicBezTo>
                  <a:cubicBezTo>
                    <a:pt x="605" y="1690"/>
                    <a:pt x="614" y="1688"/>
                    <a:pt x="624" y="1684"/>
                  </a:cubicBezTo>
                  <a:cubicBezTo>
                    <a:pt x="652" y="1675"/>
                    <a:pt x="698" y="1600"/>
                    <a:pt x="708" y="1573"/>
                  </a:cubicBezTo>
                  <a:cubicBezTo>
                    <a:pt x="764" y="1480"/>
                    <a:pt x="782" y="1377"/>
                    <a:pt x="782" y="1266"/>
                  </a:cubicBezTo>
                  <a:cubicBezTo>
                    <a:pt x="791" y="1098"/>
                    <a:pt x="782" y="931"/>
                    <a:pt x="754" y="754"/>
                  </a:cubicBezTo>
                  <a:cubicBezTo>
                    <a:pt x="745" y="652"/>
                    <a:pt x="754" y="485"/>
                    <a:pt x="698" y="392"/>
                  </a:cubicBezTo>
                  <a:cubicBezTo>
                    <a:pt x="677" y="356"/>
                    <a:pt x="660" y="343"/>
                    <a:pt x="645" y="343"/>
                  </a:cubicBezTo>
                  <a:cubicBezTo>
                    <a:pt x="601" y="343"/>
                    <a:pt x="580" y="466"/>
                    <a:pt x="559" y="522"/>
                  </a:cubicBezTo>
                  <a:cubicBezTo>
                    <a:pt x="550" y="475"/>
                    <a:pt x="540" y="429"/>
                    <a:pt x="531" y="382"/>
                  </a:cubicBezTo>
                  <a:cubicBezTo>
                    <a:pt x="503" y="252"/>
                    <a:pt x="531" y="113"/>
                    <a:pt x="46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 name="Google Shape;2468;p64">
              <a:extLst>
                <a:ext uri="{FF2B5EF4-FFF2-40B4-BE49-F238E27FC236}">
                  <a16:creationId xmlns:a16="http://schemas.microsoft.com/office/drawing/2014/main" id="{55AE6D05-A92E-424D-AD4E-1215325407D9}"/>
                </a:ext>
              </a:extLst>
            </p:cNvPr>
            <p:cNvSpPr/>
            <p:nvPr/>
          </p:nvSpPr>
          <p:spPr>
            <a:xfrm>
              <a:off x="5001557" y="3396706"/>
              <a:ext cx="238395" cy="407986"/>
            </a:xfrm>
            <a:custGeom>
              <a:avLst/>
              <a:gdLst/>
              <a:ahLst/>
              <a:cxnLst/>
              <a:rect l="l" t="t" r="r" b="b"/>
              <a:pathLst>
                <a:path w="3451" h="5906" extrusionOk="0">
                  <a:moveTo>
                    <a:pt x="3450" y="0"/>
                  </a:moveTo>
                  <a:lnTo>
                    <a:pt x="875" y="4101"/>
                  </a:lnTo>
                  <a:lnTo>
                    <a:pt x="307" y="3311"/>
                  </a:lnTo>
                  <a:lnTo>
                    <a:pt x="0" y="4901"/>
                  </a:lnTo>
                  <a:lnTo>
                    <a:pt x="1684" y="5905"/>
                  </a:lnTo>
                  <a:cubicBezTo>
                    <a:pt x="2520" y="4408"/>
                    <a:pt x="3450" y="1"/>
                    <a:pt x="345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 name="Google Shape;2469;p64">
              <a:extLst>
                <a:ext uri="{FF2B5EF4-FFF2-40B4-BE49-F238E27FC236}">
                  <a16:creationId xmlns:a16="http://schemas.microsoft.com/office/drawing/2014/main" id="{F67F9EA3-5FBB-440C-A7AC-C7A088D94EBD}"/>
                </a:ext>
              </a:extLst>
            </p:cNvPr>
            <p:cNvSpPr/>
            <p:nvPr/>
          </p:nvSpPr>
          <p:spPr>
            <a:xfrm>
              <a:off x="4408654" y="2356033"/>
              <a:ext cx="273695" cy="230244"/>
            </a:xfrm>
            <a:custGeom>
              <a:avLst/>
              <a:gdLst/>
              <a:ahLst/>
              <a:cxnLst/>
              <a:rect l="l" t="t" r="r" b="b"/>
              <a:pathLst>
                <a:path w="3962" h="3333" extrusionOk="0">
                  <a:moveTo>
                    <a:pt x="307" y="0"/>
                  </a:moveTo>
                  <a:cubicBezTo>
                    <a:pt x="307" y="1"/>
                    <a:pt x="0" y="2744"/>
                    <a:pt x="1553" y="3265"/>
                  </a:cubicBezTo>
                  <a:cubicBezTo>
                    <a:pt x="1694" y="3311"/>
                    <a:pt x="1830" y="3332"/>
                    <a:pt x="1959" y="3332"/>
                  </a:cubicBezTo>
                  <a:cubicBezTo>
                    <a:pt x="3255" y="3332"/>
                    <a:pt x="3962" y="1219"/>
                    <a:pt x="3962" y="1219"/>
                  </a:cubicBezTo>
                  <a:cubicBezTo>
                    <a:pt x="3962" y="1219"/>
                    <a:pt x="2176" y="205"/>
                    <a:pt x="307" y="0"/>
                  </a:cubicBezTo>
                  <a:close/>
                </a:path>
              </a:pathLst>
            </a:custGeom>
            <a:solidFill>
              <a:srgbClr val="2B201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 name="Google Shape;2470;p64">
              <a:extLst>
                <a:ext uri="{FF2B5EF4-FFF2-40B4-BE49-F238E27FC236}">
                  <a16:creationId xmlns:a16="http://schemas.microsoft.com/office/drawing/2014/main" id="{040D6E7A-4C01-4B10-B761-DE0546D7AB35}"/>
                </a:ext>
              </a:extLst>
            </p:cNvPr>
            <p:cNvSpPr/>
            <p:nvPr/>
          </p:nvSpPr>
          <p:spPr>
            <a:xfrm>
              <a:off x="4427236" y="2356033"/>
              <a:ext cx="204408" cy="110528"/>
            </a:xfrm>
            <a:custGeom>
              <a:avLst/>
              <a:gdLst/>
              <a:ahLst/>
              <a:cxnLst/>
              <a:rect l="l" t="t" r="r" b="b"/>
              <a:pathLst>
                <a:path w="2959" h="1600" extrusionOk="0">
                  <a:moveTo>
                    <a:pt x="38" y="0"/>
                  </a:moveTo>
                  <a:lnTo>
                    <a:pt x="38" y="0"/>
                  </a:lnTo>
                  <a:cubicBezTo>
                    <a:pt x="1" y="391"/>
                    <a:pt x="10" y="791"/>
                    <a:pt x="47" y="1191"/>
                  </a:cubicBezTo>
                  <a:cubicBezTo>
                    <a:pt x="1293" y="1237"/>
                    <a:pt x="2409" y="1395"/>
                    <a:pt x="2409" y="1395"/>
                  </a:cubicBezTo>
                  <a:cubicBezTo>
                    <a:pt x="2409" y="1395"/>
                    <a:pt x="1200" y="1544"/>
                    <a:pt x="1507" y="1591"/>
                  </a:cubicBezTo>
                  <a:cubicBezTo>
                    <a:pt x="1548" y="1597"/>
                    <a:pt x="1601" y="1600"/>
                    <a:pt x="1662" y="1600"/>
                  </a:cubicBezTo>
                  <a:cubicBezTo>
                    <a:pt x="2056" y="1600"/>
                    <a:pt x="2800" y="1488"/>
                    <a:pt x="2800" y="1488"/>
                  </a:cubicBezTo>
                  <a:lnTo>
                    <a:pt x="2958" y="856"/>
                  </a:lnTo>
                  <a:cubicBezTo>
                    <a:pt x="2261" y="540"/>
                    <a:pt x="1163" y="121"/>
                    <a:pt x="3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 name="Google Shape;2471;p64">
              <a:extLst>
                <a:ext uri="{FF2B5EF4-FFF2-40B4-BE49-F238E27FC236}">
                  <a16:creationId xmlns:a16="http://schemas.microsoft.com/office/drawing/2014/main" id="{76418DF5-0112-4B90-A180-CBBA3A1C0464}"/>
                </a:ext>
              </a:extLst>
            </p:cNvPr>
            <p:cNvSpPr/>
            <p:nvPr/>
          </p:nvSpPr>
          <p:spPr>
            <a:xfrm>
              <a:off x="4443331" y="2495089"/>
              <a:ext cx="102860" cy="90978"/>
            </a:xfrm>
            <a:custGeom>
              <a:avLst/>
              <a:gdLst/>
              <a:ahLst/>
              <a:cxnLst/>
              <a:rect l="l" t="t" r="r" b="b"/>
              <a:pathLst>
                <a:path w="1489" h="1317" extrusionOk="0">
                  <a:moveTo>
                    <a:pt x="447" y="1"/>
                  </a:moveTo>
                  <a:cubicBezTo>
                    <a:pt x="288" y="1"/>
                    <a:pt x="134" y="35"/>
                    <a:pt x="0" y="80"/>
                  </a:cubicBezTo>
                  <a:cubicBezTo>
                    <a:pt x="186" y="601"/>
                    <a:pt x="503" y="1066"/>
                    <a:pt x="1051" y="1252"/>
                  </a:cubicBezTo>
                  <a:cubicBezTo>
                    <a:pt x="1191" y="1298"/>
                    <a:pt x="1339" y="1317"/>
                    <a:pt x="1488" y="1317"/>
                  </a:cubicBezTo>
                  <a:cubicBezTo>
                    <a:pt x="1352" y="265"/>
                    <a:pt x="884" y="1"/>
                    <a:pt x="447" y="1"/>
                  </a:cubicBezTo>
                  <a:close/>
                </a:path>
              </a:pathLst>
            </a:custGeom>
            <a:solidFill>
              <a:srgbClr val="B24E5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 name="Google Shape;2472;p64">
              <a:extLst>
                <a:ext uri="{FF2B5EF4-FFF2-40B4-BE49-F238E27FC236}">
                  <a16:creationId xmlns:a16="http://schemas.microsoft.com/office/drawing/2014/main" id="{1FCED759-9C7C-4EC3-B6C3-03E704FBB036}"/>
                </a:ext>
              </a:extLst>
            </p:cNvPr>
            <p:cNvSpPr/>
            <p:nvPr/>
          </p:nvSpPr>
          <p:spPr>
            <a:xfrm>
              <a:off x="4179934" y="2371437"/>
              <a:ext cx="79718" cy="75850"/>
            </a:xfrm>
            <a:custGeom>
              <a:avLst/>
              <a:gdLst/>
              <a:ahLst/>
              <a:cxnLst/>
              <a:rect l="l" t="t" r="r" b="b"/>
              <a:pathLst>
                <a:path w="1154" h="1098" extrusionOk="0">
                  <a:moveTo>
                    <a:pt x="345" y="1"/>
                  </a:moveTo>
                  <a:cubicBezTo>
                    <a:pt x="308" y="1"/>
                    <a:pt x="270" y="1"/>
                    <a:pt x="233" y="10"/>
                  </a:cubicBezTo>
                  <a:cubicBezTo>
                    <a:pt x="215" y="19"/>
                    <a:pt x="196" y="29"/>
                    <a:pt x="187" y="38"/>
                  </a:cubicBezTo>
                  <a:cubicBezTo>
                    <a:pt x="168" y="47"/>
                    <a:pt x="149" y="56"/>
                    <a:pt x="140" y="66"/>
                  </a:cubicBezTo>
                  <a:cubicBezTo>
                    <a:pt x="47" y="168"/>
                    <a:pt x="1" y="298"/>
                    <a:pt x="10" y="428"/>
                  </a:cubicBezTo>
                  <a:cubicBezTo>
                    <a:pt x="38" y="317"/>
                    <a:pt x="103" y="215"/>
                    <a:pt x="196" y="140"/>
                  </a:cubicBezTo>
                  <a:cubicBezTo>
                    <a:pt x="228" y="121"/>
                    <a:pt x="262" y="113"/>
                    <a:pt x="296" y="113"/>
                  </a:cubicBezTo>
                  <a:cubicBezTo>
                    <a:pt x="359" y="113"/>
                    <a:pt x="424" y="141"/>
                    <a:pt x="484" y="177"/>
                  </a:cubicBezTo>
                  <a:cubicBezTo>
                    <a:pt x="531" y="215"/>
                    <a:pt x="577" y="242"/>
                    <a:pt x="624" y="289"/>
                  </a:cubicBezTo>
                  <a:lnTo>
                    <a:pt x="689" y="345"/>
                  </a:lnTo>
                  <a:lnTo>
                    <a:pt x="745" y="410"/>
                  </a:lnTo>
                  <a:cubicBezTo>
                    <a:pt x="815" y="473"/>
                    <a:pt x="874" y="541"/>
                    <a:pt x="931" y="611"/>
                  </a:cubicBezTo>
                  <a:lnTo>
                    <a:pt x="931" y="611"/>
                  </a:lnTo>
                  <a:cubicBezTo>
                    <a:pt x="892" y="628"/>
                    <a:pt x="856" y="649"/>
                    <a:pt x="819" y="670"/>
                  </a:cubicBezTo>
                  <a:cubicBezTo>
                    <a:pt x="791" y="689"/>
                    <a:pt x="754" y="726"/>
                    <a:pt x="735" y="763"/>
                  </a:cubicBezTo>
                  <a:cubicBezTo>
                    <a:pt x="726" y="791"/>
                    <a:pt x="717" y="810"/>
                    <a:pt x="717" y="838"/>
                  </a:cubicBezTo>
                  <a:cubicBezTo>
                    <a:pt x="717" y="865"/>
                    <a:pt x="726" y="893"/>
                    <a:pt x="745" y="912"/>
                  </a:cubicBezTo>
                  <a:cubicBezTo>
                    <a:pt x="791" y="968"/>
                    <a:pt x="856" y="1014"/>
                    <a:pt x="931" y="1042"/>
                  </a:cubicBezTo>
                  <a:cubicBezTo>
                    <a:pt x="996" y="1070"/>
                    <a:pt x="1061" y="1089"/>
                    <a:pt x="1126" y="1098"/>
                  </a:cubicBezTo>
                  <a:cubicBezTo>
                    <a:pt x="1070" y="1061"/>
                    <a:pt x="1014" y="1033"/>
                    <a:pt x="949" y="996"/>
                  </a:cubicBezTo>
                  <a:cubicBezTo>
                    <a:pt x="903" y="958"/>
                    <a:pt x="856" y="912"/>
                    <a:pt x="819" y="865"/>
                  </a:cubicBezTo>
                  <a:cubicBezTo>
                    <a:pt x="810" y="847"/>
                    <a:pt x="810" y="828"/>
                    <a:pt x="819" y="819"/>
                  </a:cubicBezTo>
                  <a:cubicBezTo>
                    <a:pt x="838" y="800"/>
                    <a:pt x="856" y="782"/>
                    <a:pt x="884" y="773"/>
                  </a:cubicBezTo>
                  <a:cubicBezTo>
                    <a:pt x="940" y="745"/>
                    <a:pt x="996" y="717"/>
                    <a:pt x="1061" y="707"/>
                  </a:cubicBezTo>
                  <a:lnTo>
                    <a:pt x="1154" y="680"/>
                  </a:lnTo>
                  <a:lnTo>
                    <a:pt x="1098" y="596"/>
                  </a:lnTo>
                  <a:cubicBezTo>
                    <a:pt x="1014" y="494"/>
                    <a:pt x="940" y="401"/>
                    <a:pt x="847" y="308"/>
                  </a:cubicBezTo>
                  <a:lnTo>
                    <a:pt x="782" y="242"/>
                  </a:lnTo>
                  <a:lnTo>
                    <a:pt x="707" y="177"/>
                  </a:lnTo>
                  <a:cubicBezTo>
                    <a:pt x="661" y="131"/>
                    <a:pt x="605" y="94"/>
                    <a:pt x="540" y="66"/>
                  </a:cubicBezTo>
                  <a:cubicBezTo>
                    <a:pt x="512" y="47"/>
                    <a:pt x="484" y="29"/>
                    <a:pt x="447" y="19"/>
                  </a:cubicBezTo>
                  <a:cubicBezTo>
                    <a:pt x="419" y="10"/>
                    <a:pt x="382" y="1"/>
                    <a:pt x="345"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 name="Google Shape;2473;p64">
              <a:extLst>
                <a:ext uri="{FF2B5EF4-FFF2-40B4-BE49-F238E27FC236}">
                  <a16:creationId xmlns:a16="http://schemas.microsoft.com/office/drawing/2014/main" id="{E7417D4D-7169-4AB2-BE2D-5BF69145DD04}"/>
                </a:ext>
              </a:extLst>
            </p:cNvPr>
            <p:cNvSpPr/>
            <p:nvPr/>
          </p:nvSpPr>
          <p:spPr>
            <a:xfrm>
              <a:off x="3952526" y="2611694"/>
              <a:ext cx="301396" cy="465185"/>
            </a:xfrm>
            <a:custGeom>
              <a:avLst/>
              <a:gdLst/>
              <a:ahLst/>
              <a:cxnLst/>
              <a:rect l="l" t="t" r="r" b="b"/>
              <a:pathLst>
                <a:path w="4363" h="6734" extrusionOk="0">
                  <a:moveTo>
                    <a:pt x="2205" y="1"/>
                  </a:moveTo>
                  <a:lnTo>
                    <a:pt x="2205" y="1"/>
                  </a:lnTo>
                  <a:cubicBezTo>
                    <a:pt x="2205" y="1"/>
                    <a:pt x="3172" y="531"/>
                    <a:pt x="2958" y="2037"/>
                  </a:cubicBezTo>
                  <a:cubicBezTo>
                    <a:pt x="2744" y="3534"/>
                    <a:pt x="1" y="6389"/>
                    <a:pt x="1" y="6389"/>
                  </a:cubicBezTo>
                  <a:lnTo>
                    <a:pt x="931" y="6733"/>
                  </a:lnTo>
                  <a:cubicBezTo>
                    <a:pt x="931" y="6733"/>
                    <a:pt x="3525" y="4278"/>
                    <a:pt x="3944" y="2855"/>
                  </a:cubicBezTo>
                  <a:cubicBezTo>
                    <a:pt x="4362" y="1442"/>
                    <a:pt x="3944" y="614"/>
                    <a:pt x="3944" y="614"/>
                  </a:cubicBezTo>
                  <a:lnTo>
                    <a:pt x="2205"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0" name="Google Shape;2474;p64">
              <a:extLst>
                <a:ext uri="{FF2B5EF4-FFF2-40B4-BE49-F238E27FC236}">
                  <a16:creationId xmlns:a16="http://schemas.microsoft.com/office/drawing/2014/main" id="{7B2AB27B-1E9F-41A8-9C38-960727F5C3E0}"/>
                </a:ext>
              </a:extLst>
            </p:cNvPr>
            <p:cNvSpPr/>
            <p:nvPr/>
          </p:nvSpPr>
          <p:spPr>
            <a:xfrm>
              <a:off x="4388690" y="2733756"/>
              <a:ext cx="136917" cy="357213"/>
            </a:xfrm>
            <a:custGeom>
              <a:avLst/>
              <a:gdLst/>
              <a:ahLst/>
              <a:cxnLst/>
              <a:rect l="l" t="t" r="r" b="b"/>
              <a:pathLst>
                <a:path w="1982" h="5171" extrusionOk="0">
                  <a:moveTo>
                    <a:pt x="1" y="0"/>
                  </a:moveTo>
                  <a:cubicBezTo>
                    <a:pt x="1" y="1"/>
                    <a:pt x="1703" y="2632"/>
                    <a:pt x="1703" y="5171"/>
                  </a:cubicBezTo>
                  <a:cubicBezTo>
                    <a:pt x="1982" y="3357"/>
                    <a:pt x="1284" y="707"/>
                    <a:pt x="1284" y="707"/>
                  </a:cubicBezTo>
                  <a:lnTo>
                    <a:pt x="1"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 name="Google Shape;2475;p64">
              <a:extLst>
                <a:ext uri="{FF2B5EF4-FFF2-40B4-BE49-F238E27FC236}">
                  <a16:creationId xmlns:a16="http://schemas.microsoft.com/office/drawing/2014/main" id="{67F8F177-47E2-477D-9AC7-9BE364A2ADC5}"/>
                </a:ext>
              </a:extLst>
            </p:cNvPr>
            <p:cNvSpPr/>
            <p:nvPr/>
          </p:nvSpPr>
          <p:spPr>
            <a:xfrm>
              <a:off x="3919783" y="2919371"/>
              <a:ext cx="56577" cy="36060"/>
            </a:xfrm>
            <a:custGeom>
              <a:avLst/>
              <a:gdLst/>
              <a:ahLst/>
              <a:cxnLst/>
              <a:rect l="l" t="t" r="r" b="b"/>
              <a:pathLst>
                <a:path w="819" h="522" extrusionOk="0">
                  <a:moveTo>
                    <a:pt x="168" y="1"/>
                  </a:moveTo>
                  <a:lnTo>
                    <a:pt x="0" y="401"/>
                  </a:lnTo>
                  <a:lnTo>
                    <a:pt x="726" y="522"/>
                  </a:lnTo>
                  <a:lnTo>
                    <a:pt x="819" y="150"/>
                  </a:lnTo>
                  <a:cubicBezTo>
                    <a:pt x="763" y="131"/>
                    <a:pt x="168" y="1"/>
                    <a:pt x="168" y="1"/>
                  </a:cubicBezTo>
                  <a:close/>
                </a:path>
              </a:pathLst>
            </a:custGeom>
            <a:solidFill>
              <a:srgbClr val="FECB1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 name="Google Shape;2476;p64">
              <a:extLst>
                <a:ext uri="{FF2B5EF4-FFF2-40B4-BE49-F238E27FC236}">
                  <a16:creationId xmlns:a16="http://schemas.microsoft.com/office/drawing/2014/main" id="{6F0FD054-08A0-441F-B87B-72F8DF4ED1B2}"/>
                </a:ext>
              </a:extLst>
            </p:cNvPr>
            <p:cNvSpPr/>
            <p:nvPr/>
          </p:nvSpPr>
          <p:spPr>
            <a:xfrm>
              <a:off x="3967309" y="3001644"/>
              <a:ext cx="89390" cy="64935"/>
            </a:xfrm>
            <a:custGeom>
              <a:avLst/>
              <a:gdLst/>
              <a:ahLst/>
              <a:cxnLst/>
              <a:rect l="l" t="t" r="r" b="b"/>
              <a:pathLst>
                <a:path w="1294" h="940" fill="none" extrusionOk="0">
                  <a:moveTo>
                    <a:pt x="1293" y="251"/>
                  </a:moveTo>
                  <a:lnTo>
                    <a:pt x="698" y="0"/>
                  </a:lnTo>
                  <a:lnTo>
                    <a:pt x="1" y="661"/>
                  </a:lnTo>
                  <a:lnTo>
                    <a:pt x="698" y="939"/>
                  </a:lnTo>
                  <a:close/>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 name="Google Shape;2477;p64">
              <a:extLst>
                <a:ext uri="{FF2B5EF4-FFF2-40B4-BE49-F238E27FC236}">
                  <a16:creationId xmlns:a16="http://schemas.microsoft.com/office/drawing/2014/main" id="{5406C111-54EC-421B-924C-DBCCB30C4607}"/>
                </a:ext>
              </a:extLst>
            </p:cNvPr>
            <p:cNvSpPr/>
            <p:nvPr/>
          </p:nvSpPr>
          <p:spPr>
            <a:xfrm>
              <a:off x="4015526" y="3001644"/>
              <a:ext cx="69" cy="64935"/>
            </a:xfrm>
            <a:custGeom>
              <a:avLst/>
              <a:gdLst/>
              <a:ahLst/>
              <a:cxnLst/>
              <a:rect l="l" t="t" r="r" b="b"/>
              <a:pathLst>
                <a:path w="1" h="940" fill="none" extrusionOk="0">
                  <a:moveTo>
                    <a:pt x="0" y="0"/>
                  </a:moveTo>
                  <a:lnTo>
                    <a:pt x="0" y="939"/>
                  </a:lnTo>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 name="Google Shape;2478;p64">
              <a:extLst>
                <a:ext uri="{FF2B5EF4-FFF2-40B4-BE49-F238E27FC236}">
                  <a16:creationId xmlns:a16="http://schemas.microsoft.com/office/drawing/2014/main" id="{3812FDCE-6DC5-4B12-B3A5-C7E5982C36B8}"/>
                </a:ext>
              </a:extLst>
            </p:cNvPr>
            <p:cNvSpPr/>
            <p:nvPr/>
          </p:nvSpPr>
          <p:spPr>
            <a:xfrm>
              <a:off x="3967309" y="3018983"/>
              <a:ext cx="89390" cy="28323"/>
            </a:xfrm>
            <a:custGeom>
              <a:avLst/>
              <a:gdLst/>
              <a:ahLst/>
              <a:cxnLst/>
              <a:rect l="l" t="t" r="r" b="b"/>
              <a:pathLst>
                <a:path w="1294" h="410" fill="none" extrusionOk="0">
                  <a:moveTo>
                    <a:pt x="1293" y="0"/>
                  </a:moveTo>
                  <a:lnTo>
                    <a:pt x="1" y="410"/>
                  </a:lnTo>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 name="Google Shape;2479;p64">
              <a:extLst>
                <a:ext uri="{FF2B5EF4-FFF2-40B4-BE49-F238E27FC236}">
                  <a16:creationId xmlns:a16="http://schemas.microsoft.com/office/drawing/2014/main" id="{6EBB1666-7854-47BE-B716-782C21B90559}"/>
                </a:ext>
              </a:extLst>
            </p:cNvPr>
            <p:cNvSpPr/>
            <p:nvPr/>
          </p:nvSpPr>
          <p:spPr>
            <a:xfrm>
              <a:off x="5039067" y="3609054"/>
              <a:ext cx="51879" cy="75297"/>
            </a:xfrm>
            <a:custGeom>
              <a:avLst/>
              <a:gdLst/>
              <a:ahLst/>
              <a:cxnLst/>
              <a:rect l="l" t="t" r="r" b="b"/>
              <a:pathLst>
                <a:path w="751" h="1090" extrusionOk="0">
                  <a:moveTo>
                    <a:pt x="183" y="228"/>
                  </a:moveTo>
                  <a:lnTo>
                    <a:pt x="266" y="321"/>
                  </a:lnTo>
                  <a:cubicBezTo>
                    <a:pt x="294" y="386"/>
                    <a:pt x="313" y="451"/>
                    <a:pt x="332" y="516"/>
                  </a:cubicBezTo>
                  <a:cubicBezTo>
                    <a:pt x="368" y="648"/>
                    <a:pt x="393" y="780"/>
                    <a:pt x="412" y="913"/>
                  </a:cubicBezTo>
                  <a:lnTo>
                    <a:pt x="412" y="913"/>
                  </a:lnTo>
                  <a:cubicBezTo>
                    <a:pt x="372" y="707"/>
                    <a:pt x="267" y="514"/>
                    <a:pt x="211" y="321"/>
                  </a:cubicBezTo>
                  <a:cubicBezTo>
                    <a:pt x="192" y="293"/>
                    <a:pt x="183" y="255"/>
                    <a:pt x="183" y="228"/>
                  </a:cubicBezTo>
                  <a:close/>
                  <a:moveTo>
                    <a:pt x="630" y="98"/>
                  </a:moveTo>
                  <a:cubicBezTo>
                    <a:pt x="640" y="98"/>
                    <a:pt x="649" y="109"/>
                    <a:pt x="657" y="135"/>
                  </a:cubicBezTo>
                  <a:cubicBezTo>
                    <a:pt x="666" y="237"/>
                    <a:pt x="666" y="339"/>
                    <a:pt x="648" y="441"/>
                  </a:cubicBezTo>
                  <a:cubicBezTo>
                    <a:pt x="648" y="553"/>
                    <a:pt x="629" y="665"/>
                    <a:pt x="583" y="776"/>
                  </a:cubicBezTo>
                  <a:cubicBezTo>
                    <a:pt x="584" y="773"/>
                    <a:pt x="584" y="771"/>
                    <a:pt x="584" y="771"/>
                  </a:cubicBezTo>
                  <a:lnTo>
                    <a:pt x="584" y="771"/>
                  </a:lnTo>
                  <a:cubicBezTo>
                    <a:pt x="581" y="771"/>
                    <a:pt x="511" y="911"/>
                    <a:pt x="486" y="977"/>
                  </a:cubicBezTo>
                  <a:lnTo>
                    <a:pt x="486" y="977"/>
                  </a:lnTo>
                  <a:cubicBezTo>
                    <a:pt x="483" y="943"/>
                    <a:pt x="479" y="910"/>
                    <a:pt x="474" y="876"/>
                  </a:cubicBezTo>
                  <a:lnTo>
                    <a:pt x="474" y="876"/>
                  </a:lnTo>
                  <a:cubicBezTo>
                    <a:pt x="470" y="675"/>
                    <a:pt x="493" y="479"/>
                    <a:pt x="545" y="283"/>
                  </a:cubicBezTo>
                  <a:cubicBezTo>
                    <a:pt x="553" y="240"/>
                    <a:pt x="594" y="98"/>
                    <a:pt x="630" y="98"/>
                  </a:cubicBezTo>
                  <a:close/>
                  <a:moveTo>
                    <a:pt x="666" y="1"/>
                  </a:moveTo>
                  <a:cubicBezTo>
                    <a:pt x="663" y="1"/>
                    <a:pt x="660" y="2"/>
                    <a:pt x="657" y="4"/>
                  </a:cubicBezTo>
                  <a:cubicBezTo>
                    <a:pt x="536" y="60"/>
                    <a:pt x="490" y="274"/>
                    <a:pt x="471" y="376"/>
                  </a:cubicBezTo>
                  <a:cubicBezTo>
                    <a:pt x="455" y="471"/>
                    <a:pt x="442" y="565"/>
                    <a:pt x="433" y="660"/>
                  </a:cubicBezTo>
                  <a:lnTo>
                    <a:pt x="433" y="660"/>
                  </a:lnTo>
                  <a:cubicBezTo>
                    <a:pt x="408" y="550"/>
                    <a:pt x="377" y="442"/>
                    <a:pt x="341" y="339"/>
                  </a:cubicBezTo>
                  <a:cubicBezTo>
                    <a:pt x="323" y="278"/>
                    <a:pt x="282" y="104"/>
                    <a:pt x="185" y="104"/>
                  </a:cubicBezTo>
                  <a:cubicBezTo>
                    <a:pt x="179" y="104"/>
                    <a:pt x="172" y="105"/>
                    <a:pt x="164" y="107"/>
                  </a:cubicBezTo>
                  <a:cubicBezTo>
                    <a:pt x="12" y="145"/>
                    <a:pt x="234" y="645"/>
                    <a:pt x="324" y="891"/>
                  </a:cubicBezTo>
                  <a:lnTo>
                    <a:pt x="324" y="891"/>
                  </a:lnTo>
                  <a:cubicBezTo>
                    <a:pt x="211" y="761"/>
                    <a:pt x="74" y="564"/>
                    <a:pt x="34" y="507"/>
                  </a:cubicBezTo>
                  <a:cubicBezTo>
                    <a:pt x="31" y="500"/>
                    <a:pt x="25" y="497"/>
                    <a:pt x="20" y="497"/>
                  </a:cubicBezTo>
                  <a:cubicBezTo>
                    <a:pt x="10" y="497"/>
                    <a:pt x="0" y="507"/>
                    <a:pt x="6" y="525"/>
                  </a:cubicBezTo>
                  <a:cubicBezTo>
                    <a:pt x="47" y="606"/>
                    <a:pt x="327" y="1090"/>
                    <a:pt x="479" y="1090"/>
                  </a:cubicBezTo>
                  <a:cubicBezTo>
                    <a:pt x="501" y="1090"/>
                    <a:pt x="521" y="1079"/>
                    <a:pt x="536" y="1055"/>
                  </a:cubicBezTo>
                  <a:cubicBezTo>
                    <a:pt x="564" y="981"/>
                    <a:pt x="601" y="916"/>
                    <a:pt x="620" y="841"/>
                  </a:cubicBezTo>
                  <a:cubicBezTo>
                    <a:pt x="657" y="767"/>
                    <a:pt x="676" y="693"/>
                    <a:pt x="694" y="618"/>
                  </a:cubicBezTo>
                  <a:cubicBezTo>
                    <a:pt x="722" y="460"/>
                    <a:pt x="750" y="181"/>
                    <a:pt x="694" y="23"/>
                  </a:cubicBezTo>
                  <a:cubicBezTo>
                    <a:pt x="687" y="9"/>
                    <a:pt x="676" y="1"/>
                    <a:pt x="66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 name="Google Shape;2480;p64">
              <a:extLst>
                <a:ext uri="{FF2B5EF4-FFF2-40B4-BE49-F238E27FC236}">
                  <a16:creationId xmlns:a16="http://schemas.microsoft.com/office/drawing/2014/main" id="{D2EECB3A-5FD3-4F0C-864B-442D9D709F41}"/>
                </a:ext>
              </a:extLst>
            </p:cNvPr>
            <p:cNvSpPr/>
            <p:nvPr/>
          </p:nvSpPr>
          <p:spPr>
            <a:xfrm>
              <a:off x="3433468" y="3341443"/>
              <a:ext cx="71912" cy="66524"/>
            </a:xfrm>
            <a:custGeom>
              <a:avLst/>
              <a:gdLst/>
              <a:ahLst/>
              <a:cxnLst/>
              <a:rect l="l" t="t" r="r" b="b"/>
              <a:pathLst>
                <a:path w="1041" h="963" extrusionOk="0">
                  <a:moveTo>
                    <a:pt x="671" y="47"/>
                  </a:moveTo>
                  <a:cubicBezTo>
                    <a:pt x="725" y="47"/>
                    <a:pt x="778" y="51"/>
                    <a:pt x="832" y="57"/>
                  </a:cubicBezTo>
                  <a:lnTo>
                    <a:pt x="832" y="57"/>
                  </a:lnTo>
                  <a:cubicBezTo>
                    <a:pt x="622" y="97"/>
                    <a:pt x="232" y="185"/>
                    <a:pt x="123" y="185"/>
                  </a:cubicBezTo>
                  <a:cubicBezTo>
                    <a:pt x="105" y="185"/>
                    <a:pt x="95" y="182"/>
                    <a:pt x="94" y="177"/>
                  </a:cubicBezTo>
                  <a:cubicBezTo>
                    <a:pt x="85" y="131"/>
                    <a:pt x="484" y="56"/>
                    <a:pt x="512" y="56"/>
                  </a:cubicBezTo>
                  <a:cubicBezTo>
                    <a:pt x="565" y="50"/>
                    <a:pt x="618" y="47"/>
                    <a:pt x="671" y="47"/>
                  </a:cubicBezTo>
                  <a:close/>
                  <a:moveTo>
                    <a:pt x="954" y="94"/>
                  </a:moveTo>
                  <a:cubicBezTo>
                    <a:pt x="934" y="115"/>
                    <a:pt x="918" y="139"/>
                    <a:pt x="903" y="166"/>
                  </a:cubicBezTo>
                  <a:lnTo>
                    <a:pt x="903" y="166"/>
                  </a:lnTo>
                  <a:cubicBezTo>
                    <a:pt x="866" y="211"/>
                    <a:pt x="826" y="255"/>
                    <a:pt x="782" y="298"/>
                  </a:cubicBezTo>
                  <a:cubicBezTo>
                    <a:pt x="726" y="354"/>
                    <a:pt x="670" y="400"/>
                    <a:pt x="596" y="438"/>
                  </a:cubicBezTo>
                  <a:cubicBezTo>
                    <a:pt x="576" y="446"/>
                    <a:pt x="541" y="454"/>
                    <a:pt x="510" y="454"/>
                  </a:cubicBezTo>
                  <a:cubicBezTo>
                    <a:pt x="469" y="454"/>
                    <a:pt x="435" y="439"/>
                    <a:pt x="457" y="391"/>
                  </a:cubicBezTo>
                  <a:cubicBezTo>
                    <a:pt x="475" y="345"/>
                    <a:pt x="577" y="298"/>
                    <a:pt x="624" y="270"/>
                  </a:cubicBezTo>
                  <a:cubicBezTo>
                    <a:pt x="704" y="222"/>
                    <a:pt x="811" y="133"/>
                    <a:pt x="911" y="97"/>
                  </a:cubicBezTo>
                  <a:lnTo>
                    <a:pt x="911" y="97"/>
                  </a:lnTo>
                  <a:cubicBezTo>
                    <a:pt x="925" y="96"/>
                    <a:pt x="939" y="95"/>
                    <a:pt x="954" y="94"/>
                  </a:cubicBezTo>
                  <a:close/>
                  <a:moveTo>
                    <a:pt x="623" y="0"/>
                  </a:moveTo>
                  <a:cubicBezTo>
                    <a:pt x="552" y="0"/>
                    <a:pt x="480" y="6"/>
                    <a:pt x="410" y="19"/>
                  </a:cubicBezTo>
                  <a:cubicBezTo>
                    <a:pt x="289" y="38"/>
                    <a:pt x="94" y="56"/>
                    <a:pt x="10" y="149"/>
                  </a:cubicBezTo>
                  <a:cubicBezTo>
                    <a:pt x="1" y="168"/>
                    <a:pt x="1" y="177"/>
                    <a:pt x="10" y="196"/>
                  </a:cubicBezTo>
                  <a:cubicBezTo>
                    <a:pt x="41" y="245"/>
                    <a:pt x="101" y="262"/>
                    <a:pt x="160" y="262"/>
                  </a:cubicBezTo>
                  <a:cubicBezTo>
                    <a:pt x="189" y="262"/>
                    <a:pt x="218" y="258"/>
                    <a:pt x="243" y="252"/>
                  </a:cubicBezTo>
                  <a:cubicBezTo>
                    <a:pt x="413" y="225"/>
                    <a:pt x="574" y="162"/>
                    <a:pt x="746" y="124"/>
                  </a:cubicBezTo>
                  <a:lnTo>
                    <a:pt x="746" y="124"/>
                  </a:lnTo>
                  <a:cubicBezTo>
                    <a:pt x="658" y="177"/>
                    <a:pt x="575" y="243"/>
                    <a:pt x="503" y="289"/>
                  </a:cubicBezTo>
                  <a:cubicBezTo>
                    <a:pt x="438" y="326"/>
                    <a:pt x="317" y="400"/>
                    <a:pt x="345" y="484"/>
                  </a:cubicBezTo>
                  <a:cubicBezTo>
                    <a:pt x="358" y="541"/>
                    <a:pt x="398" y="559"/>
                    <a:pt x="444" y="559"/>
                  </a:cubicBezTo>
                  <a:cubicBezTo>
                    <a:pt x="496" y="559"/>
                    <a:pt x="557" y="536"/>
                    <a:pt x="596" y="521"/>
                  </a:cubicBezTo>
                  <a:cubicBezTo>
                    <a:pt x="677" y="475"/>
                    <a:pt x="752" y="420"/>
                    <a:pt x="820" y="359"/>
                  </a:cubicBezTo>
                  <a:lnTo>
                    <a:pt x="820" y="359"/>
                  </a:lnTo>
                  <a:cubicBezTo>
                    <a:pt x="817" y="367"/>
                    <a:pt x="813" y="374"/>
                    <a:pt x="810" y="382"/>
                  </a:cubicBezTo>
                  <a:cubicBezTo>
                    <a:pt x="726" y="559"/>
                    <a:pt x="652" y="745"/>
                    <a:pt x="596" y="931"/>
                  </a:cubicBezTo>
                  <a:cubicBezTo>
                    <a:pt x="584" y="949"/>
                    <a:pt x="599" y="963"/>
                    <a:pt x="617" y="963"/>
                  </a:cubicBezTo>
                  <a:cubicBezTo>
                    <a:pt x="626" y="963"/>
                    <a:pt x="636" y="959"/>
                    <a:pt x="643" y="949"/>
                  </a:cubicBezTo>
                  <a:cubicBezTo>
                    <a:pt x="708" y="838"/>
                    <a:pt x="763" y="717"/>
                    <a:pt x="810" y="586"/>
                  </a:cubicBezTo>
                  <a:cubicBezTo>
                    <a:pt x="846" y="502"/>
                    <a:pt x="870" y="367"/>
                    <a:pt x="918" y="260"/>
                  </a:cubicBezTo>
                  <a:lnTo>
                    <a:pt x="918" y="260"/>
                  </a:lnTo>
                  <a:cubicBezTo>
                    <a:pt x="960" y="214"/>
                    <a:pt x="998" y="164"/>
                    <a:pt x="1033" y="112"/>
                  </a:cubicBezTo>
                  <a:cubicBezTo>
                    <a:pt x="1040" y="102"/>
                    <a:pt x="1039" y="90"/>
                    <a:pt x="1034" y="80"/>
                  </a:cubicBezTo>
                  <a:lnTo>
                    <a:pt x="1034" y="80"/>
                  </a:lnTo>
                  <a:cubicBezTo>
                    <a:pt x="1034" y="75"/>
                    <a:pt x="1031" y="69"/>
                    <a:pt x="1024" y="66"/>
                  </a:cubicBezTo>
                  <a:cubicBezTo>
                    <a:pt x="1011" y="61"/>
                    <a:pt x="998" y="57"/>
                    <a:pt x="985" y="54"/>
                  </a:cubicBezTo>
                  <a:lnTo>
                    <a:pt x="985" y="54"/>
                  </a:lnTo>
                  <a:cubicBezTo>
                    <a:pt x="983" y="47"/>
                    <a:pt x="977" y="41"/>
                    <a:pt x="968" y="39"/>
                  </a:cubicBezTo>
                  <a:lnTo>
                    <a:pt x="968" y="39"/>
                  </a:lnTo>
                  <a:lnTo>
                    <a:pt x="968" y="38"/>
                  </a:lnTo>
                  <a:cubicBezTo>
                    <a:pt x="967" y="38"/>
                    <a:pt x="966" y="38"/>
                    <a:pt x="965" y="38"/>
                  </a:cubicBezTo>
                  <a:lnTo>
                    <a:pt x="965" y="38"/>
                  </a:lnTo>
                  <a:cubicBezTo>
                    <a:pt x="963" y="38"/>
                    <a:pt x="961" y="38"/>
                    <a:pt x="959" y="38"/>
                  </a:cubicBezTo>
                  <a:cubicBezTo>
                    <a:pt x="953" y="38"/>
                    <a:pt x="945" y="38"/>
                    <a:pt x="935" y="40"/>
                  </a:cubicBezTo>
                  <a:lnTo>
                    <a:pt x="935" y="40"/>
                  </a:lnTo>
                  <a:cubicBezTo>
                    <a:pt x="834" y="14"/>
                    <a:pt x="728" y="0"/>
                    <a:pt x="62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 name="Google Shape;2481;p64">
              <a:extLst>
                <a:ext uri="{FF2B5EF4-FFF2-40B4-BE49-F238E27FC236}">
                  <a16:creationId xmlns:a16="http://schemas.microsoft.com/office/drawing/2014/main" id="{9EADF68C-D93E-474F-BDEB-DA5C6A479699}"/>
                </a:ext>
              </a:extLst>
            </p:cNvPr>
            <p:cNvSpPr/>
            <p:nvPr/>
          </p:nvSpPr>
          <p:spPr>
            <a:xfrm>
              <a:off x="4764064" y="2570592"/>
              <a:ext cx="79304" cy="39307"/>
            </a:xfrm>
            <a:custGeom>
              <a:avLst/>
              <a:gdLst/>
              <a:ahLst/>
              <a:cxnLst/>
              <a:rect l="l" t="t" r="r" b="b"/>
              <a:pathLst>
                <a:path w="1148" h="569" extrusionOk="0">
                  <a:moveTo>
                    <a:pt x="582" y="0"/>
                  </a:moveTo>
                  <a:cubicBezTo>
                    <a:pt x="389" y="0"/>
                    <a:pt x="189" y="7"/>
                    <a:pt x="16" y="93"/>
                  </a:cubicBezTo>
                  <a:cubicBezTo>
                    <a:pt x="0" y="101"/>
                    <a:pt x="5" y="123"/>
                    <a:pt x="24" y="123"/>
                  </a:cubicBezTo>
                  <a:cubicBezTo>
                    <a:pt x="27" y="123"/>
                    <a:pt x="31" y="123"/>
                    <a:pt x="35" y="121"/>
                  </a:cubicBezTo>
                  <a:cubicBezTo>
                    <a:pt x="202" y="66"/>
                    <a:pt x="370" y="47"/>
                    <a:pt x="546" y="47"/>
                  </a:cubicBezTo>
                  <a:cubicBezTo>
                    <a:pt x="630" y="47"/>
                    <a:pt x="714" y="47"/>
                    <a:pt x="807" y="56"/>
                  </a:cubicBezTo>
                  <a:cubicBezTo>
                    <a:pt x="918" y="84"/>
                    <a:pt x="937" y="103"/>
                    <a:pt x="993" y="205"/>
                  </a:cubicBezTo>
                  <a:cubicBezTo>
                    <a:pt x="1021" y="261"/>
                    <a:pt x="1058" y="279"/>
                    <a:pt x="1039" y="326"/>
                  </a:cubicBezTo>
                  <a:cubicBezTo>
                    <a:pt x="1002" y="447"/>
                    <a:pt x="667" y="465"/>
                    <a:pt x="556" y="484"/>
                  </a:cubicBezTo>
                  <a:cubicBezTo>
                    <a:pt x="416" y="503"/>
                    <a:pt x="258" y="484"/>
                    <a:pt x="128" y="549"/>
                  </a:cubicBezTo>
                  <a:cubicBezTo>
                    <a:pt x="119" y="549"/>
                    <a:pt x="128" y="568"/>
                    <a:pt x="128" y="568"/>
                  </a:cubicBezTo>
                  <a:cubicBezTo>
                    <a:pt x="161" y="568"/>
                    <a:pt x="213" y="569"/>
                    <a:pt x="276" y="569"/>
                  </a:cubicBezTo>
                  <a:cubicBezTo>
                    <a:pt x="582" y="569"/>
                    <a:pt x="1147" y="543"/>
                    <a:pt x="1086" y="242"/>
                  </a:cubicBezTo>
                  <a:cubicBezTo>
                    <a:pt x="1049" y="66"/>
                    <a:pt x="844" y="10"/>
                    <a:pt x="686" y="0"/>
                  </a:cubicBezTo>
                  <a:cubicBezTo>
                    <a:pt x="652" y="0"/>
                    <a:pt x="617" y="0"/>
                    <a:pt x="582"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8" name="Google Shape;2482;p64">
              <a:extLst>
                <a:ext uri="{FF2B5EF4-FFF2-40B4-BE49-F238E27FC236}">
                  <a16:creationId xmlns:a16="http://schemas.microsoft.com/office/drawing/2014/main" id="{C5CB86E7-9A67-4F55-B91C-9F4D45C5FAF4}"/>
                </a:ext>
              </a:extLst>
            </p:cNvPr>
            <p:cNvSpPr/>
            <p:nvPr/>
          </p:nvSpPr>
          <p:spPr>
            <a:xfrm>
              <a:off x="4774771" y="2608792"/>
              <a:ext cx="68182" cy="38823"/>
            </a:xfrm>
            <a:custGeom>
              <a:avLst/>
              <a:gdLst/>
              <a:ahLst/>
              <a:cxnLst/>
              <a:rect l="l" t="t" r="r" b="b"/>
              <a:pathLst>
                <a:path w="987" h="562" extrusionOk="0">
                  <a:moveTo>
                    <a:pt x="125" y="1"/>
                  </a:moveTo>
                  <a:cubicBezTo>
                    <a:pt x="90" y="1"/>
                    <a:pt x="55" y="2"/>
                    <a:pt x="19" y="5"/>
                  </a:cubicBezTo>
                  <a:cubicBezTo>
                    <a:pt x="1" y="5"/>
                    <a:pt x="1" y="24"/>
                    <a:pt x="19" y="24"/>
                  </a:cubicBezTo>
                  <a:cubicBezTo>
                    <a:pt x="196" y="33"/>
                    <a:pt x="363" y="70"/>
                    <a:pt x="522" y="145"/>
                  </a:cubicBezTo>
                  <a:cubicBezTo>
                    <a:pt x="615" y="182"/>
                    <a:pt x="698" y="247"/>
                    <a:pt x="773" y="322"/>
                  </a:cubicBezTo>
                  <a:cubicBezTo>
                    <a:pt x="838" y="396"/>
                    <a:pt x="838" y="480"/>
                    <a:pt x="884" y="554"/>
                  </a:cubicBezTo>
                  <a:cubicBezTo>
                    <a:pt x="889" y="559"/>
                    <a:pt x="896" y="561"/>
                    <a:pt x="903" y="561"/>
                  </a:cubicBezTo>
                  <a:cubicBezTo>
                    <a:pt x="910" y="561"/>
                    <a:pt x="917" y="559"/>
                    <a:pt x="921" y="554"/>
                  </a:cubicBezTo>
                  <a:cubicBezTo>
                    <a:pt x="987" y="368"/>
                    <a:pt x="782" y="210"/>
                    <a:pt x="642" y="126"/>
                  </a:cubicBezTo>
                  <a:cubicBezTo>
                    <a:pt x="479" y="41"/>
                    <a:pt x="303" y="1"/>
                    <a:pt x="125"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9" name="Google Shape;2483;p64">
              <a:extLst>
                <a:ext uri="{FF2B5EF4-FFF2-40B4-BE49-F238E27FC236}">
                  <a16:creationId xmlns:a16="http://schemas.microsoft.com/office/drawing/2014/main" id="{622F9E55-69DB-4B09-B11D-179282952E50}"/>
                </a:ext>
              </a:extLst>
            </p:cNvPr>
            <p:cNvSpPr/>
            <p:nvPr/>
          </p:nvSpPr>
          <p:spPr>
            <a:xfrm>
              <a:off x="4839706" y="2656042"/>
              <a:ext cx="2625" cy="3247"/>
            </a:xfrm>
            <a:custGeom>
              <a:avLst/>
              <a:gdLst/>
              <a:ahLst/>
              <a:cxnLst/>
              <a:rect l="l" t="t" r="r" b="b"/>
              <a:pathLst>
                <a:path w="38" h="47" extrusionOk="0">
                  <a:moveTo>
                    <a:pt x="28" y="0"/>
                  </a:moveTo>
                  <a:cubicBezTo>
                    <a:pt x="9" y="0"/>
                    <a:pt x="9" y="10"/>
                    <a:pt x="9" y="19"/>
                  </a:cubicBezTo>
                  <a:lnTo>
                    <a:pt x="9" y="28"/>
                  </a:lnTo>
                  <a:cubicBezTo>
                    <a:pt x="0" y="37"/>
                    <a:pt x="0" y="37"/>
                    <a:pt x="9" y="47"/>
                  </a:cubicBezTo>
                  <a:lnTo>
                    <a:pt x="19" y="47"/>
                  </a:lnTo>
                  <a:cubicBezTo>
                    <a:pt x="28" y="37"/>
                    <a:pt x="37" y="28"/>
                    <a:pt x="37" y="19"/>
                  </a:cubicBezTo>
                  <a:cubicBezTo>
                    <a:pt x="37" y="10"/>
                    <a:pt x="37" y="0"/>
                    <a:pt x="28"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 name="Google Shape;2484;p64">
              <a:extLst>
                <a:ext uri="{FF2B5EF4-FFF2-40B4-BE49-F238E27FC236}">
                  <a16:creationId xmlns:a16="http://schemas.microsoft.com/office/drawing/2014/main" id="{C27C76B3-B4C1-4DD6-BF22-7C1A003F97CE}"/>
                </a:ext>
              </a:extLst>
            </p:cNvPr>
            <p:cNvSpPr/>
            <p:nvPr/>
          </p:nvSpPr>
          <p:spPr>
            <a:xfrm>
              <a:off x="4847995" y="2552700"/>
              <a:ext cx="39307" cy="73570"/>
            </a:xfrm>
            <a:custGeom>
              <a:avLst/>
              <a:gdLst/>
              <a:ahLst/>
              <a:cxnLst/>
              <a:rect l="l" t="t" r="r" b="b"/>
              <a:pathLst>
                <a:path w="569" h="1065" extrusionOk="0">
                  <a:moveTo>
                    <a:pt x="484" y="8"/>
                  </a:moveTo>
                  <a:lnTo>
                    <a:pt x="484" y="18"/>
                  </a:lnTo>
                  <a:cubicBezTo>
                    <a:pt x="484" y="16"/>
                    <a:pt x="485" y="13"/>
                    <a:pt x="486" y="11"/>
                  </a:cubicBezTo>
                  <a:lnTo>
                    <a:pt x="486" y="11"/>
                  </a:lnTo>
                  <a:cubicBezTo>
                    <a:pt x="485" y="10"/>
                    <a:pt x="485" y="9"/>
                    <a:pt x="484" y="8"/>
                  </a:cubicBezTo>
                  <a:close/>
                  <a:moveTo>
                    <a:pt x="495" y="0"/>
                  </a:moveTo>
                  <a:cubicBezTo>
                    <a:pt x="491" y="0"/>
                    <a:pt x="487" y="6"/>
                    <a:pt x="486" y="11"/>
                  </a:cubicBezTo>
                  <a:lnTo>
                    <a:pt x="486" y="11"/>
                  </a:lnTo>
                  <a:cubicBezTo>
                    <a:pt x="549" y="161"/>
                    <a:pt x="475" y="484"/>
                    <a:pt x="438" y="631"/>
                  </a:cubicBezTo>
                  <a:cubicBezTo>
                    <a:pt x="373" y="864"/>
                    <a:pt x="271" y="1013"/>
                    <a:pt x="20" y="1013"/>
                  </a:cubicBezTo>
                  <a:cubicBezTo>
                    <a:pt x="10" y="1013"/>
                    <a:pt x="1" y="1031"/>
                    <a:pt x="20" y="1041"/>
                  </a:cubicBezTo>
                  <a:cubicBezTo>
                    <a:pt x="56" y="1057"/>
                    <a:pt x="92" y="1065"/>
                    <a:pt x="126" y="1065"/>
                  </a:cubicBezTo>
                  <a:cubicBezTo>
                    <a:pt x="265" y="1065"/>
                    <a:pt x="380" y="942"/>
                    <a:pt x="447" y="808"/>
                  </a:cubicBezTo>
                  <a:cubicBezTo>
                    <a:pt x="503" y="669"/>
                    <a:pt x="531" y="529"/>
                    <a:pt x="531" y="380"/>
                  </a:cubicBezTo>
                  <a:cubicBezTo>
                    <a:pt x="531" y="269"/>
                    <a:pt x="568" y="120"/>
                    <a:pt x="503" y="8"/>
                  </a:cubicBezTo>
                  <a:cubicBezTo>
                    <a:pt x="500" y="3"/>
                    <a:pt x="497" y="0"/>
                    <a:pt x="495"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 name="Google Shape;2485;p64">
              <a:extLst>
                <a:ext uri="{FF2B5EF4-FFF2-40B4-BE49-F238E27FC236}">
                  <a16:creationId xmlns:a16="http://schemas.microsoft.com/office/drawing/2014/main" id="{FC08335D-B3B6-46BE-A0F3-3F7E21EBD91E}"/>
                </a:ext>
              </a:extLst>
            </p:cNvPr>
            <p:cNvSpPr/>
            <p:nvPr/>
          </p:nvSpPr>
          <p:spPr>
            <a:xfrm>
              <a:off x="4824923" y="2547450"/>
              <a:ext cx="38132" cy="81238"/>
            </a:xfrm>
            <a:custGeom>
              <a:avLst/>
              <a:gdLst/>
              <a:ahLst/>
              <a:cxnLst/>
              <a:rect l="l" t="t" r="r" b="b"/>
              <a:pathLst>
                <a:path w="552" h="1176" extrusionOk="0">
                  <a:moveTo>
                    <a:pt x="307" y="1"/>
                  </a:moveTo>
                  <a:cubicBezTo>
                    <a:pt x="316" y="298"/>
                    <a:pt x="465" y="1107"/>
                    <a:pt x="19" y="1117"/>
                  </a:cubicBezTo>
                  <a:cubicBezTo>
                    <a:pt x="0" y="1126"/>
                    <a:pt x="0" y="1154"/>
                    <a:pt x="19" y="1163"/>
                  </a:cubicBezTo>
                  <a:cubicBezTo>
                    <a:pt x="53" y="1172"/>
                    <a:pt x="85" y="1176"/>
                    <a:pt x="114" y="1176"/>
                  </a:cubicBezTo>
                  <a:cubicBezTo>
                    <a:pt x="552" y="1176"/>
                    <a:pt x="369" y="245"/>
                    <a:pt x="316"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 name="Google Shape;2486;p64">
              <a:extLst>
                <a:ext uri="{FF2B5EF4-FFF2-40B4-BE49-F238E27FC236}">
                  <a16:creationId xmlns:a16="http://schemas.microsoft.com/office/drawing/2014/main" id="{6D3684BF-9FFB-417B-B936-6751F5F429EA}"/>
                </a:ext>
              </a:extLst>
            </p:cNvPr>
            <p:cNvSpPr/>
            <p:nvPr/>
          </p:nvSpPr>
          <p:spPr>
            <a:xfrm>
              <a:off x="4799225" y="2552148"/>
              <a:ext cx="4559" cy="19342"/>
            </a:xfrm>
            <a:custGeom>
              <a:avLst/>
              <a:gdLst/>
              <a:ahLst/>
              <a:cxnLst/>
              <a:rect l="l" t="t" r="r" b="b"/>
              <a:pathLst>
                <a:path w="66" h="280" extrusionOk="0">
                  <a:moveTo>
                    <a:pt x="19" y="0"/>
                  </a:moveTo>
                  <a:cubicBezTo>
                    <a:pt x="14" y="0"/>
                    <a:pt x="9" y="2"/>
                    <a:pt x="9" y="7"/>
                  </a:cubicBezTo>
                  <a:lnTo>
                    <a:pt x="0" y="7"/>
                  </a:lnTo>
                  <a:cubicBezTo>
                    <a:pt x="0" y="44"/>
                    <a:pt x="9" y="81"/>
                    <a:pt x="9" y="119"/>
                  </a:cubicBezTo>
                  <a:lnTo>
                    <a:pt x="9" y="258"/>
                  </a:lnTo>
                  <a:cubicBezTo>
                    <a:pt x="14" y="272"/>
                    <a:pt x="26" y="279"/>
                    <a:pt x="37" y="279"/>
                  </a:cubicBezTo>
                  <a:cubicBezTo>
                    <a:pt x="49" y="279"/>
                    <a:pt x="61" y="272"/>
                    <a:pt x="65" y="258"/>
                  </a:cubicBezTo>
                  <a:cubicBezTo>
                    <a:pt x="65" y="212"/>
                    <a:pt x="65" y="165"/>
                    <a:pt x="56" y="119"/>
                  </a:cubicBezTo>
                  <a:cubicBezTo>
                    <a:pt x="56" y="81"/>
                    <a:pt x="28" y="54"/>
                    <a:pt x="28" y="7"/>
                  </a:cubicBezTo>
                  <a:cubicBezTo>
                    <a:pt x="28" y="2"/>
                    <a:pt x="23" y="0"/>
                    <a:pt x="19"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 name="Google Shape;2487;p64">
              <a:extLst>
                <a:ext uri="{FF2B5EF4-FFF2-40B4-BE49-F238E27FC236}">
                  <a16:creationId xmlns:a16="http://schemas.microsoft.com/office/drawing/2014/main" id="{8344ED5C-79C9-4599-9F70-38E58E8DD1A6}"/>
                </a:ext>
              </a:extLst>
            </p:cNvPr>
            <p:cNvSpPr/>
            <p:nvPr/>
          </p:nvSpPr>
          <p:spPr>
            <a:xfrm>
              <a:off x="4864712" y="2618947"/>
              <a:ext cx="25767" cy="17201"/>
            </a:xfrm>
            <a:custGeom>
              <a:avLst/>
              <a:gdLst/>
              <a:ahLst/>
              <a:cxnLst/>
              <a:rect l="l" t="t" r="r" b="b"/>
              <a:pathLst>
                <a:path w="373" h="249" extrusionOk="0">
                  <a:moveTo>
                    <a:pt x="51" y="0"/>
                  </a:moveTo>
                  <a:cubicBezTo>
                    <a:pt x="47" y="0"/>
                    <a:pt x="43" y="3"/>
                    <a:pt x="38" y="7"/>
                  </a:cubicBezTo>
                  <a:cubicBezTo>
                    <a:pt x="1" y="54"/>
                    <a:pt x="94" y="119"/>
                    <a:pt x="131" y="147"/>
                  </a:cubicBezTo>
                  <a:cubicBezTo>
                    <a:pt x="205" y="184"/>
                    <a:pt x="270" y="249"/>
                    <a:pt x="354" y="249"/>
                  </a:cubicBezTo>
                  <a:cubicBezTo>
                    <a:pt x="373" y="249"/>
                    <a:pt x="373" y="221"/>
                    <a:pt x="354" y="221"/>
                  </a:cubicBezTo>
                  <a:cubicBezTo>
                    <a:pt x="289" y="212"/>
                    <a:pt x="242" y="156"/>
                    <a:pt x="177" y="119"/>
                  </a:cubicBezTo>
                  <a:cubicBezTo>
                    <a:pt x="159" y="100"/>
                    <a:pt x="131" y="82"/>
                    <a:pt x="112" y="63"/>
                  </a:cubicBezTo>
                  <a:cubicBezTo>
                    <a:pt x="94" y="44"/>
                    <a:pt x="75" y="26"/>
                    <a:pt x="56" y="7"/>
                  </a:cubicBezTo>
                  <a:cubicBezTo>
                    <a:pt x="56" y="3"/>
                    <a:pt x="54" y="0"/>
                    <a:pt x="51"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 name="Google Shape;2488;p64">
              <a:extLst>
                <a:ext uri="{FF2B5EF4-FFF2-40B4-BE49-F238E27FC236}">
                  <a16:creationId xmlns:a16="http://schemas.microsoft.com/office/drawing/2014/main" id="{551967DD-591A-4C5D-BC97-229549BC8B56}"/>
                </a:ext>
              </a:extLst>
            </p:cNvPr>
            <p:cNvSpPr/>
            <p:nvPr/>
          </p:nvSpPr>
          <p:spPr>
            <a:xfrm>
              <a:off x="3753372" y="2928420"/>
              <a:ext cx="4628" cy="30533"/>
            </a:xfrm>
            <a:custGeom>
              <a:avLst/>
              <a:gdLst/>
              <a:ahLst/>
              <a:cxnLst/>
              <a:rect l="l" t="t" r="r" b="b"/>
              <a:pathLst>
                <a:path w="67" h="442" extrusionOk="0">
                  <a:moveTo>
                    <a:pt x="38" y="0"/>
                  </a:moveTo>
                  <a:cubicBezTo>
                    <a:pt x="38" y="140"/>
                    <a:pt x="20" y="279"/>
                    <a:pt x="1" y="428"/>
                  </a:cubicBezTo>
                  <a:cubicBezTo>
                    <a:pt x="1" y="428"/>
                    <a:pt x="1" y="437"/>
                    <a:pt x="10" y="437"/>
                  </a:cubicBezTo>
                  <a:lnTo>
                    <a:pt x="20" y="437"/>
                  </a:lnTo>
                  <a:cubicBezTo>
                    <a:pt x="22" y="440"/>
                    <a:pt x="26" y="441"/>
                    <a:pt x="30" y="441"/>
                  </a:cubicBezTo>
                  <a:cubicBezTo>
                    <a:pt x="39" y="441"/>
                    <a:pt x="50" y="434"/>
                    <a:pt x="57" y="428"/>
                  </a:cubicBezTo>
                  <a:cubicBezTo>
                    <a:pt x="57" y="400"/>
                    <a:pt x="57" y="381"/>
                    <a:pt x="57" y="363"/>
                  </a:cubicBezTo>
                  <a:cubicBezTo>
                    <a:pt x="57" y="316"/>
                    <a:pt x="66" y="279"/>
                    <a:pt x="66" y="242"/>
                  </a:cubicBezTo>
                  <a:cubicBezTo>
                    <a:pt x="66" y="158"/>
                    <a:pt x="57" y="84"/>
                    <a:pt x="38"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 name="Google Shape;2489;p64">
              <a:extLst>
                <a:ext uri="{FF2B5EF4-FFF2-40B4-BE49-F238E27FC236}">
                  <a16:creationId xmlns:a16="http://schemas.microsoft.com/office/drawing/2014/main" id="{BA76B059-B6FF-4041-9D32-1000A8CFEFC6}"/>
                </a:ext>
              </a:extLst>
            </p:cNvPr>
            <p:cNvSpPr/>
            <p:nvPr/>
          </p:nvSpPr>
          <p:spPr>
            <a:xfrm>
              <a:off x="3828806" y="2567138"/>
              <a:ext cx="44764" cy="33849"/>
            </a:xfrm>
            <a:custGeom>
              <a:avLst/>
              <a:gdLst/>
              <a:ahLst/>
              <a:cxnLst/>
              <a:rect l="l" t="t" r="r" b="b"/>
              <a:pathLst>
                <a:path w="648" h="490" extrusionOk="0">
                  <a:moveTo>
                    <a:pt x="375" y="0"/>
                  </a:moveTo>
                  <a:cubicBezTo>
                    <a:pt x="205" y="0"/>
                    <a:pt x="0" y="124"/>
                    <a:pt x="34" y="302"/>
                  </a:cubicBezTo>
                  <a:cubicBezTo>
                    <a:pt x="43" y="376"/>
                    <a:pt x="81" y="469"/>
                    <a:pt x="164" y="488"/>
                  </a:cubicBezTo>
                  <a:cubicBezTo>
                    <a:pt x="174" y="489"/>
                    <a:pt x="183" y="489"/>
                    <a:pt x="193" y="489"/>
                  </a:cubicBezTo>
                  <a:cubicBezTo>
                    <a:pt x="259" y="489"/>
                    <a:pt x="328" y="462"/>
                    <a:pt x="369" y="413"/>
                  </a:cubicBezTo>
                  <a:cubicBezTo>
                    <a:pt x="406" y="367"/>
                    <a:pt x="434" y="255"/>
                    <a:pt x="369" y="218"/>
                  </a:cubicBezTo>
                  <a:cubicBezTo>
                    <a:pt x="355" y="208"/>
                    <a:pt x="342" y="204"/>
                    <a:pt x="329" y="204"/>
                  </a:cubicBezTo>
                  <a:cubicBezTo>
                    <a:pt x="278" y="204"/>
                    <a:pt x="233" y="263"/>
                    <a:pt x="211" y="292"/>
                  </a:cubicBezTo>
                  <a:lnTo>
                    <a:pt x="211" y="302"/>
                  </a:lnTo>
                  <a:cubicBezTo>
                    <a:pt x="238" y="267"/>
                    <a:pt x="270" y="228"/>
                    <a:pt x="308" y="228"/>
                  </a:cubicBezTo>
                  <a:cubicBezTo>
                    <a:pt x="321" y="228"/>
                    <a:pt x="336" y="233"/>
                    <a:pt x="350" y="246"/>
                  </a:cubicBezTo>
                  <a:cubicBezTo>
                    <a:pt x="388" y="264"/>
                    <a:pt x="397" y="292"/>
                    <a:pt x="369" y="339"/>
                  </a:cubicBezTo>
                  <a:cubicBezTo>
                    <a:pt x="369" y="367"/>
                    <a:pt x="350" y="404"/>
                    <a:pt x="313" y="413"/>
                  </a:cubicBezTo>
                  <a:cubicBezTo>
                    <a:pt x="286" y="435"/>
                    <a:pt x="252" y="444"/>
                    <a:pt x="220" y="444"/>
                  </a:cubicBezTo>
                  <a:cubicBezTo>
                    <a:pt x="197" y="444"/>
                    <a:pt x="174" y="439"/>
                    <a:pt x="155" y="432"/>
                  </a:cubicBezTo>
                  <a:cubicBezTo>
                    <a:pt x="99" y="376"/>
                    <a:pt x="81" y="302"/>
                    <a:pt x="99" y="227"/>
                  </a:cubicBezTo>
                  <a:cubicBezTo>
                    <a:pt x="118" y="181"/>
                    <a:pt x="164" y="134"/>
                    <a:pt x="220" y="116"/>
                  </a:cubicBezTo>
                  <a:cubicBezTo>
                    <a:pt x="260" y="89"/>
                    <a:pt x="307" y="75"/>
                    <a:pt x="354" y="75"/>
                  </a:cubicBezTo>
                  <a:cubicBezTo>
                    <a:pt x="405" y="75"/>
                    <a:pt x="456" y="91"/>
                    <a:pt x="499" y="125"/>
                  </a:cubicBezTo>
                  <a:cubicBezTo>
                    <a:pt x="527" y="143"/>
                    <a:pt x="546" y="162"/>
                    <a:pt x="564" y="190"/>
                  </a:cubicBezTo>
                  <a:cubicBezTo>
                    <a:pt x="592" y="255"/>
                    <a:pt x="536" y="311"/>
                    <a:pt x="527" y="367"/>
                  </a:cubicBezTo>
                  <a:cubicBezTo>
                    <a:pt x="527" y="380"/>
                    <a:pt x="536" y="393"/>
                    <a:pt x="545" y="393"/>
                  </a:cubicBezTo>
                  <a:cubicBezTo>
                    <a:pt x="549" y="393"/>
                    <a:pt x="552" y="391"/>
                    <a:pt x="555" y="385"/>
                  </a:cubicBezTo>
                  <a:cubicBezTo>
                    <a:pt x="629" y="329"/>
                    <a:pt x="648" y="227"/>
                    <a:pt x="620" y="143"/>
                  </a:cubicBezTo>
                  <a:cubicBezTo>
                    <a:pt x="574" y="78"/>
                    <a:pt x="499" y="23"/>
                    <a:pt x="425" y="4"/>
                  </a:cubicBezTo>
                  <a:cubicBezTo>
                    <a:pt x="409" y="1"/>
                    <a:pt x="392" y="0"/>
                    <a:pt x="375"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 name="Google Shape;2490;p64">
              <a:extLst>
                <a:ext uri="{FF2B5EF4-FFF2-40B4-BE49-F238E27FC236}">
                  <a16:creationId xmlns:a16="http://schemas.microsoft.com/office/drawing/2014/main" id="{65466188-2FB3-4E73-A2E1-1BB7D3F8539B}"/>
                </a:ext>
              </a:extLst>
            </p:cNvPr>
            <p:cNvSpPr/>
            <p:nvPr/>
          </p:nvSpPr>
          <p:spPr>
            <a:xfrm>
              <a:off x="4705416" y="3008413"/>
              <a:ext cx="38616" cy="31846"/>
            </a:xfrm>
            <a:custGeom>
              <a:avLst/>
              <a:gdLst/>
              <a:ahLst/>
              <a:cxnLst/>
              <a:rect l="l" t="t" r="r" b="b"/>
              <a:pathLst>
                <a:path w="559" h="461" extrusionOk="0">
                  <a:moveTo>
                    <a:pt x="387" y="1"/>
                  </a:moveTo>
                  <a:cubicBezTo>
                    <a:pt x="359" y="1"/>
                    <a:pt x="332" y="5"/>
                    <a:pt x="307" y="14"/>
                  </a:cubicBezTo>
                  <a:cubicBezTo>
                    <a:pt x="205" y="32"/>
                    <a:pt x="0" y="125"/>
                    <a:pt x="38" y="265"/>
                  </a:cubicBezTo>
                  <a:cubicBezTo>
                    <a:pt x="49" y="320"/>
                    <a:pt x="88" y="340"/>
                    <a:pt x="132" y="340"/>
                  </a:cubicBezTo>
                  <a:cubicBezTo>
                    <a:pt x="193" y="340"/>
                    <a:pt x="266" y="303"/>
                    <a:pt x="298" y="265"/>
                  </a:cubicBezTo>
                  <a:cubicBezTo>
                    <a:pt x="306" y="257"/>
                    <a:pt x="301" y="244"/>
                    <a:pt x="289" y="244"/>
                  </a:cubicBezTo>
                  <a:cubicBezTo>
                    <a:pt x="286" y="244"/>
                    <a:pt x="283" y="245"/>
                    <a:pt x="279" y="246"/>
                  </a:cubicBezTo>
                  <a:lnTo>
                    <a:pt x="289" y="246"/>
                  </a:lnTo>
                  <a:cubicBezTo>
                    <a:pt x="261" y="268"/>
                    <a:pt x="195" y="303"/>
                    <a:pt x="143" y="303"/>
                  </a:cubicBezTo>
                  <a:cubicBezTo>
                    <a:pt x="107" y="303"/>
                    <a:pt x="79" y="286"/>
                    <a:pt x="75" y="237"/>
                  </a:cubicBezTo>
                  <a:cubicBezTo>
                    <a:pt x="75" y="181"/>
                    <a:pt x="149" y="125"/>
                    <a:pt x="186" y="98"/>
                  </a:cubicBezTo>
                  <a:cubicBezTo>
                    <a:pt x="231" y="75"/>
                    <a:pt x="305" y="47"/>
                    <a:pt x="371" y="47"/>
                  </a:cubicBezTo>
                  <a:cubicBezTo>
                    <a:pt x="416" y="47"/>
                    <a:pt x="458" y="60"/>
                    <a:pt x="484" y="98"/>
                  </a:cubicBezTo>
                  <a:cubicBezTo>
                    <a:pt x="521" y="181"/>
                    <a:pt x="512" y="284"/>
                    <a:pt x="438" y="358"/>
                  </a:cubicBezTo>
                  <a:cubicBezTo>
                    <a:pt x="400" y="386"/>
                    <a:pt x="335" y="377"/>
                    <a:pt x="298" y="414"/>
                  </a:cubicBezTo>
                  <a:cubicBezTo>
                    <a:pt x="279" y="432"/>
                    <a:pt x="298" y="460"/>
                    <a:pt x="326" y="460"/>
                  </a:cubicBezTo>
                  <a:cubicBezTo>
                    <a:pt x="382" y="451"/>
                    <a:pt x="447" y="423"/>
                    <a:pt x="493" y="386"/>
                  </a:cubicBezTo>
                  <a:cubicBezTo>
                    <a:pt x="540" y="330"/>
                    <a:pt x="558" y="256"/>
                    <a:pt x="558" y="191"/>
                  </a:cubicBezTo>
                  <a:cubicBezTo>
                    <a:pt x="549" y="125"/>
                    <a:pt x="531" y="70"/>
                    <a:pt x="484" y="23"/>
                  </a:cubicBezTo>
                  <a:cubicBezTo>
                    <a:pt x="453" y="8"/>
                    <a:pt x="420" y="1"/>
                    <a:pt x="387"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 name="Google Shape;2491;p64">
              <a:extLst>
                <a:ext uri="{FF2B5EF4-FFF2-40B4-BE49-F238E27FC236}">
                  <a16:creationId xmlns:a16="http://schemas.microsoft.com/office/drawing/2014/main" id="{F825F3FF-084F-4A58-8D92-5544A3C7506D}"/>
                </a:ext>
              </a:extLst>
            </p:cNvPr>
            <p:cNvSpPr/>
            <p:nvPr/>
          </p:nvSpPr>
          <p:spPr>
            <a:xfrm>
              <a:off x="4509025" y="2631727"/>
              <a:ext cx="68458" cy="23694"/>
            </a:xfrm>
            <a:custGeom>
              <a:avLst/>
              <a:gdLst/>
              <a:ahLst/>
              <a:cxnLst/>
              <a:rect l="l" t="t" r="r" b="b"/>
              <a:pathLst>
                <a:path w="991" h="343" extrusionOk="0">
                  <a:moveTo>
                    <a:pt x="964" y="0"/>
                  </a:moveTo>
                  <a:cubicBezTo>
                    <a:pt x="958" y="0"/>
                    <a:pt x="952" y="3"/>
                    <a:pt x="946" y="8"/>
                  </a:cubicBezTo>
                  <a:cubicBezTo>
                    <a:pt x="843" y="195"/>
                    <a:pt x="686" y="262"/>
                    <a:pt x="514" y="262"/>
                  </a:cubicBezTo>
                  <a:cubicBezTo>
                    <a:pt x="362" y="262"/>
                    <a:pt x="198" y="209"/>
                    <a:pt x="54" y="138"/>
                  </a:cubicBezTo>
                  <a:cubicBezTo>
                    <a:pt x="50" y="137"/>
                    <a:pt x="46" y="137"/>
                    <a:pt x="43" y="137"/>
                  </a:cubicBezTo>
                  <a:cubicBezTo>
                    <a:pt x="19" y="137"/>
                    <a:pt x="0" y="161"/>
                    <a:pt x="16" y="185"/>
                  </a:cubicBezTo>
                  <a:cubicBezTo>
                    <a:pt x="140" y="289"/>
                    <a:pt x="297" y="342"/>
                    <a:pt x="450" y="342"/>
                  </a:cubicBezTo>
                  <a:cubicBezTo>
                    <a:pt x="665" y="342"/>
                    <a:pt x="875" y="238"/>
                    <a:pt x="984" y="27"/>
                  </a:cubicBezTo>
                  <a:cubicBezTo>
                    <a:pt x="990" y="14"/>
                    <a:pt x="978" y="0"/>
                    <a:pt x="964"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 name="Google Shape;2492;p64">
              <a:extLst>
                <a:ext uri="{FF2B5EF4-FFF2-40B4-BE49-F238E27FC236}">
                  <a16:creationId xmlns:a16="http://schemas.microsoft.com/office/drawing/2014/main" id="{9527EDD7-47BF-420A-88B9-01AFC033FCDB}"/>
                </a:ext>
              </a:extLst>
            </p:cNvPr>
            <p:cNvSpPr/>
            <p:nvPr/>
          </p:nvSpPr>
          <p:spPr>
            <a:xfrm>
              <a:off x="4665558" y="2317763"/>
              <a:ext cx="92567" cy="114466"/>
            </a:xfrm>
            <a:custGeom>
              <a:avLst/>
              <a:gdLst/>
              <a:ahLst/>
              <a:cxnLst/>
              <a:rect l="l" t="t" r="r" b="b"/>
              <a:pathLst>
                <a:path w="1340" h="1657" extrusionOk="0">
                  <a:moveTo>
                    <a:pt x="644" y="0"/>
                  </a:moveTo>
                  <a:cubicBezTo>
                    <a:pt x="529" y="0"/>
                    <a:pt x="415" y="47"/>
                    <a:pt x="317" y="145"/>
                  </a:cubicBezTo>
                  <a:cubicBezTo>
                    <a:pt x="47" y="396"/>
                    <a:pt x="1" y="917"/>
                    <a:pt x="196" y="1289"/>
                  </a:cubicBezTo>
                  <a:cubicBezTo>
                    <a:pt x="318" y="1527"/>
                    <a:pt x="509" y="1657"/>
                    <a:pt x="701" y="1657"/>
                  </a:cubicBezTo>
                  <a:cubicBezTo>
                    <a:pt x="816" y="1657"/>
                    <a:pt x="932" y="1610"/>
                    <a:pt x="1033" y="1512"/>
                  </a:cubicBezTo>
                  <a:cubicBezTo>
                    <a:pt x="1294" y="1261"/>
                    <a:pt x="1340" y="740"/>
                    <a:pt x="1145" y="359"/>
                  </a:cubicBezTo>
                  <a:cubicBezTo>
                    <a:pt x="1023" y="128"/>
                    <a:pt x="833" y="0"/>
                    <a:pt x="644" y="0"/>
                  </a:cubicBezTo>
                  <a:close/>
                </a:path>
              </a:pathLst>
            </a:custGeom>
            <a:solidFill>
              <a:srgbClr val="E066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 name="Google Shape;2493;p64">
              <a:extLst>
                <a:ext uri="{FF2B5EF4-FFF2-40B4-BE49-F238E27FC236}">
                  <a16:creationId xmlns:a16="http://schemas.microsoft.com/office/drawing/2014/main" id="{FAEF14AD-DC9E-4DDD-93B1-C8EC90F8C310}"/>
                </a:ext>
              </a:extLst>
            </p:cNvPr>
            <p:cNvSpPr/>
            <p:nvPr/>
          </p:nvSpPr>
          <p:spPr>
            <a:xfrm>
              <a:off x="4655956" y="2249928"/>
              <a:ext cx="43728" cy="54780"/>
            </a:xfrm>
            <a:custGeom>
              <a:avLst/>
              <a:gdLst/>
              <a:ahLst/>
              <a:cxnLst/>
              <a:rect l="l" t="t" r="r" b="b"/>
              <a:pathLst>
                <a:path w="633" h="793" extrusionOk="0">
                  <a:moveTo>
                    <a:pt x="305" y="1"/>
                  </a:moveTo>
                  <a:cubicBezTo>
                    <a:pt x="296" y="1"/>
                    <a:pt x="288" y="1"/>
                    <a:pt x="279" y="2"/>
                  </a:cubicBezTo>
                  <a:cubicBezTo>
                    <a:pt x="121" y="11"/>
                    <a:pt x="0" y="197"/>
                    <a:pt x="19" y="421"/>
                  </a:cubicBezTo>
                  <a:cubicBezTo>
                    <a:pt x="46" y="637"/>
                    <a:pt x="187" y="793"/>
                    <a:pt x="341" y="793"/>
                  </a:cubicBezTo>
                  <a:cubicBezTo>
                    <a:pt x="345" y="793"/>
                    <a:pt x="349" y="793"/>
                    <a:pt x="354" y="793"/>
                  </a:cubicBezTo>
                  <a:cubicBezTo>
                    <a:pt x="512" y="774"/>
                    <a:pt x="633" y="588"/>
                    <a:pt x="605" y="365"/>
                  </a:cubicBezTo>
                  <a:cubicBezTo>
                    <a:pt x="587" y="154"/>
                    <a:pt x="453" y="1"/>
                    <a:pt x="305" y="1"/>
                  </a:cubicBezTo>
                  <a:close/>
                </a:path>
              </a:pathLst>
            </a:custGeom>
            <a:solidFill>
              <a:srgbClr val="2A222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 name="Google Shape;2494;p64">
              <a:extLst>
                <a:ext uri="{FF2B5EF4-FFF2-40B4-BE49-F238E27FC236}">
                  <a16:creationId xmlns:a16="http://schemas.microsoft.com/office/drawing/2014/main" id="{901DEE3B-DC72-41CC-8CF3-6AD04E977F43}"/>
                </a:ext>
              </a:extLst>
            </p:cNvPr>
            <p:cNvSpPr/>
            <p:nvPr/>
          </p:nvSpPr>
          <p:spPr>
            <a:xfrm>
              <a:off x="4494726" y="2243503"/>
              <a:ext cx="45662" cy="54919"/>
            </a:xfrm>
            <a:custGeom>
              <a:avLst/>
              <a:gdLst/>
              <a:ahLst/>
              <a:cxnLst/>
              <a:rect l="l" t="t" r="r" b="b"/>
              <a:pathLst>
                <a:path w="661" h="795" extrusionOk="0">
                  <a:moveTo>
                    <a:pt x="356" y="1"/>
                  </a:moveTo>
                  <a:cubicBezTo>
                    <a:pt x="207" y="1"/>
                    <a:pt x="64" y="153"/>
                    <a:pt x="38" y="355"/>
                  </a:cubicBezTo>
                  <a:cubicBezTo>
                    <a:pt x="0" y="569"/>
                    <a:pt x="103" y="774"/>
                    <a:pt x="270" y="793"/>
                  </a:cubicBezTo>
                  <a:cubicBezTo>
                    <a:pt x="279" y="794"/>
                    <a:pt x="288" y="794"/>
                    <a:pt x="297" y="794"/>
                  </a:cubicBezTo>
                  <a:cubicBezTo>
                    <a:pt x="446" y="794"/>
                    <a:pt x="588" y="650"/>
                    <a:pt x="623" y="439"/>
                  </a:cubicBezTo>
                  <a:cubicBezTo>
                    <a:pt x="661" y="225"/>
                    <a:pt x="540" y="30"/>
                    <a:pt x="382" y="2"/>
                  </a:cubicBezTo>
                  <a:cubicBezTo>
                    <a:pt x="373" y="1"/>
                    <a:pt x="365" y="1"/>
                    <a:pt x="356" y="1"/>
                  </a:cubicBezTo>
                  <a:close/>
                </a:path>
              </a:pathLst>
            </a:custGeom>
            <a:solidFill>
              <a:srgbClr val="2A222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 name="Google Shape;2495;p64">
              <a:extLst>
                <a:ext uri="{FF2B5EF4-FFF2-40B4-BE49-F238E27FC236}">
                  <a16:creationId xmlns:a16="http://schemas.microsoft.com/office/drawing/2014/main" id="{B07E5C55-F800-4E8C-8119-5893B0C75A00}"/>
                </a:ext>
              </a:extLst>
            </p:cNvPr>
            <p:cNvSpPr/>
            <p:nvPr/>
          </p:nvSpPr>
          <p:spPr>
            <a:xfrm>
              <a:off x="4582111" y="2308092"/>
              <a:ext cx="66179" cy="52224"/>
            </a:xfrm>
            <a:custGeom>
              <a:avLst/>
              <a:gdLst/>
              <a:ahLst/>
              <a:cxnLst/>
              <a:rect l="l" t="t" r="r" b="b"/>
              <a:pathLst>
                <a:path w="958" h="756" extrusionOk="0">
                  <a:moveTo>
                    <a:pt x="711" y="1"/>
                  </a:moveTo>
                  <a:cubicBezTo>
                    <a:pt x="636" y="1"/>
                    <a:pt x="557" y="26"/>
                    <a:pt x="484" y="62"/>
                  </a:cubicBezTo>
                  <a:cubicBezTo>
                    <a:pt x="344" y="155"/>
                    <a:pt x="177" y="202"/>
                    <a:pt x="0" y="220"/>
                  </a:cubicBezTo>
                  <a:cubicBezTo>
                    <a:pt x="52" y="231"/>
                    <a:pt x="104" y="236"/>
                    <a:pt x="156" y="236"/>
                  </a:cubicBezTo>
                  <a:cubicBezTo>
                    <a:pt x="284" y="236"/>
                    <a:pt x="412" y="205"/>
                    <a:pt x="530" y="146"/>
                  </a:cubicBezTo>
                  <a:cubicBezTo>
                    <a:pt x="573" y="121"/>
                    <a:pt x="621" y="109"/>
                    <a:pt x="670" y="109"/>
                  </a:cubicBezTo>
                  <a:cubicBezTo>
                    <a:pt x="694" y="109"/>
                    <a:pt x="719" y="112"/>
                    <a:pt x="744" y="118"/>
                  </a:cubicBezTo>
                  <a:cubicBezTo>
                    <a:pt x="809" y="137"/>
                    <a:pt x="846" y="202"/>
                    <a:pt x="846" y="267"/>
                  </a:cubicBezTo>
                  <a:cubicBezTo>
                    <a:pt x="846" y="341"/>
                    <a:pt x="818" y="406"/>
                    <a:pt x="763" y="462"/>
                  </a:cubicBezTo>
                  <a:cubicBezTo>
                    <a:pt x="716" y="527"/>
                    <a:pt x="651" y="583"/>
                    <a:pt x="577" y="620"/>
                  </a:cubicBezTo>
                  <a:cubicBezTo>
                    <a:pt x="466" y="675"/>
                    <a:pt x="340" y="705"/>
                    <a:pt x="213" y="705"/>
                  </a:cubicBezTo>
                  <a:cubicBezTo>
                    <a:pt x="170" y="705"/>
                    <a:pt x="126" y="702"/>
                    <a:pt x="84" y="694"/>
                  </a:cubicBezTo>
                  <a:lnTo>
                    <a:pt x="84" y="694"/>
                  </a:lnTo>
                  <a:cubicBezTo>
                    <a:pt x="173" y="734"/>
                    <a:pt x="269" y="755"/>
                    <a:pt x="367" y="755"/>
                  </a:cubicBezTo>
                  <a:cubicBezTo>
                    <a:pt x="453" y="755"/>
                    <a:pt x="540" y="739"/>
                    <a:pt x="623" y="704"/>
                  </a:cubicBezTo>
                  <a:cubicBezTo>
                    <a:pt x="707" y="667"/>
                    <a:pt x="790" y="611"/>
                    <a:pt x="856" y="536"/>
                  </a:cubicBezTo>
                  <a:cubicBezTo>
                    <a:pt x="921" y="462"/>
                    <a:pt x="958" y="360"/>
                    <a:pt x="958" y="257"/>
                  </a:cubicBezTo>
                  <a:cubicBezTo>
                    <a:pt x="958" y="211"/>
                    <a:pt x="939" y="155"/>
                    <a:pt x="911" y="109"/>
                  </a:cubicBezTo>
                  <a:cubicBezTo>
                    <a:pt x="883" y="62"/>
                    <a:pt x="828" y="25"/>
                    <a:pt x="772" y="6"/>
                  </a:cubicBezTo>
                  <a:cubicBezTo>
                    <a:pt x="752" y="2"/>
                    <a:pt x="732" y="1"/>
                    <a:pt x="711" y="1"/>
                  </a:cubicBezTo>
                  <a:close/>
                </a:path>
              </a:pathLst>
            </a:custGeom>
            <a:solidFill>
              <a:srgbClr val="1E1E1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 name="Google Shape;2496;p64">
              <a:extLst>
                <a:ext uri="{FF2B5EF4-FFF2-40B4-BE49-F238E27FC236}">
                  <a16:creationId xmlns:a16="http://schemas.microsoft.com/office/drawing/2014/main" id="{AB803CFD-F185-4085-A280-D56D1A0E4BDC}"/>
                </a:ext>
              </a:extLst>
            </p:cNvPr>
            <p:cNvSpPr/>
            <p:nvPr/>
          </p:nvSpPr>
          <p:spPr>
            <a:xfrm>
              <a:off x="4321269" y="2274934"/>
              <a:ext cx="138022" cy="115087"/>
            </a:xfrm>
            <a:custGeom>
              <a:avLst/>
              <a:gdLst/>
              <a:ahLst/>
              <a:cxnLst/>
              <a:rect l="l" t="t" r="r" b="b"/>
              <a:pathLst>
                <a:path w="1998" h="1666" extrusionOk="0">
                  <a:moveTo>
                    <a:pt x="1089" y="1"/>
                  </a:moveTo>
                  <a:cubicBezTo>
                    <a:pt x="1043" y="1"/>
                    <a:pt x="996" y="4"/>
                    <a:pt x="949" y="12"/>
                  </a:cubicBezTo>
                  <a:cubicBezTo>
                    <a:pt x="214" y="133"/>
                    <a:pt x="1" y="1072"/>
                    <a:pt x="605" y="1509"/>
                  </a:cubicBezTo>
                  <a:cubicBezTo>
                    <a:pt x="757" y="1617"/>
                    <a:pt x="923" y="1665"/>
                    <a:pt x="1084" y="1665"/>
                  </a:cubicBezTo>
                  <a:cubicBezTo>
                    <a:pt x="1562" y="1665"/>
                    <a:pt x="1997" y="1240"/>
                    <a:pt x="1907" y="691"/>
                  </a:cubicBezTo>
                  <a:cubicBezTo>
                    <a:pt x="1840" y="282"/>
                    <a:pt x="1489" y="1"/>
                    <a:pt x="1089" y="1"/>
                  </a:cubicBezTo>
                  <a:close/>
                </a:path>
              </a:pathLst>
            </a:custGeom>
            <a:solidFill>
              <a:srgbClr val="E066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 name="Google Shape;2497;p64">
              <a:extLst>
                <a:ext uri="{FF2B5EF4-FFF2-40B4-BE49-F238E27FC236}">
                  <a16:creationId xmlns:a16="http://schemas.microsoft.com/office/drawing/2014/main" id="{1589CE23-0AF0-4D04-87D3-61175273E052}"/>
                </a:ext>
              </a:extLst>
            </p:cNvPr>
            <p:cNvSpPr/>
            <p:nvPr/>
          </p:nvSpPr>
          <p:spPr>
            <a:xfrm>
              <a:off x="1919588" y="3990300"/>
              <a:ext cx="5075100" cy="5075100"/>
            </a:xfrm>
            <a:prstGeom prst="ellipse">
              <a:avLst/>
            </a:pr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 name="Google Shape;2498;p64">
              <a:extLst>
                <a:ext uri="{FF2B5EF4-FFF2-40B4-BE49-F238E27FC236}">
                  <a16:creationId xmlns:a16="http://schemas.microsoft.com/office/drawing/2014/main" id="{247696BB-98CE-4418-813A-70BB66973762}"/>
                </a:ext>
              </a:extLst>
            </p:cNvPr>
            <p:cNvSpPr/>
            <p:nvPr/>
          </p:nvSpPr>
          <p:spPr>
            <a:xfrm>
              <a:off x="2082638" y="4295300"/>
              <a:ext cx="4749000" cy="4749000"/>
            </a:xfrm>
            <a:prstGeom prst="ellipse">
              <a:avLst/>
            </a:pr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45" name="Google Shape;2499;p64">
              <a:extLst>
                <a:ext uri="{FF2B5EF4-FFF2-40B4-BE49-F238E27FC236}">
                  <a16:creationId xmlns:a16="http://schemas.microsoft.com/office/drawing/2014/main" id="{842604CE-C995-42EC-B161-E82DF7F5AA17}"/>
                </a:ext>
              </a:extLst>
            </p:cNvPr>
            <p:cNvGrpSpPr/>
            <p:nvPr/>
          </p:nvGrpSpPr>
          <p:grpSpPr>
            <a:xfrm>
              <a:off x="2411446" y="3785965"/>
              <a:ext cx="3735993" cy="1390283"/>
              <a:chOff x="2411446" y="3785965"/>
              <a:chExt cx="3735993" cy="1390283"/>
            </a:xfrm>
          </p:grpSpPr>
          <p:sp>
            <p:nvSpPr>
              <p:cNvPr id="146" name="Google Shape;2500;p64">
                <a:extLst>
                  <a:ext uri="{FF2B5EF4-FFF2-40B4-BE49-F238E27FC236}">
                    <a16:creationId xmlns:a16="http://schemas.microsoft.com/office/drawing/2014/main" id="{E15327C3-18D7-44AE-BDED-67B0E45BBB40}"/>
                  </a:ext>
                </a:extLst>
              </p:cNvPr>
              <p:cNvSpPr/>
              <p:nvPr/>
            </p:nvSpPr>
            <p:spPr>
              <a:xfrm>
                <a:off x="2776321" y="3785965"/>
                <a:ext cx="379111" cy="457171"/>
              </a:xfrm>
              <a:custGeom>
                <a:avLst/>
                <a:gdLst/>
                <a:ahLst/>
                <a:cxnLst/>
                <a:rect l="l" t="t" r="r" b="b"/>
                <a:pathLst>
                  <a:path w="5488" h="6618" extrusionOk="0">
                    <a:moveTo>
                      <a:pt x="4771" y="1"/>
                    </a:moveTo>
                    <a:cubicBezTo>
                      <a:pt x="3860" y="1265"/>
                      <a:pt x="4148" y="3311"/>
                      <a:pt x="4092" y="4799"/>
                    </a:cubicBezTo>
                    <a:cubicBezTo>
                      <a:pt x="3931" y="3865"/>
                      <a:pt x="3084" y="658"/>
                      <a:pt x="1820" y="658"/>
                    </a:cubicBezTo>
                    <a:cubicBezTo>
                      <a:pt x="1775" y="658"/>
                      <a:pt x="1730" y="662"/>
                      <a:pt x="1684" y="670"/>
                    </a:cubicBezTo>
                    <a:cubicBezTo>
                      <a:pt x="1414" y="2000"/>
                      <a:pt x="2484" y="3386"/>
                      <a:pt x="2837" y="4613"/>
                    </a:cubicBezTo>
                    <a:cubicBezTo>
                      <a:pt x="2505" y="4368"/>
                      <a:pt x="1864" y="3760"/>
                      <a:pt x="1348" y="3760"/>
                    </a:cubicBezTo>
                    <a:cubicBezTo>
                      <a:pt x="1257" y="3760"/>
                      <a:pt x="1170" y="3779"/>
                      <a:pt x="1089" y="3823"/>
                    </a:cubicBezTo>
                    <a:cubicBezTo>
                      <a:pt x="1182" y="4223"/>
                      <a:pt x="1610" y="4464"/>
                      <a:pt x="1944" y="4660"/>
                    </a:cubicBezTo>
                    <a:cubicBezTo>
                      <a:pt x="1563" y="4569"/>
                      <a:pt x="1003" y="4254"/>
                      <a:pt x="537" y="4254"/>
                    </a:cubicBezTo>
                    <a:cubicBezTo>
                      <a:pt x="332" y="4254"/>
                      <a:pt x="146" y="4315"/>
                      <a:pt x="1" y="4483"/>
                    </a:cubicBezTo>
                    <a:cubicBezTo>
                      <a:pt x="233" y="5311"/>
                      <a:pt x="1619" y="5748"/>
                      <a:pt x="2298" y="6157"/>
                    </a:cubicBezTo>
                    <a:cubicBezTo>
                      <a:pt x="2577" y="6330"/>
                      <a:pt x="3088" y="6617"/>
                      <a:pt x="3682" y="6617"/>
                    </a:cubicBezTo>
                    <a:cubicBezTo>
                      <a:pt x="4076" y="6617"/>
                      <a:pt x="4506" y="6491"/>
                      <a:pt x="4929" y="6120"/>
                    </a:cubicBezTo>
                    <a:cubicBezTo>
                      <a:pt x="5115" y="5469"/>
                      <a:pt x="5134" y="4697"/>
                      <a:pt x="5162" y="4027"/>
                    </a:cubicBezTo>
                    <a:cubicBezTo>
                      <a:pt x="5208" y="2883"/>
                      <a:pt x="5487" y="996"/>
                      <a:pt x="4771"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7" name="Google Shape;2501;p64">
                <a:extLst>
                  <a:ext uri="{FF2B5EF4-FFF2-40B4-BE49-F238E27FC236}">
                    <a16:creationId xmlns:a16="http://schemas.microsoft.com/office/drawing/2014/main" id="{E5F6A491-9900-4D1D-9263-24791C173B3F}"/>
                  </a:ext>
                </a:extLst>
              </p:cNvPr>
              <p:cNvSpPr/>
              <p:nvPr/>
            </p:nvSpPr>
            <p:spPr>
              <a:xfrm>
                <a:off x="3298764" y="4140691"/>
                <a:ext cx="162614" cy="227757"/>
              </a:xfrm>
              <a:custGeom>
                <a:avLst/>
                <a:gdLst/>
                <a:ahLst/>
                <a:cxnLst/>
                <a:rect l="l" t="t" r="r" b="b"/>
                <a:pathLst>
                  <a:path w="2354" h="3297" extrusionOk="0">
                    <a:moveTo>
                      <a:pt x="313" y="1644"/>
                    </a:moveTo>
                    <a:cubicBezTo>
                      <a:pt x="317" y="1644"/>
                      <a:pt x="334" y="1654"/>
                      <a:pt x="370" y="1679"/>
                    </a:cubicBezTo>
                    <a:cubicBezTo>
                      <a:pt x="488" y="1763"/>
                      <a:pt x="591" y="1870"/>
                      <a:pt x="699" y="1966"/>
                    </a:cubicBezTo>
                    <a:lnTo>
                      <a:pt x="699" y="1966"/>
                    </a:lnTo>
                    <a:cubicBezTo>
                      <a:pt x="663" y="1938"/>
                      <a:pt x="628" y="1911"/>
                      <a:pt x="593" y="1884"/>
                    </a:cubicBezTo>
                    <a:cubicBezTo>
                      <a:pt x="570" y="1868"/>
                      <a:pt x="294" y="1644"/>
                      <a:pt x="313" y="1644"/>
                    </a:cubicBezTo>
                    <a:close/>
                    <a:moveTo>
                      <a:pt x="1527" y="0"/>
                    </a:moveTo>
                    <a:cubicBezTo>
                      <a:pt x="1474" y="0"/>
                      <a:pt x="1427" y="35"/>
                      <a:pt x="1412" y="89"/>
                    </a:cubicBezTo>
                    <a:cubicBezTo>
                      <a:pt x="1337" y="489"/>
                      <a:pt x="1458" y="916"/>
                      <a:pt x="1458" y="1326"/>
                    </a:cubicBezTo>
                    <a:cubicBezTo>
                      <a:pt x="1458" y="1688"/>
                      <a:pt x="1477" y="2050"/>
                      <a:pt x="1516" y="2409"/>
                    </a:cubicBezTo>
                    <a:lnTo>
                      <a:pt x="1516" y="2409"/>
                    </a:lnTo>
                    <a:cubicBezTo>
                      <a:pt x="1513" y="2424"/>
                      <a:pt x="1510" y="2438"/>
                      <a:pt x="1507" y="2452"/>
                    </a:cubicBezTo>
                    <a:lnTo>
                      <a:pt x="1507" y="2452"/>
                    </a:lnTo>
                    <a:cubicBezTo>
                      <a:pt x="1292" y="2251"/>
                      <a:pt x="1071" y="2060"/>
                      <a:pt x="835" y="1884"/>
                    </a:cubicBezTo>
                    <a:cubicBezTo>
                      <a:pt x="593" y="1679"/>
                      <a:pt x="407" y="1446"/>
                      <a:pt x="100" y="1344"/>
                    </a:cubicBezTo>
                    <a:cubicBezTo>
                      <a:pt x="92" y="1341"/>
                      <a:pt x="84" y="1340"/>
                      <a:pt x="76" y="1340"/>
                    </a:cubicBezTo>
                    <a:cubicBezTo>
                      <a:pt x="32" y="1340"/>
                      <a:pt x="1" y="1381"/>
                      <a:pt x="17" y="1428"/>
                    </a:cubicBezTo>
                    <a:cubicBezTo>
                      <a:pt x="72" y="1725"/>
                      <a:pt x="407" y="1911"/>
                      <a:pt x="630" y="2079"/>
                    </a:cubicBezTo>
                    <a:cubicBezTo>
                      <a:pt x="851" y="2240"/>
                      <a:pt x="1082" y="2391"/>
                      <a:pt x="1312" y="2545"/>
                    </a:cubicBezTo>
                    <a:lnTo>
                      <a:pt x="1312" y="2545"/>
                    </a:lnTo>
                    <a:cubicBezTo>
                      <a:pt x="1315" y="2561"/>
                      <a:pt x="1323" y="2576"/>
                      <a:pt x="1337" y="2590"/>
                    </a:cubicBezTo>
                    <a:cubicBezTo>
                      <a:pt x="1384" y="2646"/>
                      <a:pt x="1412" y="2720"/>
                      <a:pt x="1421" y="2804"/>
                    </a:cubicBezTo>
                    <a:cubicBezTo>
                      <a:pt x="1433" y="2905"/>
                      <a:pt x="1510" y="2950"/>
                      <a:pt x="1594" y="2950"/>
                    </a:cubicBezTo>
                    <a:cubicBezTo>
                      <a:pt x="1642" y="2950"/>
                      <a:pt x="1692" y="2935"/>
                      <a:pt x="1733" y="2908"/>
                    </a:cubicBezTo>
                    <a:lnTo>
                      <a:pt x="1733" y="2908"/>
                    </a:lnTo>
                    <a:cubicBezTo>
                      <a:pt x="1754" y="2903"/>
                      <a:pt x="1774" y="2893"/>
                      <a:pt x="1788" y="2876"/>
                    </a:cubicBezTo>
                    <a:lnTo>
                      <a:pt x="1788" y="2876"/>
                    </a:lnTo>
                    <a:cubicBezTo>
                      <a:pt x="1965" y="3005"/>
                      <a:pt x="2136" y="3140"/>
                      <a:pt x="2295" y="3288"/>
                    </a:cubicBezTo>
                    <a:cubicBezTo>
                      <a:pt x="2299" y="3294"/>
                      <a:pt x="2305" y="3296"/>
                      <a:pt x="2310" y="3296"/>
                    </a:cubicBezTo>
                    <a:cubicBezTo>
                      <a:pt x="2331" y="3296"/>
                      <a:pt x="2354" y="3265"/>
                      <a:pt x="2332" y="3251"/>
                    </a:cubicBezTo>
                    <a:cubicBezTo>
                      <a:pt x="2170" y="3088"/>
                      <a:pt x="1995" y="2938"/>
                      <a:pt x="1815" y="2795"/>
                    </a:cubicBezTo>
                    <a:lnTo>
                      <a:pt x="1815" y="2795"/>
                    </a:lnTo>
                    <a:cubicBezTo>
                      <a:pt x="1819" y="2780"/>
                      <a:pt x="1821" y="2765"/>
                      <a:pt x="1821" y="2748"/>
                    </a:cubicBezTo>
                    <a:cubicBezTo>
                      <a:pt x="1802" y="2116"/>
                      <a:pt x="1830" y="1493"/>
                      <a:pt x="1821" y="861"/>
                    </a:cubicBezTo>
                    <a:cubicBezTo>
                      <a:pt x="1811" y="647"/>
                      <a:pt x="1867" y="70"/>
                      <a:pt x="1560" y="5"/>
                    </a:cubicBezTo>
                    <a:cubicBezTo>
                      <a:pt x="1549" y="2"/>
                      <a:pt x="1538" y="0"/>
                      <a:pt x="152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8" name="Google Shape;2502;p64">
                <a:extLst>
                  <a:ext uri="{FF2B5EF4-FFF2-40B4-BE49-F238E27FC236}">
                    <a16:creationId xmlns:a16="http://schemas.microsoft.com/office/drawing/2014/main" id="{00F64A82-B4B1-48B1-BACD-E1C12B4DD870}"/>
                  </a:ext>
                </a:extLst>
              </p:cNvPr>
              <p:cNvSpPr/>
              <p:nvPr/>
            </p:nvSpPr>
            <p:spPr>
              <a:xfrm>
                <a:off x="3311543" y="4239819"/>
                <a:ext cx="133601" cy="135880"/>
              </a:xfrm>
              <a:custGeom>
                <a:avLst/>
                <a:gdLst/>
                <a:ahLst/>
                <a:cxnLst/>
                <a:rect l="l" t="t" r="r" b="b"/>
                <a:pathLst>
                  <a:path w="1934" h="1967" extrusionOk="0">
                    <a:moveTo>
                      <a:pt x="628" y="639"/>
                    </a:moveTo>
                    <a:cubicBezTo>
                      <a:pt x="773" y="786"/>
                      <a:pt x="909" y="943"/>
                      <a:pt x="1036" y="1109"/>
                    </a:cubicBezTo>
                    <a:lnTo>
                      <a:pt x="1036" y="1109"/>
                    </a:lnTo>
                    <a:cubicBezTo>
                      <a:pt x="882" y="958"/>
                      <a:pt x="745" y="780"/>
                      <a:pt x="628" y="639"/>
                    </a:cubicBezTo>
                    <a:close/>
                    <a:moveTo>
                      <a:pt x="77" y="1"/>
                    </a:moveTo>
                    <a:cubicBezTo>
                      <a:pt x="35" y="1"/>
                      <a:pt x="1" y="51"/>
                      <a:pt x="8" y="95"/>
                    </a:cubicBezTo>
                    <a:cubicBezTo>
                      <a:pt x="36" y="318"/>
                      <a:pt x="380" y="569"/>
                      <a:pt x="520" y="737"/>
                    </a:cubicBezTo>
                    <a:cubicBezTo>
                      <a:pt x="696" y="935"/>
                      <a:pt x="970" y="1284"/>
                      <a:pt x="1266" y="1413"/>
                    </a:cubicBezTo>
                    <a:lnTo>
                      <a:pt x="1266" y="1413"/>
                    </a:lnTo>
                    <a:cubicBezTo>
                      <a:pt x="1296" y="1454"/>
                      <a:pt x="1326" y="1495"/>
                      <a:pt x="1357" y="1537"/>
                    </a:cubicBezTo>
                    <a:cubicBezTo>
                      <a:pt x="1459" y="1676"/>
                      <a:pt x="1626" y="1788"/>
                      <a:pt x="1719" y="1927"/>
                    </a:cubicBezTo>
                    <a:cubicBezTo>
                      <a:pt x="1732" y="1953"/>
                      <a:pt x="1763" y="1967"/>
                      <a:pt x="1794" y="1967"/>
                    </a:cubicBezTo>
                    <a:cubicBezTo>
                      <a:pt x="1829" y="1967"/>
                      <a:pt x="1863" y="1948"/>
                      <a:pt x="1868" y="1909"/>
                    </a:cubicBezTo>
                    <a:cubicBezTo>
                      <a:pt x="1933" y="1527"/>
                      <a:pt x="1533" y="1239"/>
                      <a:pt x="1282" y="1007"/>
                    </a:cubicBezTo>
                    <a:cubicBezTo>
                      <a:pt x="920" y="644"/>
                      <a:pt x="529" y="309"/>
                      <a:pt x="111" y="11"/>
                    </a:cubicBezTo>
                    <a:cubicBezTo>
                      <a:pt x="99" y="4"/>
                      <a:pt x="88" y="1"/>
                      <a:pt x="7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9" name="Google Shape;2503;p64">
                <a:extLst>
                  <a:ext uri="{FF2B5EF4-FFF2-40B4-BE49-F238E27FC236}">
                    <a16:creationId xmlns:a16="http://schemas.microsoft.com/office/drawing/2014/main" id="{30E1D795-552A-4270-8007-5581348E56E5}"/>
                  </a:ext>
                </a:extLst>
              </p:cNvPr>
              <p:cNvSpPr/>
              <p:nvPr/>
            </p:nvSpPr>
            <p:spPr>
              <a:xfrm>
                <a:off x="4200519" y="4234977"/>
                <a:ext cx="10362" cy="7806"/>
              </a:xfrm>
              <a:custGeom>
                <a:avLst/>
                <a:gdLst/>
                <a:ahLst/>
                <a:cxnLst/>
                <a:rect l="l" t="t" r="r" b="b"/>
                <a:pathLst>
                  <a:path w="150" h="113" extrusionOk="0">
                    <a:moveTo>
                      <a:pt x="75" y="1"/>
                    </a:moveTo>
                    <a:cubicBezTo>
                      <a:pt x="0" y="1"/>
                      <a:pt x="0" y="112"/>
                      <a:pt x="75" y="112"/>
                    </a:cubicBezTo>
                    <a:cubicBezTo>
                      <a:pt x="149" y="112"/>
                      <a:pt x="149" y="1"/>
                      <a:pt x="75" y="1"/>
                    </a:cubicBezTo>
                    <a:close/>
                  </a:path>
                </a:pathLst>
              </a:custGeom>
              <a:solidFill>
                <a:srgbClr val="19342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0" name="Google Shape;2504;p64">
                <a:extLst>
                  <a:ext uri="{FF2B5EF4-FFF2-40B4-BE49-F238E27FC236}">
                    <a16:creationId xmlns:a16="http://schemas.microsoft.com/office/drawing/2014/main" id="{851329E9-2301-4035-A839-EC55B23387C0}"/>
                  </a:ext>
                </a:extLst>
              </p:cNvPr>
              <p:cNvSpPr/>
              <p:nvPr/>
            </p:nvSpPr>
            <p:spPr>
              <a:xfrm>
                <a:off x="4137381" y="4086112"/>
                <a:ext cx="131252" cy="165654"/>
              </a:xfrm>
              <a:custGeom>
                <a:avLst/>
                <a:gdLst/>
                <a:ahLst/>
                <a:cxnLst/>
                <a:rect l="l" t="t" r="r" b="b"/>
                <a:pathLst>
                  <a:path w="1900" h="2398" extrusionOk="0">
                    <a:moveTo>
                      <a:pt x="1530" y="350"/>
                    </a:moveTo>
                    <a:cubicBezTo>
                      <a:pt x="1517" y="725"/>
                      <a:pt x="1282" y="1146"/>
                      <a:pt x="1035" y="1393"/>
                    </a:cubicBezTo>
                    <a:cubicBezTo>
                      <a:pt x="987" y="1441"/>
                      <a:pt x="935" y="1485"/>
                      <a:pt x="882" y="1527"/>
                    </a:cubicBezTo>
                    <a:lnTo>
                      <a:pt x="882" y="1527"/>
                    </a:lnTo>
                    <a:cubicBezTo>
                      <a:pt x="953" y="1328"/>
                      <a:pt x="1060" y="1141"/>
                      <a:pt x="1175" y="956"/>
                    </a:cubicBezTo>
                    <a:cubicBezTo>
                      <a:pt x="1278" y="784"/>
                      <a:pt x="1391" y="540"/>
                      <a:pt x="1530" y="350"/>
                    </a:cubicBezTo>
                    <a:close/>
                    <a:moveTo>
                      <a:pt x="1609" y="1"/>
                    </a:moveTo>
                    <a:cubicBezTo>
                      <a:pt x="1583" y="1"/>
                      <a:pt x="1558" y="9"/>
                      <a:pt x="1537" y="26"/>
                    </a:cubicBezTo>
                    <a:cubicBezTo>
                      <a:pt x="1286" y="250"/>
                      <a:pt x="1091" y="687"/>
                      <a:pt x="933" y="975"/>
                    </a:cubicBezTo>
                    <a:cubicBezTo>
                      <a:pt x="785" y="1258"/>
                      <a:pt x="681" y="1452"/>
                      <a:pt x="638" y="1699"/>
                    </a:cubicBezTo>
                    <a:lnTo>
                      <a:pt x="638" y="1699"/>
                    </a:lnTo>
                    <a:cubicBezTo>
                      <a:pt x="636" y="1700"/>
                      <a:pt x="634" y="1701"/>
                      <a:pt x="632" y="1703"/>
                    </a:cubicBezTo>
                    <a:lnTo>
                      <a:pt x="632" y="1703"/>
                    </a:lnTo>
                    <a:cubicBezTo>
                      <a:pt x="613" y="1677"/>
                      <a:pt x="594" y="1650"/>
                      <a:pt x="577" y="1622"/>
                    </a:cubicBezTo>
                    <a:lnTo>
                      <a:pt x="577" y="1622"/>
                    </a:lnTo>
                    <a:cubicBezTo>
                      <a:pt x="485" y="1277"/>
                      <a:pt x="499" y="883"/>
                      <a:pt x="254" y="612"/>
                    </a:cubicBezTo>
                    <a:cubicBezTo>
                      <a:pt x="238" y="599"/>
                      <a:pt x="219" y="593"/>
                      <a:pt x="200" y="593"/>
                    </a:cubicBezTo>
                    <a:cubicBezTo>
                      <a:pt x="167" y="593"/>
                      <a:pt x="136" y="613"/>
                      <a:pt x="124" y="649"/>
                    </a:cubicBezTo>
                    <a:cubicBezTo>
                      <a:pt x="0" y="975"/>
                      <a:pt x="104" y="1519"/>
                      <a:pt x="350" y="1906"/>
                    </a:cubicBezTo>
                    <a:lnTo>
                      <a:pt x="350" y="1906"/>
                    </a:lnTo>
                    <a:cubicBezTo>
                      <a:pt x="285" y="1959"/>
                      <a:pt x="225" y="2017"/>
                      <a:pt x="170" y="2081"/>
                    </a:cubicBezTo>
                    <a:cubicBezTo>
                      <a:pt x="63" y="2205"/>
                      <a:pt x="158" y="2398"/>
                      <a:pt x="300" y="2398"/>
                    </a:cubicBezTo>
                    <a:cubicBezTo>
                      <a:pt x="330" y="2398"/>
                      <a:pt x="361" y="2389"/>
                      <a:pt x="393" y="2370"/>
                    </a:cubicBezTo>
                    <a:cubicBezTo>
                      <a:pt x="470" y="2324"/>
                      <a:pt x="548" y="2273"/>
                      <a:pt x="626" y="2217"/>
                    </a:cubicBezTo>
                    <a:lnTo>
                      <a:pt x="626" y="2217"/>
                    </a:lnTo>
                    <a:cubicBezTo>
                      <a:pt x="735" y="2301"/>
                      <a:pt x="857" y="2353"/>
                      <a:pt x="989" y="2360"/>
                    </a:cubicBezTo>
                    <a:cubicBezTo>
                      <a:pt x="1119" y="2360"/>
                      <a:pt x="1193" y="2147"/>
                      <a:pt x="1063" y="2091"/>
                    </a:cubicBezTo>
                    <a:cubicBezTo>
                      <a:pt x="1009" y="2067"/>
                      <a:pt x="956" y="2034"/>
                      <a:pt x="904" y="1994"/>
                    </a:cubicBezTo>
                    <a:lnTo>
                      <a:pt x="904" y="1994"/>
                    </a:lnTo>
                    <a:cubicBezTo>
                      <a:pt x="1454" y="1505"/>
                      <a:pt x="1900" y="795"/>
                      <a:pt x="1714" y="73"/>
                    </a:cubicBezTo>
                    <a:cubicBezTo>
                      <a:pt x="1696" y="26"/>
                      <a:pt x="1653" y="1"/>
                      <a:pt x="1609"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1" name="Google Shape;2505;p64">
                <a:extLst>
                  <a:ext uri="{FF2B5EF4-FFF2-40B4-BE49-F238E27FC236}">
                    <a16:creationId xmlns:a16="http://schemas.microsoft.com/office/drawing/2014/main" id="{1F376C4C-1647-40A3-A31F-1B511F6E57BD}"/>
                  </a:ext>
                </a:extLst>
              </p:cNvPr>
              <p:cNvSpPr/>
              <p:nvPr/>
            </p:nvSpPr>
            <p:spPr>
              <a:xfrm>
                <a:off x="2411446" y="4706861"/>
                <a:ext cx="123446" cy="51879"/>
              </a:xfrm>
              <a:custGeom>
                <a:avLst/>
                <a:gdLst/>
                <a:ahLst/>
                <a:cxnLst/>
                <a:rect l="l" t="t" r="r" b="b"/>
                <a:pathLst>
                  <a:path w="1787" h="751" extrusionOk="0">
                    <a:moveTo>
                      <a:pt x="549" y="273"/>
                    </a:moveTo>
                    <a:cubicBezTo>
                      <a:pt x="717" y="273"/>
                      <a:pt x="890" y="312"/>
                      <a:pt x="1014" y="374"/>
                    </a:cubicBezTo>
                    <a:cubicBezTo>
                      <a:pt x="1101" y="417"/>
                      <a:pt x="1176" y="477"/>
                      <a:pt x="1258" y="528"/>
                    </a:cubicBezTo>
                    <a:lnTo>
                      <a:pt x="1258" y="528"/>
                    </a:lnTo>
                    <a:cubicBezTo>
                      <a:pt x="948" y="499"/>
                      <a:pt x="592" y="439"/>
                      <a:pt x="347" y="294"/>
                    </a:cubicBezTo>
                    <a:lnTo>
                      <a:pt x="347" y="294"/>
                    </a:lnTo>
                    <a:cubicBezTo>
                      <a:pt x="411" y="279"/>
                      <a:pt x="480" y="273"/>
                      <a:pt x="549" y="273"/>
                    </a:cubicBezTo>
                    <a:close/>
                    <a:moveTo>
                      <a:pt x="647" y="0"/>
                    </a:moveTo>
                    <a:cubicBezTo>
                      <a:pt x="440" y="0"/>
                      <a:pt x="229" y="54"/>
                      <a:pt x="75" y="169"/>
                    </a:cubicBezTo>
                    <a:cubicBezTo>
                      <a:pt x="10" y="206"/>
                      <a:pt x="1" y="290"/>
                      <a:pt x="47" y="337"/>
                    </a:cubicBezTo>
                    <a:cubicBezTo>
                      <a:pt x="379" y="628"/>
                      <a:pt x="943" y="694"/>
                      <a:pt x="1402" y="694"/>
                    </a:cubicBezTo>
                    <a:cubicBezTo>
                      <a:pt x="1469" y="694"/>
                      <a:pt x="1534" y="692"/>
                      <a:pt x="1595" y="690"/>
                    </a:cubicBezTo>
                    <a:lnTo>
                      <a:pt x="1595" y="690"/>
                    </a:lnTo>
                    <a:cubicBezTo>
                      <a:pt x="1616" y="702"/>
                      <a:pt x="1636" y="714"/>
                      <a:pt x="1656" y="727"/>
                    </a:cubicBezTo>
                    <a:cubicBezTo>
                      <a:pt x="1675" y="743"/>
                      <a:pt x="1696" y="750"/>
                      <a:pt x="1716" y="750"/>
                    </a:cubicBezTo>
                    <a:cubicBezTo>
                      <a:pt x="1754" y="750"/>
                      <a:pt x="1786" y="723"/>
                      <a:pt x="1786" y="681"/>
                    </a:cubicBezTo>
                    <a:cubicBezTo>
                      <a:pt x="1786" y="550"/>
                      <a:pt x="1712" y="439"/>
                      <a:pt x="1591" y="383"/>
                    </a:cubicBezTo>
                    <a:cubicBezTo>
                      <a:pt x="1424" y="271"/>
                      <a:pt x="1238" y="160"/>
                      <a:pt x="1052" y="76"/>
                    </a:cubicBezTo>
                    <a:cubicBezTo>
                      <a:pt x="933" y="26"/>
                      <a:pt x="791" y="0"/>
                      <a:pt x="64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2" name="Google Shape;2506;p64">
                <a:extLst>
                  <a:ext uri="{FF2B5EF4-FFF2-40B4-BE49-F238E27FC236}">
                    <a16:creationId xmlns:a16="http://schemas.microsoft.com/office/drawing/2014/main" id="{95E6D116-1B4D-4AA6-9BB8-673F8E1F4D61}"/>
                  </a:ext>
                </a:extLst>
              </p:cNvPr>
              <p:cNvSpPr/>
              <p:nvPr/>
            </p:nvSpPr>
            <p:spPr>
              <a:xfrm>
                <a:off x="2916413" y="4436348"/>
                <a:ext cx="84278" cy="68942"/>
              </a:xfrm>
              <a:custGeom>
                <a:avLst/>
                <a:gdLst/>
                <a:ahLst/>
                <a:cxnLst/>
                <a:rect l="l" t="t" r="r" b="b"/>
                <a:pathLst>
                  <a:path w="1220" h="998" extrusionOk="0">
                    <a:moveTo>
                      <a:pt x="799" y="282"/>
                    </a:moveTo>
                    <a:cubicBezTo>
                      <a:pt x="822" y="305"/>
                      <a:pt x="842" y="334"/>
                      <a:pt x="858" y="365"/>
                    </a:cubicBezTo>
                    <a:lnTo>
                      <a:pt x="858" y="365"/>
                    </a:lnTo>
                    <a:cubicBezTo>
                      <a:pt x="841" y="346"/>
                      <a:pt x="823" y="328"/>
                      <a:pt x="805" y="310"/>
                    </a:cubicBezTo>
                    <a:lnTo>
                      <a:pt x="805" y="310"/>
                    </a:lnTo>
                    <a:cubicBezTo>
                      <a:pt x="802" y="301"/>
                      <a:pt x="801" y="291"/>
                      <a:pt x="799" y="282"/>
                    </a:cubicBezTo>
                    <a:close/>
                    <a:moveTo>
                      <a:pt x="240" y="167"/>
                    </a:moveTo>
                    <a:cubicBezTo>
                      <a:pt x="358" y="167"/>
                      <a:pt x="514" y="257"/>
                      <a:pt x="637" y="369"/>
                    </a:cubicBezTo>
                    <a:lnTo>
                      <a:pt x="637" y="369"/>
                    </a:lnTo>
                    <a:cubicBezTo>
                      <a:pt x="670" y="506"/>
                      <a:pt x="739" y="633"/>
                      <a:pt x="839" y="739"/>
                    </a:cubicBezTo>
                    <a:lnTo>
                      <a:pt x="839" y="739"/>
                    </a:lnTo>
                    <a:cubicBezTo>
                      <a:pt x="746" y="662"/>
                      <a:pt x="649" y="587"/>
                      <a:pt x="549" y="514"/>
                    </a:cubicBezTo>
                    <a:cubicBezTo>
                      <a:pt x="435" y="425"/>
                      <a:pt x="259" y="315"/>
                      <a:pt x="197" y="172"/>
                    </a:cubicBezTo>
                    <a:lnTo>
                      <a:pt x="197" y="172"/>
                    </a:lnTo>
                    <a:cubicBezTo>
                      <a:pt x="210" y="169"/>
                      <a:pt x="225" y="167"/>
                      <a:pt x="240" y="167"/>
                    </a:cubicBezTo>
                    <a:close/>
                    <a:moveTo>
                      <a:pt x="230" y="1"/>
                    </a:moveTo>
                    <a:cubicBezTo>
                      <a:pt x="163" y="1"/>
                      <a:pt x="97" y="20"/>
                      <a:pt x="37" y="68"/>
                    </a:cubicBezTo>
                    <a:cubicBezTo>
                      <a:pt x="9" y="86"/>
                      <a:pt x="0" y="124"/>
                      <a:pt x="9" y="152"/>
                    </a:cubicBezTo>
                    <a:cubicBezTo>
                      <a:pt x="37" y="328"/>
                      <a:pt x="195" y="458"/>
                      <a:pt x="335" y="561"/>
                    </a:cubicBezTo>
                    <a:cubicBezTo>
                      <a:pt x="530" y="710"/>
                      <a:pt x="744" y="849"/>
                      <a:pt x="958" y="988"/>
                    </a:cubicBezTo>
                    <a:cubicBezTo>
                      <a:pt x="968" y="995"/>
                      <a:pt x="977" y="998"/>
                      <a:pt x="986" y="998"/>
                    </a:cubicBezTo>
                    <a:cubicBezTo>
                      <a:pt x="1030" y="998"/>
                      <a:pt x="1061" y="934"/>
                      <a:pt x="1023" y="896"/>
                    </a:cubicBezTo>
                    <a:cubicBezTo>
                      <a:pt x="974" y="853"/>
                      <a:pt x="925" y="810"/>
                      <a:pt x="874" y="768"/>
                    </a:cubicBezTo>
                    <a:lnTo>
                      <a:pt x="874" y="768"/>
                    </a:lnTo>
                    <a:cubicBezTo>
                      <a:pt x="888" y="775"/>
                      <a:pt x="904" y="779"/>
                      <a:pt x="919" y="779"/>
                    </a:cubicBezTo>
                    <a:cubicBezTo>
                      <a:pt x="926" y="779"/>
                      <a:pt x="932" y="778"/>
                      <a:pt x="938" y="777"/>
                    </a:cubicBezTo>
                    <a:lnTo>
                      <a:pt x="938" y="777"/>
                    </a:lnTo>
                    <a:cubicBezTo>
                      <a:pt x="960" y="801"/>
                      <a:pt x="993" y="811"/>
                      <a:pt x="1027" y="811"/>
                    </a:cubicBezTo>
                    <a:cubicBezTo>
                      <a:pt x="1118" y="811"/>
                      <a:pt x="1219" y="737"/>
                      <a:pt x="1159" y="636"/>
                    </a:cubicBezTo>
                    <a:lnTo>
                      <a:pt x="1159" y="636"/>
                    </a:lnTo>
                    <a:cubicBezTo>
                      <a:pt x="1117" y="406"/>
                      <a:pt x="970" y="113"/>
                      <a:pt x="725" y="59"/>
                    </a:cubicBezTo>
                    <a:cubicBezTo>
                      <a:pt x="715" y="55"/>
                      <a:pt x="706" y="54"/>
                      <a:pt x="697" y="54"/>
                    </a:cubicBezTo>
                    <a:cubicBezTo>
                      <a:pt x="654" y="54"/>
                      <a:pt x="621" y="87"/>
                      <a:pt x="614" y="133"/>
                    </a:cubicBezTo>
                    <a:cubicBezTo>
                      <a:pt x="613" y="140"/>
                      <a:pt x="613" y="147"/>
                      <a:pt x="613" y="154"/>
                    </a:cubicBezTo>
                    <a:lnTo>
                      <a:pt x="613" y="154"/>
                    </a:lnTo>
                    <a:cubicBezTo>
                      <a:pt x="507" y="80"/>
                      <a:pt x="366" y="1"/>
                      <a:pt x="23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3" name="Google Shape;2507;p64">
                <a:extLst>
                  <a:ext uri="{FF2B5EF4-FFF2-40B4-BE49-F238E27FC236}">
                    <a16:creationId xmlns:a16="http://schemas.microsoft.com/office/drawing/2014/main" id="{DB5F5BF5-1C11-4984-9706-1DCA0DF9EBDB}"/>
                  </a:ext>
                </a:extLst>
              </p:cNvPr>
              <p:cNvSpPr/>
              <p:nvPr/>
            </p:nvSpPr>
            <p:spPr>
              <a:xfrm>
                <a:off x="3024935" y="4195608"/>
                <a:ext cx="82274" cy="64452"/>
              </a:xfrm>
              <a:custGeom>
                <a:avLst/>
                <a:gdLst/>
                <a:ahLst/>
                <a:cxnLst/>
                <a:rect l="l" t="t" r="r" b="b"/>
                <a:pathLst>
                  <a:path w="1191" h="933" extrusionOk="0">
                    <a:moveTo>
                      <a:pt x="888" y="575"/>
                    </a:moveTo>
                    <a:cubicBezTo>
                      <a:pt x="902" y="575"/>
                      <a:pt x="910" y="584"/>
                      <a:pt x="902" y="584"/>
                    </a:cubicBezTo>
                    <a:cubicBezTo>
                      <a:pt x="899" y="584"/>
                      <a:pt x="892" y="582"/>
                      <a:pt x="880" y="576"/>
                    </a:cubicBezTo>
                    <a:lnTo>
                      <a:pt x="880" y="576"/>
                    </a:lnTo>
                    <a:cubicBezTo>
                      <a:pt x="883" y="576"/>
                      <a:pt x="886" y="575"/>
                      <a:pt x="888" y="575"/>
                    </a:cubicBezTo>
                    <a:close/>
                    <a:moveTo>
                      <a:pt x="912" y="1"/>
                    </a:moveTo>
                    <a:cubicBezTo>
                      <a:pt x="877" y="1"/>
                      <a:pt x="842" y="19"/>
                      <a:pt x="838" y="56"/>
                    </a:cubicBezTo>
                    <a:lnTo>
                      <a:pt x="838" y="47"/>
                    </a:lnTo>
                    <a:cubicBezTo>
                      <a:pt x="814" y="196"/>
                      <a:pt x="771" y="368"/>
                      <a:pt x="775" y="529"/>
                    </a:cubicBezTo>
                    <a:lnTo>
                      <a:pt x="775" y="529"/>
                    </a:lnTo>
                    <a:cubicBezTo>
                      <a:pt x="693" y="510"/>
                      <a:pt x="603" y="474"/>
                      <a:pt x="531" y="438"/>
                    </a:cubicBezTo>
                    <a:cubicBezTo>
                      <a:pt x="424" y="376"/>
                      <a:pt x="335" y="284"/>
                      <a:pt x="214" y="284"/>
                    </a:cubicBezTo>
                    <a:cubicBezTo>
                      <a:pt x="188" y="284"/>
                      <a:pt x="161" y="288"/>
                      <a:pt x="131" y="298"/>
                    </a:cubicBezTo>
                    <a:cubicBezTo>
                      <a:pt x="47" y="326"/>
                      <a:pt x="1" y="475"/>
                      <a:pt x="103" y="521"/>
                    </a:cubicBezTo>
                    <a:cubicBezTo>
                      <a:pt x="261" y="596"/>
                      <a:pt x="373" y="735"/>
                      <a:pt x="540" y="800"/>
                    </a:cubicBezTo>
                    <a:cubicBezTo>
                      <a:pt x="642" y="851"/>
                      <a:pt x="790" y="933"/>
                      <a:pt x="914" y="933"/>
                    </a:cubicBezTo>
                    <a:cubicBezTo>
                      <a:pt x="926" y="933"/>
                      <a:pt x="938" y="932"/>
                      <a:pt x="949" y="930"/>
                    </a:cubicBezTo>
                    <a:cubicBezTo>
                      <a:pt x="1116" y="912"/>
                      <a:pt x="1191" y="717"/>
                      <a:pt x="1098" y="586"/>
                    </a:cubicBezTo>
                    <a:cubicBezTo>
                      <a:pt x="1089" y="568"/>
                      <a:pt x="1079" y="568"/>
                      <a:pt x="1070" y="558"/>
                    </a:cubicBezTo>
                    <a:cubicBezTo>
                      <a:pt x="1061" y="503"/>
                      <a:pt x="1042" y="447"/>
                      <a:pt x="1033" y="391"/>
                    </a:cubicBezTo>
                    <a:cubicBezTo>
                      <a:pt x="1014" y="280"/>
                      <a:pt x="996" y="168"/>
                      <a:pt x="986" y="56"/>
                    </a:cubicBezTo>
                    <a:cubicBezTo>
                      <a:pt x="982" y="19"/>
                      <a:pt x="947" y="1"/>
                      <a:pt x="912"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4" name="Google Shape;2508;p64">
                <a:extLst>
                  <a:ext uri="{FF2B5EF4-FFF2-40B4-BE49-F238E27FC236}">
                    <a16:creationId xmlns:a16="http://schemas.microsoft.com/office/drawing/2014/main" id="{BB113AD4-2CFF-46D7-BC3C-01C417D06B14}"/>
                  </a:ext>
                </a:extLst>
              </p:cNvPr>
              <p:cNvSpPr/>
              <p:nvPr/>
            </p:nvSpPr>
            <p:spPr>
              <a:xfrm>
                <a:off x="3702392" y="4088530"/>
                <a:ext cx="27839" cy="31846"/>
              </a:xfrm>
              <a:custGeom>
                <a:avLst/>
                <a:gdLst/>
                <a:ahLst/>
                <a:cxnLst/>
                <a:rect l="l" t="t" r="r" b="b"/>
                <a:pathLst>
                  <a:path w="403" h="461" extrusionOk="0">
                    <a:moveTo>
                      <a:pt x="74" y="1"/>
                    </a:moveTo>
                    <a:cubicBezTo>
                      <a:pt x="48" y="1"/>
                      <a:pt x="23" y="19"/>
                      <a:pt x="23" y="56"/>
                    </a:cubicBezTo>
                    <a:cubicBezTo>
                      <a:pt x="7" y="137"/>
                      <a:pt x="5" y="218"/>
                      <a:pt x="16" y="298"/>
                    </a:cubicBezTo>
                    <a:lnTo>
                      <a:pt x="16" y="298"/>
                    </a:lnTo>
                    <a:cubicBezTo>
                      <a:pt x="1" y="358"/>
                      <a:pt x="29" y="421"/>
                      <a:pt x="88" y="438"/>
                    </a:cubicBezTo>
                    <a:cubicBezTo>
                      <a:pt x="114" y="453"/>
                      <a:pt x="142" y="460"/>
                      <a:pt x="168" y="460"/>
                    </a:cubicBezTo>
                    <a:cubicBezTo>
                      <a:pt x="208" y="460"/>
                      <a:pt x="246" y="443"/>
                      <a:pt x="274" y="410"/>
                    </a:cubicBezTo>
                    <a:cubicBezTo>
                      <a:pt x="311" y="363"/>
                      <a:pt x="339" y="317"/>
                      <a:pt x="358" y="261"/>
                    </a:cubicBezTo>
                    <a:cubicBezTo>
                      <a:pt x="367" y="242"/>
                      <a:pt x="376" y="224"/>
                      <a:pt x="386" y="196"/>
                    </a:cubicBezTo>
                    <a:lnTo>
                      <a:pt x="395" y="168"/>
                    </a:lnTo>
                    <a:cubicBezTo>
                      <a:pt x="395" y="169"/>
                      <a:pt x="395" y="169"/>
                      <a:pt x="395" y="169"/>
                    </a:cubicBezTo>
                    <a:cubicBezTo>
                      <a:pt x="396" y="169"/>
                      <a:pt x="401" y="130"/>
                      <a:pt x="398" y="130"/>
                    </a:cubicBezTo>
                    <a:lnTo>
                      <a:pt x="398" y="130"/>
                    </a:lnTo>
                    <a:cubicBezTo>
                      <a:pt x="398" y="130"/>
                      <a:pt x="397" y="133"/>
                      <a:pt x="395" y="140"/>
                    </a:cubicBezTo>
                    <a:cubicBezTo>
                      <a:pt x="402" y="75"/>
                      <a:pt x="358" y="26"/>
                      <a:pt x="303" y="26"/>
                    </a:cubicBezTo>
                    <a:cubicBezTo>
                      <a:pt x="288" y="26"/>
                      <a:pt x="271" y="30"/>
                      <a:pt x="255" y="38"/>
                    </a:cubicBezTo>
                    <a:cubicBezTo>
                      <a:pt x="218" y="56"/>
                      <a:pt x="190" y="84"/>
                      <a:pt x="181" y="112"/>
                    </a:cubicBezTo>
                    <a:cubicBezTo>
                      <a:pt x="172" y="131"/>
                      <a:pt x="162" y="149"/>
                      <a:pt x="153" y="177"/>
                    </a:cubicBezTo>
                    <a:cubicBezTo>
                      <a:pt x="153" y="187"/>
                      <a:pt x="144" y="187"/>
                      <a:pt x="144" y="196"/>
                    </a:cubicBezTo>
                    <a:cubicBezTo>
                      <a:pt x="144" y="196"/>
                      <a:pt x="139" y="212"/>
                      <a:pt x="140" y="212"/>
                    </a:cubicBezTo>
                    <a:cubicBezTo>
                      <a:pt x="140" y="212"/>
                      <a:pt x="141" y="210"/>
                      <a:pt x="144" y="205"/>
                    </a:cubicBezTo>
                    <a:lnTo>
                      <a:pt x="144" y="205"/>
                    </a:lnTo>
                    <a:cubicBezTo>
                      <a:pt x="138" y="218"/>
                      <a:pt x="135" y="226"/>
                      <a:pt x="132" y="233"/>
                    </a:cubicBezTo>
                    <a:lnTo>
                      <a:pt x="132" y="233"/>
                    </a:lnTo>
                    <a:cubicBezTo>
                      <a:pt x="122" y="174"/>
                      <a:pt x="118" y="113"/>
                      <a:pt x="125" y="56"/>
                    </a:cubicBezTo>
                    <a:cubicBezTo>
                      <a:pt x="125" y="19"/>
                      <a:pt x="100" y="1"/>
                      <a:pt x="74"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5" name="Google Shape;2509;p64">
                <a:extLst>
                  <a:ext uri="{FF2B5EF4-FFF2-40B4-BE49-F238E27FC236}">
                    <a16:creationId xmlns:a16="http://schemas.microsoft.com/office/drawing/2014/main" id="{A73B0EEA-BC1C-4630-817A-035698123D2C}"/>
                  </a:ext>
                </a:extLst>
              </p:cNvPr>
              <p:cNvSpPr/>
              <p:nvPr/>
            </p:nvSpPr>
            <p:spPr>
              <a:xfrm>
                <a:off x="3816372" y="4185102"/>
                <a:ext cx="60445" cy="70876"/>
              </a:xfrm>
              <a:custGeom>
                <a:avLst/>
                <a:gdLst/>
                <a:ahLst/>
                <a:cxnLst/>
                <a:rect l="l" t="t" r="r" b="b"/>
                <a:pathLst>
                  <a:path w="875" h="1026" extrusionOk="0">
                    <a:moveTo>
                      <a:pt x="206" y="1"/>
                    </a:moveTo>
                    <a:cubicBezTo>
                      <a:pt x="191" y="1"/>
                      <a:pt x="175" y="3"/>
                      <a:pt x="158" y="7"/>
                    </a:cubicBezTo>
                    <a:cubicBezTo>
                      <a:pt x="0" y="44"/>
                      <a:pt x="56" y="249"/>
                      <a:pt x="93" y="351"/>
                    </a:cubicBezTo>
                    <a:cubicBezTo>
                      <a:pt x="121" y="425"/>
                      <a:pt x="149" y="490"/>
                      <a:pt x="177" y="555"/>
                    </a:cubicBezTo>
                    <a:cubicBezTo>
                      <a:pt x="196" y="630"/>
                      <a:pt x="214" y="704"/>
                      <a:pt x="242" y="769"/>
                    </a:cubicBezTo>
                    <a:cubicBezTo>
                      <a:pt x="289" y="853"/>
                      <a:pt x="335" y="937"/>
                      <a:pt x="400" y="1002"/>
                    </a:cubicBezTo>
                    <a:cubicBezTo>
                      <a:pt x="410" y="1019"/>
                      <a:pt x="426" y="1026"/>
                      <a:pt x="442" y="1026"/>
                    </a:cubicBezTo>
                    <a:cubicBezTo>
                      <a:pt x="470" y="1026"/>
                      <a:pt x="496" y="1004"/>
                      <a:pt x="484" y="974"/>
                    </a:cubicBezTo>
                    <a:lnTo>
                      <a:pt x="475" y="937"/>
                    </a:lnTo>
                    <a:cubicBezTo>
                      <a:pt x="470" y="926"/>
                      <a:pt x="463" y="918"/>
                      <a:pt x="455" y="913"/>
                    </a:cubicBezTo>
                    <a:lnTo>
                      <a:pt x="455" y="913"/>
                    </a:lnTo>
                    <a:cubicBezTo>
                      <a:pt x="419" y="846"/>
                      <a:pt x="375" y="787"/>
                      <a:pt x="354" y="723"/>
                    </a:cubicBezTo>
                    <a:cubicBezTo>
                      <a:pt x="316" y="630"/>
                      <a:pt x="316" y="546"/>
                      <a:pt x="289" y="462"/>
                    </a:cubicBezTo>
                    <a:cubicBezTo>
                      <a:pt x="280" y="419"/>
                      <a:pt x="191" y="249"/>
                      <a:pt x="208" y="179"/>
                    </a:cubicBezTo>
                    <a:lnTo>
                      <a:pt x="208" y="179"/>
                    </a:lnTo>
                    <a:cubicBezTo>
                      <a:pt x="208" y="191"/>
                      <a:pt x="230" y="192"/>
                      <a:pt x="251" y="221"/>
                    </a:cubicBezTo>
                    <a:cubicBezTo>
                      <a:pt x="270" y="249"/>
                      <a:pt x="289" y="277"/>
                      <a:pt x="298" y="314"/>
                    </a:cubicBezTo>
                    <a:cubicBezTo>
                      <a:pt x="326" y="360"/>
                      <a:pt x="354" y="416"/>
                      <a:pt x="372" y="472"/>
                    </a:cubicBezTo>
                    <a:cubicBezTo>
                      <a:pt x="419" y="583"/>
                      <a:pt x="419" y="751"/>
                      <a:pt x="493" y="844"/>
                    </a:cubicBezTo>
                    <a:cubicBezTo>
                      <a:pt x="521" y="882"/>
                      <a:pt x="565" y="905"/>
                      <a:pt x="610" y="905"/>
                    </a:cubicBezTo>
                    <a:cubicBezTo>
                      <a:pt x="640" y="905"/>
                      <a:pt x="671" y="894"/>
                      <a:pt x="698" y="872"/>
                    </a:cubicBezTo>
                    <a:cubicBezTo>
                      <a:pt x="874" y="732"/>
                      <a:pt x="623" y="444"/>
                      <a:pt x="549" y="314"/>
                    </a:cubicBezTo>
                    <a:cubicBezTo>
                      <a:pt x="473" y="204"/>
                      <a:pt x="366" y="1"/>
                      <a:pt x="206"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6" name="Google Shape;2510;p64">
                <a:extLst>
                  <a:ext uri="{FF2B5EF4-FFF2-40B4-BE49-F238E27FC236}">
                    <a16:creationId xmlns:a16="http://schemas.microsoft.com/office/drawing/2014/main" id="{0B52B4AC-8B8B-47AA-8C5E-49F9A04F8466}"/>
                  </a:ext>
                </a:extLst>
              </p:cNvPr>
              <p:cNvSpPr/>
              <p:nvPr/>
            </p:nvSpPr>
            <p:spPr>
              <a:xfrm>
                <a:off x="5430053" y="4399316"/>
                <a:ext cx="141269" cy="120337"/>
              </a:xfrm>
              <a:custGeom>
                <a:avLst/>
                <a:gdLst/>
                <a:ahLst/>
                <a:cxnLst/>
                <a:rect l="l" t="t" r="r" b="b"/>
                <a:pathLst>
                  <a:path w="2045" h="1742" extrusionOk="0">
                    <a:moveTo>
                      <a:pt x="317" y="1"/>
                    </a:moveTo>
                    <a:cubicBezTo>
                      <a:pt x="275" y="1"/>
                      <a:pt x="237" y="27"/>
                      <a:pt x="223" y="68"/>
                    </a:cubicBezTo>
                    <a:cubicBezTo>
                      <a:pt x="186" y="272"/>
                      <a:pt x="279" y="505"/>
                      <a:pt x="298" y="709"/>
                    </a:cubicBezTo>
                    <a:cubicBezTo>
                      <a:pt x="303" y="769"/>
                      <a:pt x="308" y="829"/>
                      <a:pt x="313" y="888"/>
                    </a:cubicBezTo>
                    <a:lnTo>
                      <a:pt x="313" y="888"/>
                    </a:lnTo>
                    <a:cubicBezTo>
                      <a:pt x="302" y="1014"/>
                      <a:pt x="286" y="1141"/>
                      <a:pt x="275" y="1269"/>
                    </a:cubicBezTo>
                    <a:lnTo>
                      <a:pt x="275" y="1269"/>
                    </a:lnTo>
                    <a:cubicBezTo>
                      <a:pt x="255" y="1272"/>
                      <a:pt x="234" y="1274"/>
                      <a:pt x="214" y="1276"/>
                    </a:cubicBezTo>
                    <a:cubicBezTo>
                      <a:pt x="0" y="1304"/>
                      <a:pt x="65" y="1639"/>
                      <a:pt x="270" y="1648"/>
                    </a:cubicBezTo>
                    <a:cubicBezTo>
                      <a:pt x="275" y="1649"/>
                      <a:pt x="280" y="1649"/>
                      <a:pt x="285" y="1649"/>
                    </a:cubicBezTo>
                    <a:cubicBezTo>
                      <a:pt x="287" y="1649"/>
                      <a:pt x="289" y="1649"/>
                      <a:pt x="291" y="1649"/>
                    </a:cubicBezTo>
                    <a:lnTo>
                      <a:pt x="291" y="1649"/>
                    </a:lnTo>
                    <a:cubicBezTo>
                      <a:pt x="310" y="1674"/>
                      <a:pt x="336" y="1693"/>
                      <a:pt x="366" y="1705"/>
                    </a:cubicBezTo>
                    <a:lnTo>
                      <a:pt x="366" y="1705"/>
                    </a:lnTo>
                    <a:cubicBezTo>
                      <a:pt x="374" y="1729"/>
                      <a:pt x="399" y="1741"/>
                      <a:pt x="423" y="1741"/>
                    </a:cubicBezTo>
                    <a:cubicBezTo>
                      <a:pt x="445" y="1741"/>
                      <a:pt x="468" y="1731"/>
                      <a:pt x="478" y="1711"/>
                    </a:cubicBezTo>
                    <a:lnTo>
                      <a:pt x="478" y="1711"/>
                    </a:lnTo>
                    <a:cubicBezTo>
                      <a:pt x="500" y="1705"/>
                      <a:pt x="521" y="1693"/>
                      <a:pt x="539" y="1676"/>
                    </a:cubicBezTo>
                    <a:cubicBezTo>
                      <a:pt x="564" y="1655"/>
                      <a:pt x="586" y="1632"/>
                      <a:pt x="605" y="1608"/>
                    </a:cubicBezTo>
                    <a:lnTo>
                      <a:pt x="605" y="1608"/>
                    </a:lnTo>
                    <a:cubicBezTo>
                      <a:pt x="1224" y="1453"/>
                      <a:pt x="1762" y="878"/>
                      <a:pt x="1999" y="309"/>
                    </a:cubicBezTo>
                    <a:cubicBezTo>
                      <a:pt x="2044" y="204"/>
                      <a:pt x="1932" y="105"/>
                      <a:pt x="1833" y="105"/>
                    </a:cubicBezTo>
                    <a:cubicBezTo>
                      <a:pt x="1809" y="105"/>
                      <a:pt x="1787" y="111"/>
                      <a:pt x="1767" y="123"/>
                    </a:cubicBezTo>
                    <a:cubicBezTo>
                      <a:pt x="1451" y="337"/>
                      <a:pt x="1135" y="560"/>
                      <a:pt x="828" y="784"/>
                    </a:cubicBezTo>
                    <a:cubicBezTo>
                      <a:pt x="713" y="854"/>
                      <a:pt x="616" y="949"/>
                      <a:pt x="527" y="1046"/>
                    </a:cubicBezTo>
                    <a:lnTo>
                      <a:pt x="527" y="1046"/>
                    </a:lnTo>
                    <a:cubicBezTo>
                      <a:pt x="550" y="654"/>
                      <a:pt x="658" y="189"/>
                      <a:pt x="363" y="12"/>
                    </a:cubicBezTo>
                    <a:cubicBezTo>
                      <a:pt x="348" y="4"/>
                      <a:pt x="332" y="1"/>
                      <a:pt x="31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7" name="Google Shape;2511;p64">
                <a:extLst>
                  <a:ext uri="{FF2B5EF4-FFF2-40B4-BE49-F238E27FC236}">
                    <a16:creationId xmlns:a16="http://schemas.microsoft.com/office/drawing/2014/main" id="{6B65507C-300C-47BA-9933-447916858F8E}"/>
                  </a:ext>
                </a:extLst>
              </p:cNvPr>
              <p:cNvSpPr/>
              <p:nvPr/>
            </p:nvSpPr>
            <p:spPr>
              <a:xfrm>
                <a:off x="4992715" y="4152843"/>
                <a:ext cx="67353" cy="99268"/>
              </a:xfrm>
              <a:custGeom>
                <a:avLst/>
                <a:gdLst/>
                <a:ahLst/>
                <a:cxnLst/>
                <a:rect l="l" t="t" r="r" b="b"/>
                <a:pathLst>
                  <a:path w="975" h="1437" extrusionOk="0">
                    <a:moveTo>
                      <a:pt x="57" y="1"/>
                    </a:moveTo>
                    <a:cubicBezTo>
                      <a:pt x="32" y="1"/>
                      <a:pt x="8" y="21"/>
                      <a:pt x="8" y="46"/>
                    </a:cubicBezTo>
                    <a:lnTo>
                      <a:pt x="17" y="55"/>
                    </a:lnTo>
                    <a:cubicBezTo>
                      <a:pt x="76" y="282"/>
                      <a:pt x="101" y="515"/>
                      <a:pt x="92" y="747"/>
                    </a:cubicBezTo>
                    <a:lnTo>
                      <a:pt x="92" y="747"/>
                    </a:lnTo>
                    <a:cubicBezTo>
                      <a:pt x="5" y="915"/>
                      <a:pt x="0" y="1060"/>
                      <a:pt x="8" y="1283"/>
                    </a:cubicBezTo>
                    <a:cubicBezTo>
                      <a:pt x="12" y="1389"/>
                      <a:pt x="89" y="1437"/>
                      <a:pt x="167" y="1437"/>
                    </a:cubicBezTo>
                    <a:cubicBezTo>
                      <a:pt x="238" y="1437"/>
                      <a:pt x="310" y="1396"/>
                      <a:pt x="326" y="1322"/>
                    </a:cubicBezTo>
                    <a:lnTo>
                      <a:pt x="326" y="1322"/>
                    </a:lnTo>
                    <a:cubicBezTo>
                      <a:pt x="503" y="1248"/>
                      <a:pt x="622" y="1067"/>
                      <a:pt x="724" y="892"/>
                    </a:cubicBezTo>
                    <a:cubicBezTo>
                      <a:pt x="826" y="734"/>
                      <a:pt x="975" y="437"/>
                      <a:pt x="900" y="241"/>
                    </a:cubicBezTo>
                    <a:cubicBezTo>
                      <a:pt x="880" y="173"/>
                      <a:pt x="815" y="130"/>
                      <a:pt x="745" y="130"/>
                    </a:cubicBezTo>
                    <a:cubicBezTo>
                      <a:pt x="719" y="130"/>
                      <a:pt x="693" y="136"/>
                      <a:pt x="668" y="148"/>
                    </a:cubicBezTo>
                    <a:cubicBezTo>
                      <a:pt x="493" y="243"/>
                      <a:pt x="346" y="372"/>
                      <a:pt x="231" y="529"/>
                    </a:cubicBezTo>
                    <a:lnTo>
                      <a:pt x="231" y="529"/>
                    </a:lnTo>
                    <a:cubicBezTo>
                      <a:pt x="210" y="357"/>
                      <a:pt x="174" y="187"/>
                      <a:pt x="91" y="18"/>
                    </a:cubicBezTo>
                    <a:cubicBezTo>
                      <a:pt x="82" y="6"/>
                      <a:pt x="70" y="1"/>
                      <a:pt x="5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8" name="Google Shape;2512;p64">
                <a:extLst>
                  <a:ext uri="{FF2B5EF4-FFF2-40B4-BE49-F238E27FC236}">
                    <a16:creationId xmlns:a16="http://schemas.microsoft.com/office/drawing/2014/main" id="{C198E082-E034-422D-9C9C-715183CD053F}"/>
                  </a:ext>
                </a:extLst>
              </p:cNvPr>
              <p:cNvSpPr/>
              <p:nvPr/>
            </p:nvSpPr>
            <p:spPr>
              <a:xfrm>
                <a:off x="4784443" y="4237810"/>
                <a:ext cx="48218" cy="87870"/>
              </a:xfrm>
              <a:custGeom>
                <a:avLst/>
                <a:gdLst/>
                <a:ahLst/>
                <a:cxnLst/>
                <a:rect l="l" t="t" r="r" b="b"/>
                <a:pathLst>
                  <a:path w="698" h="1272" extrusionOk="0">
                    <a:moveTo>
                      <a:pt x="154" y="1"/>
                    </a:moveTo>
                    <a:cubicBezTo>
                      <a:pt x="90" y="1"/>
                      <a:pt x="29" y="43"/>
                      <a:pt x="10" y="109"/>
                    </a:cubicBezTo>
                    <a:cubicBezTo>
                      <a:pt x="0" y="276"/>
                      <a:pt x="37" y="434"/>
                      <a:pt x="112" y="574"/>
                    </a:cubicBezTo>
                    <a:cubicBezTo>
                      <a:pt x="122" y="604"/>
                      <a:pt x="158" y="691"/>
                      <a:pt x="198" y="790"/>
                    </a:cubicBezTo>
                    <a:lnTo>
                      <a:pt x="198" y="790"/>
                    </a:lnTo>
                    <a:cubicBezTo>
                      <a:pt x="194" y="829"/>
                      <a:pt x="190" y="867"/>
                      <a:pt x="186" y="899"/>
                    </a:cubicBezTo>
                    <a:cubicBezTo>
                      <a:pt x="186" y="983"/>
                      <a:pt x="233" y="1066"/>
                      <a:pt x="307" y="1113"/>
                    </a:cubicBezTo>
                    <a:cubicBezTo>
                      <a:pt x="308" y="1114"/>
                      <a:pt x="310" y="1114"/>
                      <a:pt x="311" y="1115"/>
                    </a:cubicBezTo>
                    <a:lnTo>
                      <a:pt x="311" y="1115"/>
                    </a:lnTo>
                    <a:cubicBezTo>
                      <a:pt x="318" y="1151"/>
                      <a:pt x="318" y="1174"/>
                      <a:pt x="307" y="1178"/>
                    </a:cubicBezTo>
                    <a:cubicBezTo>
                      <a:pt x="251" y="1206"/>
                      <a:pt x="270" y="1271"/>
                      <a:pt x="316" y="1271"/>
                    </a:cubicBezTo>
                    <a:lnTo>
                      <a:pt x="316" y="1262"/>
                    </a:lnTo>
                    <a:lnTo>
                      <a:pt x="363" y="1262"/>
                    </a:lnTo>
                    <a:cubicBezTo>
                      <a:pt x="391" y="1262"/>
                      <a:pt x="409" y="1243"/>
                      <a:pt x="409" y="1225"/>
                    </a:cubicBezTo>
                    <a:cubicBezTo>
                      <a:pt x="419" y="1199"/>
                      <a:pt x="425" y="1173"/>
                      <a:pt x="429" y="1148"/>
                    </a:cubicBezTo>
                    <a:lnTo>
                      <a:pt x="429" y="1148"/>
                    </a:lnTo>
                    <a:cubicBezTo>
                      <a:pt x="472" y="1148"/>
                      <a:pt x="516" y="1136"/>
                      <a:pt x="558" y="1113"/>
                    </a:cubicBezTo>
                    <a:cubicBezTo>
                      <a:pt x="651" y="1057"/>
                      <a:pt x="698" y="946"/>
                      <a:pt x="670" y="834"/>
                    </a:cubicBezTo>
                    <a:cubicBezTo>
                      <a:pt x="614" y="555"/>
                      <a:pt x="502" y="174"/>
                      <a:pt x="233" y="25"/>
                    </a:cubicBezTo>
                    <a:cubicBezTo>
                      <a:pt x="208" y="8"/>
                      <a:pt x="181" y="1"/>
                      <a:pt x="154"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9" name="Google Shape;2513;p64">
                <a:extLst>
                  <a:ext uri="{FF2B5EF4-FFF2-40B4-BE49-F238E27FC236}">
                    <a16:creationId xmlns:a16="http://schemas.microsoft.com/office/drawing/2014/main" id="{6D5D1515-A847-4949-AA2F-5919B8B1AFA9}"/>
                  </a:ext>
                </a:extLst>
              </p:cNvPr>
              <p:cNvSpPr/>
              <p:nvPr/>
            </p:nvSpPr>
            <p:spPr>
              <a:xfrm>
                <a:off x="4639930" y="4097027"/>
                <a:ext cx="55886" cy="60929"/>
              </a:xfrm>
              <a:custGeom>
                <a:avLst/>
                <a:gdLst/>
                <a:ahLst/>
                <a:cxnLst/>
                <a:rect l="l" t="t" r="r" b="b"/>
                <a:pathLst>
                  <a:path w="809" h="882" extrusionOk="0">
                    <a:moveTo>
                      <a:pt x="465" y="529"/>
                    </a:moveTo>
                    <a:cubicBezTo>
                      <a:pt x="472" y="529"/>
                      <a:pt x="470" y="534"/>
                      <a:pt x="464" y="541"/>
                    </a:cubicBezTo>
                    <a:lnTo>
                      <a:pt x="464" y="541"/>
                    </a:lnTo>
                    <a:cubicBezTo>
                      <a:pt x="465" y="533"/>
                      <a:pt x="465" y="529"/>
                      <a:pt x="465" y="529"/>
                    </a:cubicBezTo>
                    <a:close/>
                    <a:moveTo>
                      <a:pt x="580" y="1"/>
                    </a:moveTo>
                    <a:cubicBezTo>
                      <a:pt x="553" y="1"/>
                      <a:pt x="525" y="12"/>
                      <a:pt x="502" y="36"/>
                    </a:cubicBezTo>
                    <a:cubicBezTo>
                      <a:pt x="474" y="82"/>
                      <a:pt x="437" y="138"/>
                      <a:pt x="400" y="185"/>
                    </a:cubicBezTo>
                    <a:cubicBezTo>
                      <a:pt x="366" y="219"/>
                      <a:pt x="321" y="238"/>
                      <a:pt x="278" y="268"/>
                    </a:cubicBezTo>
                    <a:lnTo>
                      <a:pt x="278" y="268"/>
                    </a:lnTo>
                    <a:cubicBezTo>
                      <a:pt x="260" y="222"/>
                      <a:pt x="235" y="179"/>
                      <a:pt x="205" y="138"/>
                    </a:cubicBezTo>
                    <a:cubicBezTo>
                      <a:pt x="185" y="102"/>
                      <a:pt x="153" y="87"/>
                      <a:pt x="121" y="87"/>
                    </a:cubicBezTo>
                    <a:cubicBezTo>
                      <a:pt x="61" y="87"/>
                      <a:pt x="0" y="140"/>
                      <a:pt x="19" y="212"/>
                    </a:cubicBezTo>
                    <a:cubicBezTo>
                      <a:pt x="28" y="296"/>
                      <a:pt x="37" y="371"/>
                      <a:pt x="46" y="454"/>
                    </a:cubicBezTo>
                    <a:cubicBezTo>
                      <a:pt x="46" y="488"/>
                      <a:pt x="63" y="511"/>
                      <a:pt x="84" y="522"/>
                    </a:cubicBezTo>
                    <a:lnTo>
                      <a:pt x="84" y="522"/>
                    </a:lnTo>
                    <a:cubicBezTo>
                      <a:pt x="88" y="595"/>
                      <a:pt x="89" y="667"/>
                      <a:pt x="93" y="733"/>
                    </a:cubicBezTo>
                    <a:cubicBezTo>
                      <a:pt x="102" y="817"/>
                      <a:pt x="167" y="882"/>
                      <a:pt x="251" y="882"/>
                    </a:cubicBezTo>
                    <a:cubicBezTo>
                      <a:pt x="372" y="882"/>
                      <a:pt x="465" y="789"/>
                      <a:pt x="456" y="668"/>
                    </a:cubicBezTo>
                    <a:cubicBezTo>
                      <a:pt x="456" y="662"/>
                      <a:pt x="460" y="601"/>
                      <a:pt x="463" y="562"/>
                    </a:cubicBezTo>
                    <a:lnTo>
                      <a:pt x="463" y="562"/>
                    </a:lnTo>
                    <a:cubicBezTo>
                      <a:pt x="470" y="558"/>
                      <a:pt x="480" y="554"/>
                      <a:pt x="493" y="547"/>
                    </a:cubicBezTo>
                    <a:cubicBezTo>
                      <a:pt x="688" y="445"/>
                      <a:pt x="809" y="231"/>
                      <a:pt x="651" y="36"/>
                    </a:cubicBezTo>
                    <a:cubicBezTo>
                      <a:pt x="632" y="12"/>
                      <a:pt x="607" y="1"/>
                      <a:pt x="58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0" name="Google Shape;2514;p64">
                <a:extLst>
                  <a:ext uri="{FF2B5EF4-FFF2-40B4-BE49-F238E27FC236}">
                    <a16:creationId xmlns:a16="http://schemas.microsoft.com/office/drawing/2014/main" id="{938CEC4D-049F-40D2-BF01-3988891AD1B9}"/>
                  </a:ext>
                </a:extLst>
              </p:cNvPr>
              <p:cNvSpPr/>
              <p:nvPr/>
            </p:nvSpPr>
            <p:spPr>
              <a:xfrm>
                <a:off x="5180541" y="4294454"/>
                <a:ext cx="85107" cy="99890"/>
              </a:xfrm>
              <a:custGeom>
                <a:avLst/>
                <a:gdLst/>
                <a:ahLst/>
                <a:cxnLst/>
                <a:rect l="l" t="t" r="r" b="b"/>
                <a:pathLst>
                  <a:path w="1232" h="1446" extrusionOk="0">
                    <a:moveTo>
                      <a:pt x="363" y="0"/>
                    </a:moveTo>
                    <a:cubicBezTo>
                      <a:pt x="343" y="0"/>
                      <a:pt x="325" y="14"/>
                      <a:pt x="320" y="42"/>
                    </a:cubicBezTo>
                    <a:cubicBezTo>
                      <a:pt x="274" y="237"/>
                      <a:pt x="283" y="451"/>
                      <a:pt x="227" y="646"/>
                    </a:cubicBezTo>
                    <a:cubicBezTo>
                      <a:pt x="171" y="851"/>
                      <a:pt x="106" y="1000"/>
                      <a:pt x="50" y="1186"/>
                    </a:cubicBezTo>
                    <a:cubicBezTo>
                      <a:pt x="1" y="1328"/>
                      <a:pt x="136" y="1445"/>
                      <a:pt x="263" y="1445"/>
                    </a:cubicBezTo>
                    <a:cubicBezTo>
                      <a:pt x="327" y="1445"/>
                      <a:pt x="388" y="1416"/>
                      <a:pt x="422" y="1344"/>
                    </a:cubicBezTo>
                    <a:cubicBezTo>
                      <a:pt x="543" y="1074"/>
                      <a:pt x="729" y="925"/>
                      <a:pt x="952" y="730"/>
                    </a:cubicBezTo>
                    <a:cubicBezTo>
                      <a:pt x="1083" y="618"/>
                      <a:pt x="1231" y="414"/>
                      <a:pt x="1073" y="256"/>
                    </a:cubicBezTo>
                    <a:cubicBezTo>
                      <a:pt x="1050" y="237"/>
                      <a:pt x="1022" y="228"/>
                      <a:pt x="994" y="228"/>
                    </a:cubicBezTo>
                    <a:cubicBezTo>
                      <a:pt x="966" y="228"/>
                      <a:pt x="939" y="237"/>
                      <a:pt x="915" y="256"/>
                    </a:cubicBezTo>
                    <a:cubicBezTo>
                      <a:pt x="794" y="386"/>
                      <a:pt x="655" y="498"/>
                      <a:pt x="515" y="591"/>
                    </a:cubicBezTo>
                    <a:cubicBezTo>
                      <a:pt x="500" y="602"/>
                      <a:pt x="485" y="613"/>
                      <a:pt x="470" y="625"/>
                    </a:cubicBezTo>
                    <a:lnTo>
                      <a:pt x="470" y="625"/>
                    </a:lnTo>
                    <a:cubicBezTo>
                      <a:pt x="471" y="430"/>
                      <a:pt x="459" y="237"/>
                      <a:pt x="413" y="42"/>
                    </a:cubicBezTo>
                    <a:cubicBezTo>
                      <a:pt x="404" y="14"/>
                      <a:pt x="383" y="0"/>
                      <a:pt x="363"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1" name="Google Shape;2515;p64">
                <a:extLst>
                  <a:ext uri="{FF2B5EF4-FFF2-40B4-BE49-F238E27FC236}">
                    <a16:creationId xmlns:a16="http://schemas.microsoft.com/office/drawing/2014/main" id="{FE40CB55-D27B-4028-B5B4-CFDA8E7C6990}"/>
                  </a:ext>
                </a:extLst>
              </p:cNvPr>
              <p:cNvSpPr/>
              <p:nvPr/>
            </p:nvSpPr>
            <p:spPr>
              <a:xfrm>
                <a:off x="5956158" y="4698980"/>
                <a:ext cx="92291" cy="142650"/>
              </a:xfrm>
              <a:custGeom>
                <a:avLst/>
                <a:gdLst/>
                <a:ahLst/>
                <a:cxnLst/>
                <a:rect l="l" t="t" r="r" b="b"/>
                <a:pathLst>
                  <a:path w="1336" h="2065" extrusionOk="0">
                    <a:moveTo>
                      <a:pt x="727" y="437"/>
                    </a:moveTo>
                    <a:cubicBezTo>
                      <a:pt x="735" y="437"/>
                      <a:pt x="741" y="447"/>
                      <a:pt x="744" y="472"/>
                    </a:cubicBezTo>
                    <a:cubicBezTo>
                      <a:pt x="775" y="655"/>
                      <a:pt x="680" y="868"/>
                      <a:pt x="550" y="1067"/>
                    </a:cubicBezTo>
                    <a:lnTo>
                      <a:pt x="550" y="1067"/>
                    </a:lnTo>
                    <a:cubicBezTo>
                      <a:pt x="564" y="1026"/>
                      <a:pt x="576" y="985"/>
                      <a:pt x="586" y="946"/>
                    </a:cubicBezTo>
                    <a:cubicBezTo>
                      <a:pt x="622" y="817"/>
                      <a:pt x="648" y="687"/>
                      <a:pt x="663" y="555"/>
                    </a:cubicBezTo>
                    <a:lnTo>
                      <a:pt x="663" y="555"/>
                    </a:lnTo>
                    <a:cubicBezTo>
                      <a:pt x="684" y="495"/>
                      <a:pt x="710" y="437"/>
                      <a:pt x="727" y="437"/>
                    </a:cubicBezTo>
                    <a:close/>
                    <a:moveTo>
                      <a:pt x="627" y="0"/>
                    </a:moveTo>
                    <a:cubicBezTo>
                      <a:pt x="609" y="0"/>
                      <a:pt x="591" y="12"/>
                      <a:pt x="586" y="35"/>
                    </a:cubicBezTo>
                    <a:lnTo>
                      <a:pt x="595" y="35"/>
                    </a:lnTo>
                    <a:cubicBezTo>
                      <a:pt x="594" y="71"/>
                      <a:pt x="591" y="107"/>
                      <a:pt x="588" y="142"/>
                    </a:cubicBezTo>
                    <a:lnTo>
                      <a:pt x="588" y="142"/>
                    </a:lnTo>
                    <a:cubicBezTo>
                      <a:pt x="233" y="466"/>
                      <a:pt x="0" y="1708"/>
                      <a:pt x="0" y="1904"/>
                    </a:cubicBezTo>
                    <a:cubicBezTo>
                      <a:pt x="0" y="2011"/>
                      <a:pt x="88" y="2065"/>
                      <a:pt x="175" y="2065"/>
                    </a:cubicBezTo>
                    <a:cubicBezTo>
                      <a:pt x="261" y="2065"/>
                      <a:pt x="344" y="2011"/>
                      <a:pt x="335" y="1904"/>
                    </a:cubicBezTo>
                    <a:cubicBezTo>
                      <a:pt x="335" y="1903"/>
                      <a:pt x="335" y="1903"/>
                      <a:pt x="335" y="1902"/>
                    </a:cubicBezTo>
                    <a:lnTo>
                      <a:pt x="335" y="1902"/>
                    </a:lnTo>
                    <a:lnTo>
                      <a:pt x="354" y="1904"/>
                    </a:lnTo>
                    <a:cubicBezTo>
                      <a:pt x="355" y="1892"/>
                      <a:pt x="357" y="1879"/>
                      <a:pt x="358" y="1866"/>
                    </a:cubicBezTo>
                    <a:lnTo>
                      <a:pt x="358" y="1866"/>
                    </a:lnTo>
                    <a:cubicBezTo>
                      <a:pt x="718" y="1628"/>
                      <a:pt x="1335" y="480"/>
                      <a:pt x="911" y="128"/>
                    </a:cubicBezTo>
                    <a:cubicBezTo>
                      <a:pt x="859" y="85"/>
                      <a:pt x="807" y="65"/>
                      <a:pt x="758" y="65"/>
                    </a:cubicBezTo>
                    <a:cubicBezTo>
                      <a:pt x="727" y="65"/>
                      <a:pt x="696" y="73"/>
                      <a:pt x="666" y="87"/>
                    </a:cubicBezTo>
                    <a:lnTo>
                      <a:pt x="666" y="87"/>
                    </a:lnTo>
                    <a:cubicBezTo>
                      <a:pt x="664" y="70"/>
                      <a:pt x="663" y="53"/>
                      <a:pt x="660" y="35"/>
                    </a:cubicBezTo>
                    <a:cubicBezTo>
                      <a:pt x="660" y="12"/>
                      <a:pt x="644" y="0"/>
                      <a:pt x="62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2" name="Google Shape;2516;p64">
                <a:extLst>
                  <a:ext uri="{FF2B5EF4-FFF2-40B4-BE49-F238E27FC236}">
                    <a16:creationId xmlns:a16="http://schemas.microsoft.com/office/drawing/2014/main" id="{86DFB2D4-083F-4A0D-94FE-C11C55D2C3B6}"/>
                  </a:ext>
                </a:extLst>
              </p:cNvPr>
              <p:cNvSpPr/>
              <p:nvPr/>
            </p:nvSpPr>
            <p:spPr>
              <a:xfrm>
                <a:off x="6042230" y="4855098"/>
                <a:ext cx="105209" cy="34540"/>
              </a:xfrm>
              <a:custGeom>
                <a:avLst/>
                <a:gdLst/>
                <a:ahLst/>
                <a:cxnLst/>
                <a:rect l="l" t="t" r="r" b="b"/>
                <a:pathLst>
                  <a:path w="1523" h="500" extrusionOk="0">
                    <a:moveTo>
                      <a:pt x="1093" y="0"/>
                    </a:moveTo>
                    <a:cubicBezTo>
                      <a:pt x="1000" y="0"/>
                      <a:pt x="907" y="12"/>
                      <a:pt x="819" y="35"/>
                    </a:cubicBezTo>
                    <a:cubicBezTo>
                      <a:pt x="605" y="72"/>
                      <a:pt x="409" y="184"/>
                      <a:pt x="196" y="193"/>
                    </a:cubicBezTo>
                    <a:cubicBezTo>
                      <a:pt x="0" y="193"/>
                      <a:pt x="0" y="500"/>
                      <a:pt x="196" y="500"/>
                    </a:cubicBezTo>
                    <a:cubicBezTo>
                      <a:pt x="325" y="500"/>
                      <a:pt x="451" y="468"/>
                      <a:pt x="577" y="431"/>
                    </a:cubicBezTo>
                    <a:lnTo>
                      <a:pt x="577" y="431"/>
                    </a:lnTo>
                    <a:cubicBezTo>
                      <a:pt x="579" y="431"/>
                      <a:pt x="580" y="430"/>
                      <a:pt x="582" y="430"/>
                    </a:cubicBezTo>
                    <a:lnTo>
                      <a:pt x="582" y="430"/>
                    </a:lnTo>
                    <a:cubicBezTo>
                      <a:pt x="591" y="436"/>
                      <a:pt x="602" y="441"/>
                      <a:pt x="614" y="444"/>
                    </a:cubicBezTo>
                    <a:cubicBezTo>
                      <a:pt x="696" y="474"/>
                      <a:pt x="823" y="495"/>
                      <a:pt x="955" y="495"/>
                    </a:cubicBezTo>
                    <a:cubicBezTo>
                      <a:pt x="1228" y="495"/>
                      <a:pt x="1523" y="407"/>
                      <a:pt x="1479" y="137"/>
                    </a:cubicBezTo>
                    <a:cubicBezTo>
                      <a:pt x="1470" y="91"/>
                      <a:pt x="1423" y="44"/>
                      <a:pt x="1367" y="35"/>
                    </a:cubicBezTo>
                    <a:cubicBezTo>
                      <a:pt x="1279" y="12"/>
                      <a:pt x="1186" y="0"/>
                      <a:pt x="1093"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3" name="Google Shape;2517;p64">
                <a:extLst>
                  <a:ext uri="{FF2B5EF4-FFF2-40B4-BE49-F238E27FC236}">
                    <a16:creationId xmlns:a16="http://schemas.microsoft.com/office/drawing/2014/main" id="{2DA21671-EA7D-47D7-A266-52A984AE4BE8}"/>
                  </a:ext>
                </a:extLst>
              </p:cNvPr>
              <p:cNvSpPr/>
              <p:nvPr/>
            </p:nvSpPr>
            <p:spPr>
              <a:xfrm>
                <a:off x="2837939" y="4145244"/>
                <a:ext cx="52846" cy="82896"/>
              </a:xfrm>
              <a:custGeom>
                <a:avLst/>
                <a:gdLst/>
                <a:ahLst/>
                <a:cxnLst/>
                <a:rect l="l" t="t" r="r" b="b"/>
                <a:pathLst>
                  <a:path w="765" h="1200" extrusionOk="0">
                    <a:moveTo>
                      <a:pt x="425" y="0"/>
                    </a:moveTo>
                    <a:cubicBezTo>
                      <a:pt x="387" y="0"/>
                      <a:pt x="350" y="21"/>
                      <a:pt x="336" y="63"/>
                    </a:cubicBezTo>
                    <a:cubicBezTo>
                      <a:pt x="280" y="212"/>
                      <a:pt x="346" y="398"/>
                      <a:pt x="392" y="556"/>
                    </a:cubicBezTo>
                    <a:cubicBezTo>
                      <a:pt x="411" y="630"/>
                      <a:pt x="439" y="714"/>
                      <a:pt x="448" y="798"/>
                    </a:cubicBezTo>
                    <a:cubicBezTo>
                      <a:pt x="448" y="800"/>
                      <a:pt x="448" y="802"/>
                      <a:pt x="449" y="805"/>
                    </a:cubicBezTo>
                    <a:lnTo>
                      <a:pt x="449" y="805"/>
                    </a:lnTo>
                    <a:cubicBezTo>
                      <a:pt x="336" y="671"/>
                      <a:pt x="230" y="533"/>
                      <a:pt x="104" y="407"/>
                    </a:cubicBezTo>
                    <a:cubicBezTo>
                      <a:pt x="93" y="397"/>
                      <a:pt x="82" y="392"/>
                      <a:pt x="71" y="392"/>
                    </a:cubicBezTo>
                    <a:cubicBezTo>
                      <a:pt x="33" y="392"/>
                      <a:pt x="0" y="445"/>
                      <a:pt x="29" y="482"/>
                    </a:cubicBezTo>
                    <a:cubicBezTo>
                      <a:pt x="215" y="677"/>
                      <a:pt x="364" y="909"/>
                      <a:pt x="476" y="1151"/>
                    </a:cubicBezTo>
                    <a:cubicBezTo>
                      <a:pt x="497" y="1183"/>
                      <a:pt x="533" y="1199"/>
                      <a:pt x="569" y="1199"/>
                    </a:cubicBezTo>
                    <a:cubicBezTo>
                      <a:pt x="596" y="1199"/>
                      <a:pt x="623" y="1190"/>
                      <a:pt x="643" y="1170"/>
                    </a:cubicBezTo>
                    <a:cubicBezTo>
                      <a:pt x="764" y="1030"/>
                      <a:pt x="727" y="835"/>
                      <a:pt x="699" y="668"/>
                    </a:cubicBezTo>
                    <a:cubicBezTo>
                      <a:pt x="652" y="463"/>
                      <a:pt x="559" y="268"/>
                      <a:pt x="513" y="63"/>
                    </a:cubicBezTo>
                    <a:cubicBezTo>
                      <a:pt x="499" y="21"/>
                      <a:pt x="462" y="0"/>
                      <a:pt x="425"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4" name="Google Shape;2518;p64">
                <a:extLst>
                  <a:ext uri="{FF2B5EF4-FFF2-40B4-BE49-F238E27FC236}">
                    <a16:creationId xmlns:a16="http://schemas.microsoft.com/office/drawing/2014/main" id="{B4AE4B6E-6DDC-43B4-A5CE-7F55E6A5AE52}"/>
                  </a:ext>
                </a:extLst>
              </p:cNvPr>
              <p:cNvSpPr/>
              <p:nvPr/>
            </p:nvSpPr>
            <p:spPr>
              <a:xfrm>
                <a:off x="3963546" y="3901327"/>
                <a:ext cx="59823" cy="76679"/>
              </a:xfrm>
              <a:custGeom>
                <a:avLst/>
                <a:gdLst/>
                <a:ahLst/>
                <a:cxnLst/>
                <a:rect l="l" t="t" r="r" b="b"/>
                <a:pathLst>
                  <a:path w="866" h="1110" extrusionOk="0">
                    <a:moveTo>
                      <a:pt x="167" y="707"/>
                    </a:moveTo>
                    <a:lnTo>
                      <a:pt x="167" y="707"/>
                    </a:lnTo>
                    <a:cubicBezTo>
                      <a:pt x="165" y="710"/>
                      <a:pt x="164" y="712"/>
                      <a:pt x="162" y="715"/>
                    </a:cubicBezTo>
                    <a:lnTo>
                      <a:pt x="162" y="715"/>
                    </a:lnTo>
                    <a:cubicBezTo>
                      <a:pt x="162" y="715"/>
                      <a:pt x="161" y="715"/>
                      <a:pt x="161" y="716"/>
                    </a:cubicBezTo>
                    <a:lnTo>
                      <a:pt x="161" y="716"/>
                    </a:lnTo>
                    <a:cubicBezTo>
                      <a:pt x="162" y="712"/>
                      <a:pt x="165" y="709"/>
                      <a:pt x="167" y="707"/>
                    </a:cubicBezTo>
                    <a:close/>
                    <a:moveTo>
                      <a:pt x="756" y="1"/>
                    </a:moveTo>
                    <a:cubicBezTo>
                      <a:pt x="740" y="1"/>
                      <a:pt x="724" y="5"/>
                      <a:pt x="707" y="14"/>
                    </a:cubicBezTo>
                    <a:cubicBezTo>
                      <a:pt x="533" y="105"/>
                      <a:pt x="396" y="242"/>
                      <a:pt x="294" y="414"/>
                    </a:cubicBezTo>
                    <a:lnTo>
                      <a:pt x="294" y="414"/>
                    </a:lnTo>
                    <a:cubicBezTo>
                      <a:pt x="284" y="318"/>
                      <a:pt x="268" y="222"/>
                      <a:pt x="252" y="125"/>
                    </a:cubicBezTo>
                    <a:cubicBezTo>
                      <a:pt x="242" y="102"/>
                      <a:pt x="217" y="91"/>
                      <a:pt x="191" y="91"/>
                    </a:cubicBezTo>
                    <a:cubicBezTo>
                      <a:pt x="166" y="91"/>
                      <a:pt x="140" y="102"/>
                      <a:pt x="131" y="125"/>
                    </a:cubicBezTo>
                    <a:cubicBezTo>
                      <a:pt x="75" y="377"/>
                      <a:pt x="28" y="637"/>
                      <a:pt x="1" y="907"/>
                    </a:cubicBezTo>
                    <a:cubicBezTo>
                      <a:pt x="1" y="972"/>
                      <a:pt x="38" y="1037"/>
                      <a:pt x="103" y="1074"/>
                    </a:cubicBezTo>
                    <a:cubicBezTo>
                      <a:pt x="149" y="1099"/>
                      <a:pt x="193" y="1110"/>
                      <a:pt x="233" y="1110"/>
                    </a:cubicBezTo>
                    <a:cubicBezTo>
                      <a:pt x="402" y="1110"/>
                      <a:pt x="517" y="916"/>
                      <a:pt x="577" y="758"/>
                    </a:cubicBezTo>
                    <a:cubicBezTo>
                      <a:pt x="642" y="544"/>
                      <a:pt x="735" y="330"/>
                      <a:pt x="828" y="135"/>
                    </a:cubicBezTo>
                    <a:cubicBezTo>
                      <a:pt x="865" y="68"/>
                      <a:pt x="819" y="1"/>
                      <a:pt x="756"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5" name="Google Shape;2519;p64">
                <a:extLst>
                  <a:ext uri="{FF2B5EF4-FFF2-40B4-BE49-F238E27FC236}">
                    <a16:creationId xmlns:a16="http://schemas.microsoft.com/office/drawing/2014/main" id="{D530408A-E0AB-4538-9568-4A8ECC7994DF}"/>
                  </a:ext>
                </a:extLst>
              </p:cNvPr>
              <p:cNvSpPr/>
              <p:nvPr/>
            </p:nvSpPr>
            <p:spPr>
              <a:xfrm>
                <a:off x="3325566" y="4005636"/>
                <a:ext cx="48287" cy="62586"/>
              </a:xfrm>
              <a:custGeom>
                <a:avLst/>
                <a:gdLst/>
                <a:ahLst/>
                <a:cxnLst/>
                <a:rect l="l" t="t" r="r" b="b"/>
                <a:pathLst>
                  <a:path w="699" h="906" extrusionOk="0">
                    <a:moveTo>
                      <a:pt x="75" y="1"/>
                    </a:moveTo>
                    <a:cubicBezTo>
                      <a:pt x="37" y="1"/>
                      <a:pt x="0" y="50"/>
                      <a:pt x="19" y="94"/>
                    </a:cubicBezTo>
                    <a:lnTo>
                      <a:pt x="29" y="94"/>
                    </a:lnTo>
                    <a:cubicBezTo>
                      <a:pt x="122" y="299"/>
                      <a:pt x="168" y="531"/>
                      <a:pt x="270" y="745"/>
                    </a:cubicBezTo>
                    <a:cubicBezTo>
                      <a:pt x="309" y="822"/>
                      <a:pt x="379" y="905"/>
                      <a:pt x="466" y="905"/>
                    </a:cubicBezTo>
                    <a:cubicBezTo>
                      <a:pt x="484" y="905"/>
                      <a:pt x="502" y="902"/>
                      <a:pt x="521" y="894"/>
                    </a:cubicBezTo>
                    <a:cubicBezTo>
                      <a:pt x="614" y="838"/>
                      <a:pt x="679" y="736"/>
                      <a:pt x="679" y="624"/>
                    </a:cubicBezTo>
                    <a:cubicBezTo>
                      <a:pt x="698" y="522"/>
                      <a:pt x="698" y="410"/>
                      <a:pt x="679" y="308"/>
                    </a:cubicBezTo>
                    <a:cubicBezTo>
                      <a:pt x="670" y="285"/>
                      <a:pt x="652" y="273"/>
                      <a:pt x="633" y="273"/>
                    </a:cubicBezTo>
                    <a:cubicBezTo>
                      <a:pt x="614" y="273"/>
                      <a:pt x="596" y="285"/>
                      <a:pt x="586" y="308"/>
                    </a:cubicBezTo>
                    <a:cubicBezTo>
                      <a:pt x="568" y="373"/>
                      <a:pt x="568" y="438"/>
                      <a:pt x="549" y="503"/>
                    </a:cubicBezTo>
                    <a:cubicBezTo>
                      <a:pt x="531" y="540"/>
                      <a:pt x="494" y="708"/>
                      <a:pt x="456" y="726"/>
                    </a:cubicBezTo>
                    <a:cubicBezTo>
                      <a:pt x="456" y="727"/>
                      <a:pt x="455" y="727"/>
                      <a:pt x="454" y="727"/>
                    </a:cubicBezTo>
                    <a:cubicBezTo>
                      <a:pt x="403" y="727"/>
                      <a:pt x="158" y="112"/>
                      <a:pt x="122" y="38"/>
                    </a:cubicBezTo>
                    <a:cubicBezTo>
                      <a:pt x="110" y="12"/>
                      <a:pt x="92" y="1"/>
                      <a:pt x="75"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6" name="Google Shape;2520;p64">
                <a:extLst>
                  <a:ext uri="{FF2B5EF4-FFF2-40B4-BE49-F238E27FC236}">
                    <a16:creationId xmlns:a16="http://schemas.microsoft.com/office/drawing/2014/main" id="{F22186C2-F4EF-4BAF-825B-71F7E01CEDFB}"/>
                  </a:ext>
                </a:extLst>
              </p:cNvPr>
              <p:cNvSpPr/>
              <p:nvPr/>
            </p:nvSpPr>
            <p:spPr>
              <a:xfrm>
                <a:off x="4513308" y="3913139"/>
                <a:ext cx="49599" cy="67560"/>
              </a:xfrm>
              <a:custGeom>
                <a:avLst/>
                <a:gdLst/>
                <a:ahLst/>
                <a:cxnLst/>
                <a:rect l="l" t="t" r="r" b="b"/>
                <a:pathLst>
                  <a:path w="718" h="978" extrusionOk="0">
                    <a:moveTo>
                      <a:pt x="607" y="0"/>
                    </a:moveTo>
                    <a:cubicBezTo>
                      <a:pt x="574" y="0"/>
                      <a:pt x="538" y="24"/>
                      <a:pt x="522" y="57"/>
                    </a:cubicBezTo>
                    <a:cubicBezTo>
                      <a:pt x="475" y="168"/>
                      <a:pt x="410" y="280"/>
                      <a:pt x="336" y="382"/>
                    </a:cubicBezTo>
                    <a:cubicBezTo>
                      <a:pt x="334" y="385"/>
                      <a:pt x="333" y="388"/>
                      <a:pt x="332" y="390"/>
                    </a:cubicBezTo>
                    <a:lnTo>
                      <a:pt x="332" y="390"/>
                    </a:lnTo>
                    <a:cubicBezTo>
                      <a:pt x="324" y="333"/>
                      <a:pt x="316" y="269"/>
                      <a:pt x="308" y="206"/>
                    </a:cubicBezTo>
                    <a:cubicBezTo>
                      <a:pt x="304" y="171"/>
                      <a:pt x="277" y="156"/>
                      <a:pt x="250" y="156"/>
                    </a:cubicBezTo>
                    <a:cubicBezTo>
                      <a:pt x="219" y="156"/>
                      <a:pt x="187" y="176"/>
                      <a:pt x="187" y="206"/>
                    </a:cubicBezTo>
                    <a:lnTo>
                      <a:pt x="178" y="206"/>
                    </a:lnTo>
                    <a:cubicBezTo>
                      <a:pt x="159" y="289"/>
                      <a:pt x="131" y="373"/>
                      <a:pt x="122" y="457"/>
                    </a:cubicBezTo>
                    <a:cubicBezTo>
                      <a:pt x="113" y="531"/>
                      <a:pt x="103" y="615"/>
                      <a:pt x="75" y="689"/>
                    </a:cubicBezTo>
                    <a:cubicBezTo>
                      <a:pt x="1" y="819"/>
                      <a:pt x="94" y="977"/>
                      <a:pt x="252" y="977"/>
                    </a:cubicBezTo>
                    <a:cubicBezTo>
                      <a:pt x="485" y="959"/>
                      <a:pt x="605" y="801"/>
                      <a:pt x="661" y="577"/>
                    </a:cubicBezTo>
                    <a:cubicBezTo>
                      <a:pt x="717" y="401"/>
                      <a:pt x="717" y="215"/>
                      <a:pt x="661" y="38"/>
                    </a:cubicBezTo>
                    <a:cubicBezTo>
                      <a:pt x="650" y="12"/>
                      <a:pt x="629" y="0"/>
                      <a:pt x="607"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7" name="Google Shape;2521;p64">
                <a:extLst>
                  <a:ext uri="{FF2B5EF4-FFF2-40B4-BE49-F238E27FC236}">
                    <a16:creationId xmlns:a16="http://schemas.microsoft.com/office/drawing/2014/main" id="{08A73557-0CBF-43E8-96FA-F78B8255F28E}"/>
                  </a:ext>
                </a:extLst>
              </p:cNvPr>
              <p:cNvSpPr/>
              <p:nvPr/>
            </p:nvSpPr>
            <p:spPr>
              <a:xfrm>
                <a:off x="4256887" y="3857876"/>
                <a:ext cx="13056" cy="112877"/>
              </a:xfrm>
              <a:custGeom>
                <a:avLst/>
                <a:gdLst/>
                <a:ahLst/>
                <a:cxnLst/>
                <a:rect l="l" t="t" r="r" b="b"/>
                <a:pathLst>
                  <a:path w="189" h="1634" extrusionOk="0">
                    <a:moveTo>
                      <a:pt x="56" y="1"/>
                    </a:moveTo>
                    <a:cubicBezTo>
                      <a:pt x="29" y="1"/>
                      <a:pt x="1" y="24"/>
                      <a:pt x="12" y="57"/>
                    </a:cubicBezTo>
                    <a:lnTo>
                      <a:pt x="12" y="66"/>
                    </a:lnTo>
                    <a:cubicBezTo>
                      <a:pt x="133" y="559"/>
                      <a:pt x="12" y="1089"/>
                      <a:pt x="58" y="1591"/>
                    </a:cubicBezTo>
                    <a:cubicBezTo>
                      <a:pt x="58" y="1619"/>
                      <a:pt x="82" y="1633"/>
                      <a:pt x="106" y="1633"/>
                    </a:cubicBezTo>
                    <a:cubicBezTo>
                      <a:pt x="130" y="1633"/>
                      <a:pt x="156" y="1619"/>
                      <a:pt x="161" y="1591"/>
                    </a:cubicBezTo>
                    <a:cubicBezTo>
                      <a:pt x="189" y="1322"/>
                      <a:pt x="161" y="1043"/>
                      <a:pt x="161" y="773"/>
                    </a:cubicBezTo>
                    <a:cubicBezTo>
                      <a:pt x="179" y="522"/>
                      <a:pt x="151" y="280"/>
                      <a:pt x="96" y="38"/>
                    </a:cubicBezTo>
                    <a:cubicBezTo>
                      <a:pt x="92" y="12"/>
                      <a:pt x="74" y="1"/>
                      <a:pt x="56"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8" name="Google Shape;2522;p64">
                <a:extLst>
                  <a:ext uri="{FF2B5EF4-FFF2-40B4-BE49-F238E27FC236}">
                    <a16:creationId xmlns:a16="http://schemas.microsoft.com/office/drawing/2014/main" id="{1D119439-3A87-4E09-ADAE-46FBE438473E}"/>
                  </a:ext>
                </a:extLst>
              </p:cNvPr>
              <p:cNvSpPr/>
              <p:nvPr/>
            </p:nvSpPr>
            <p:spPr>
              <a:xfrm>
                <a:off x="3520369" y="3942912"/>
                <a:ext cx="73156" cy="93120"/>
              </a:xfrm>
              <a:custGeom>
                <a:avLst/>
                <a:gdLst/>
                <a:ahLst/>
                <a:cxnLst/>
                <a:rect l="l" t="t" r="r" b="b"/>
                <a:pathLst>
                  <a:path w="1059" h="1348" extrusionOk="0">
                    <a:moveTo>
                      <a:pt x="65" y="0"/>
                    </a:moveTo>
                    <a:cubicBezTo>
                      <a:pt x="29" y="0"/>
                      <a:pt x="0" y="46"/>
                      <a:pt x="36" y="81"/>
                    </a:cubicBezTo>
                    <a:cubicBezTo>
                      <a:pt x="212" y="267"/>
                      <a:pt x="361" y="463"/>
                      <a:pt x="482" y="686"/>
                    </a:cubicBezTo>
                    <a:cubicBezTo>
                      <a:pt x="593" y="890"/>
                      <a:pt x="640" y="1132"/>
                      <a:pt x="779" y="1328"/>
                    </a:cubicBezTo>
                    <a:lnTo>
                      <a:pt x="784" y="1319"/>
                    </a:lnTo>
                    <a:lnTo>
                      <a:pt x="784" y="1319"/>
                    </a:lnTo>
                    <a:cubicBezTo>
                      <a:pt x="804" y="1339"/>
                      <a:pt x="834" y="1348"/>
                      <a:pt x="866" y="1348"/>
                    </a:cubicBezTo>
                    <a:cubicBezTo>
                      <a:pt x="954" y="1348"/>
                      <a:pt x="1058" y="1280"/>
                      <a:pt x="1012" y="1188"/>
                    </a:cubicBezTo>
                    <a:cubicBezTo>
                      <a:pt x="789" y="742"/>
                      <a:pt x="482" y="342"/>
                      <a:pt x="101" y="16"/>
                    </a:cubicBezTo>
                    <a:cubicBezTo>
                      <a:pt x="89" y="5"/>
                      <a:pt x="77" y="0"/>
                      <a:pt x="65"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9" name="Google Shape;2523;p64">
                <a:extLst>
                  <a:ext uri="{FF2B5EF4-FFF2-40B4-BE49-F238E27FC236}">
                    <a16:creationId xmlns:a16="http://schemas.microsoft.com/office/drawing/2014/main" id="{9FC50391-138C-496A-9CE7-C72F73E7A3E6}"/>
                  </a:ext>
                </a:extLst>
              </p:cNvPr>
              <p:cNvSpPr/>
              <p:nvPr/>
            </p:nvSpPr>
            <p:spPr>
              <a:xfrm>
                <a:off x="5381422" y="4147662"/>
                <a:ext cx="12711" cy="43106"/>
              </a:xfrm>
              <a:custGeom>
                <a:avLst/>
                <a:gdLst/>
                <a:ahLst/>
                <a:cxnLst/>
                <a:rect l="l" t="t" r="r" b="b"/>
                <a:pathLst>
                  <a:path w="184" h="624" extrusionOk="0">
                    <a:moveTo>
                      <a:pt x="70" y="1"/>
                    </a:moveTo>
                    <a:cubicBezTo>
                      <a:pt x="37" y="1"/>
                      <a:pt x="1" y="29"/>
                      <a:pt x="7" y="75"/>
                    </a:cubicBezTo>
                    <a:cubicBezTo>
                      <a:pt x="34" y="233"/>
                      <a:pt x="53" y="400"/>
                      <a:pt x="44" y="567"/>
                    </a:cubicBezTo>
                    <a:cubicBezTo>
                      <a:pt x="48" y="605"/>
                      <a:pt x="79" y="623"/>
                      <a:pt x="110" y="623"/>
                    </a:cubicBezTo>
                    <a:cubicBezTo>
                      <a:pt x="141" y="623"/>
                      <a:pt x="174" y="605"/>
                      <a:pt x="183" y="567"/>
                    </a:cubicBezTo>
                    <a:cubicBezTo>
                      <a:pt x="174" y="391"/>
                      <a:pt x="155" y="214"/>
                      <a:pt x="118" y="37"/>
                    </a:cubicBezTo>
                    <a:cubicBezTo>
                      <a:pt x="111" y="12"/>
                      <a:pt x="91" y="1"/>
                      <a:pt x="70"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0" name="Google Shape;2524;p64">
                <a:extLst>
                  <a:ext uri="{FF2B5EF4-FFF2-40B4-BE49-F238E27FC236}">
                    <a16:creationId xmlns:a16="http://schemas.microsoft.com/office/drawing/2014/main" id="{87FF6B09-F2DF-4679-82A8-93F311433902}"/>
                  </a:ext>
                </a:extLst>
              </p:cNvPr>
              <p:cNvSpPr/>
              <p:nvPr/>
            </p:nvSpPr>
            <p:spPr>
              <a:xfrm>
                <a:off x="5367053" y="4160649"/>
                <a:ext cx="75919" cy="58511"/>
              </a:xfrm>
              <a:custGeom>
                <a:avLst/>
                <a:gdLst/>
                <a:ahLst/>
                <a:cxnLst/>
                <a:rect l="l" t="t" r="r" b="b"/>
                <a:pathLst>
                  <a:path w="1099" h="847" extrusionOk="0">
                    <a:moveTo>
                      <a:pt x="234" y="0"/>
                    </a:moveTo>
                    <a:cubicBezTo>
                      <a:pt x="172" y="0"/>
                      <a:pt x="103" y="42"/>
                      <a:pt x="94" y="119"/>
                    </a:cubicBezTo>
                    <a:cubicBezTo>
                      <a:pt x="75" y="352"/>
                      <a:pt x="1" y="575"/>
                      <a:pt x="131" y="789"/>
                    </a:cubicBezTo>
                    <a:cubicBezTo>
                      <a:pt x="154" y="827"/>
                      <a:pt x="197" y="847"/>
                      <a:pt x="243" y="847"/>
                    </a:cubicBezTo>
                    <a:cubicBezTo>
                      <a:pt x="252" y="847"/>
                      <a:pt x="261" y="846"/>
                      <a:pt x="270" y="844"/>
                    </a:cubicBezTo>
                    <a:cubicBezTo>
                      <a:pt x="401" y="807"/>
                      <a:pt x="531" y="751"/>
                      <a:pt x="642" y="668"/>
                    </a:cubicBezTo>
                    <a:cubicBezTo>
                      <a:pt x="754" y="584"/>
                      <a:pt x="875" y="519"/>
                      <a:pt x="1005" y="463"/>
                    </a:cubicBezTo>
                    <a:cubicBezTo>
                      <a:pt x="1079" y="435"/>
                      <a:pt x="1098" y="314"/>
                      <a:pt x="1005" y="296"/>
                    </a:cubicBezTo>
                    <a:cubicBezTo>
                      <a:pt x="978" y="291"/>
                      <a:pt x="952" y="289"/>
                      <a:pt x="927" y="289"/>
                    </a:cubicBezTo>
                    <a:cubicBezTo>
                      <a:pt x="697" y="289"/>
                      <a:pt x="516" y="471"/>
                      <a:pt x="308" y="559"/>
                    </a:cubicBezTo>
                    <a:lnTo>
                      <a:pt x="308" y="559"/>
                    </a:lnTo>
                    <a:cubicBezTo>
                      <a:pt x="279" y="418"/>
                      <a:pt x="328" y="254"/>
                      <a:pt x="335" y="119"/>
                    </a:cubicBezTo>
                    <a:cubicBezTo>
                      <a:pt x="345" y="38"/>
                      <a:pt x="292" y="0"/>
                      <a:pt x="234"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1" name="Google Shape;2525;p64">
                <a:extLst>
                  <a:ext uri="{FF2B5EF4-FFF2-40B4-BE49-F238E27FC236}">
                    <a16:creationId xmlns:a16="http://schemas.microsoft.com/office/drawing/2014/main" id="{0304A1A9-D4EE-4F77-BB31-876D92E3D9ED}"/>
                  </a:ext>
                </a:extLst>
              </p:cNvPr>
              <p:cNvSpPr/>
              <p:nvPr/>
            </p:nvSpPr>
            <p:spPr>
              <a:xfrm>
                <a:off x="5514191" y="4203616"/>
                <a:ext cx="76126" cy="40688"/>
              </a:xfrm>
              <a:custGeom>
                <a:avLst/>
                <a:gdLst/>
                <a:ahLst/>
                <a:cxnLst/>
                <a:rect l="l" t="t" r="r" b="b"/>
                <a:pathLst>
                  <a:path w="1102" h="589" extrusionOk="0">
                    <a:moveTo>
                      <a:pt x="391" y="1"/>
                    </a:moveTo>
                    <a:cubicBezTo>
                      <a:pt x="379" y="1"/>
                      <a:pt x="366" y="6"/>
                      <a:pt x="354" y="18"/>
                    </a:cubicBezTo>
                    <a:lnTo>
                      <a:pt x="344" y="18"/>
                    </a:lnTo>
                    <a:cubicBezTo>
                      <a:pt x="298" y="74"/>
                      <a:pt x="186" y="269"/>
                      <a:pt x="112" y="297"/>
                    </a:cubicBezTo>
                    <a:cubicBezTo>
                      <a:pt x="0" y="334"/>
                      <a:pt x="0" y="501"/>
                      <a:pt x="112" y="539"/>
                    </a:cubicBezTo>
                    <a:cubicBezTo>
                      <a:pt x="198" y="572"/>
                      <a:pt x="293" y="588"/>
                      <a:pt x="390" y="588"/>
                    </a:cubicBezTo>
                    <a:cubicBezTo>
                      <a:pt x="670" y="588"/>
                      <a:pt x="962" y="453"/>
                      <a:pt x="1079" y="204"/>
                    </a:cubicBezTo>
                    <a:cubicBezTo>
                      <a:pt x="1102" y="151"/>
                      <a:pt x="1063" y="92"/>
                      <a:pt x="1007" y="92"/>
                    </a:cubicBezTo>
                    <a:cubicBezTo>
                      <a:pt x="995" y="92"/>
                      <a:pt x="981" y="95"/>
                      <a:pt x="967" y="102"/>
                    </a:cubicBezTo>
                    <a:cubicBezTo>
                      <a:pt x="767" y="225"/>
                      <a:pt x="534" y="291"/>
                      <a:pt x="296" y="294"/>
                    </a:cubicBezTo>
                    <a:lnTo>
                      <a:pt x="296" y="294"/>
                    </a:lnTo>
                    <a:cubicBezTo>
                      <a:pt x="334" y="223"/>
                      <a:pt x="405" y="143"/>
                      <a:pt x="437" y="111"/>
                    </a:cubicBezTo>
                    <a:cubicBezTo>
                      <a:pt x="474" y="67"/>
                      <a:pt x="436" y="1"/>
                      <a:pt x="391"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2" name="Google Shape;2526;p64">
                <a:extLst>
                  <a:ext uri="{FF2B5EF4-FFF2-40B4-BE49-F238E27FC236}">
                    <a16:creationId xmlns:a16="http://schemas.microsoft.com/office/drawing/2014/main" id="{89534986-2492-4449-AC44-23BBEE8665B0}"/>
                  </a:ext>
                </a:extLst>
              </p:cNvPr>
              <p:cNvSpPr/>
              <p:nvPr/>
            </p:nvSpPr>
            <p:spPr>
              <a:xfrm>
                <a:off x="4769074" y="4547214"/>
                <a:ext cx="20655" cy="129111"/>
              </a:xfrm>
              <a:custGeom>
                <a:avLst/>
                <a:gdLst/>
                <a:ahLst/>
                <a:cxnLst/>
                <a:rect l="l" t="t" r="r" b="b"/>
                <a:pathLst>
                  <a:path w="299" h="1869" extrusionOk="0">
                    <a:moveTo>
                      <a:pt x="150" y="0"/>
                    </a:moveTo>
                    <a:cubicBezTo>
                      <a:pt x="122" y="0"/>
                      <a:pt x="94" y="19"/>
                      <a:pt x="94" y="56"/>
                    </a:cubicBezTo>
                    <a:cubicBezTo>
                      <a:pt x="75" y="428"/>
                      <a:pt x="47" y="791"/>
                      <a:pt x="38" y="1163"/>
                    </a:cubicBezTo>
                    <a:cubicBezTo>
                      <a:pt x="38" y="1395"/>
                      <a:pt x="1" y="1637"/>
                      <a:pt x="140" y="1832"/>
                    </a:cubicBezTo>
                    <a:cubicBezTo>
                      <a:pt x="154" y="1855"/>
                      <a:pt x="182" y="1868"/>
                      <a:pt x="210" y="1868"/>
                    </a:cubicBezTo>
                    <a:cubicBezTo>
                      <a:pt x="240" y="1868"/>
                      <a:pt x="270" y="1852"/>
                      <a:pt x="280" y="1814"/>
                    </a:cubicBezTo>
                    <a:cubicBezTo>
                      <a:pt x="298" y="1581"/>
                      <a:pt x="289" y="1339"/>
                      <a:pt x="261" y="1107"/>
                    </a:cubicBezTo>
                    <a:cubicBezTo>
                      <a:pt x="252" y="754"/>
                      <a:pt x="224" y="409"/>
                      <a:pt x="205" y="56"/>
                    </a:cubicBezTo>
                    <a:cubicBezTo>
                      <a:pt x="205" y="19"/>
                      <a:pt x="178" y="0"/>
                      <a:pt x="150"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3" name="Google Shape;2527;p64">
                <a:extLst>
                  <a:ext uri="{FF2B5EF4-FFF2-40B4-BE49-F238E27FC236}">
                    <a16:creationId xmlns:a16="http://schemas.microsoft.com/office/drawing/2014/main" id="{B80361AB-5D79-4B14-A141-A18B094F0E9B}"/>
                  </a:ext>
                </a:extLst>
              </p:cNvPr>
              <p:cNvSpPr/>
              <p:nvPr/>
            </p:nvSpPr>
            <p:spPr>
              <a:xfrm>
                <a:off x="4810176" y="4591079"/>
                <a:ext cx="30948" cy="51879"/>
              </a:xfrm>
              <a:custGeom>
                <a:avLst/>
                <a:gdLst/>
                <a:ahLst/>
                <a:cxnLst/>
                <a:rect l="l" t="t" r="r" b="b"/>
                <a:pathLst>
                  <a:path w="448" h="751" extrusionOk="0">
                    <a:moveTo>
                      <a:pt x="378" y="0"/>
                    </a:moveTo>
                    <a:cubicBezTo>
                      <a:pt x="359" y="0"/>
                      <a:pt x="340" y="12"/>
                      <a:pt x="336" y="35"/>
                    </a:cubicBezTo>
                    <a:cubicBezTo>
                      <a:pt x="336" y="174"/>
                      <a:pt x="289" y="314"/>
                      <a:pt x="215" y="425"/>
                    </a:cubicBezTo>
                    <a:cubicBezTo>
                      <a:pt x="168" y="491"/>
                      <a:pt x="113" y="621"/>
                      <a:pt x="47" y="658"/>
                    </a:cubicBezTo>
                    <a:cubicBezTo>
                      <a:pt x="1" y="686"/>
                      <a:pt x="20" y="751"/>
                      <a:pt x="66" y="751"/>
                    </a:cubicBezTo>
                    <a:cubicBezTo>
                      <a:pt x="196" y="742"/>
                      <a:pt x="308" y="649"/>
                      <a:pt x="354" y="528"/>
                    </a:cubicBezTo>
                    <a:cubicBezTo>
                      <a:pt x="429" y="379"/>
                      <a:pt x="447" y="202"/>
                      <a:pt x="419" y="35"/>
                    </a:cubicBezTo>
                    <a:cubicBezTo>
                      <a:pt x="415" y="12"/>
                      <a:pt x="396" y="0"/>
                      <a:pt x="378"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4" name="Google Shape;2528;p64">
                <a:extLst>
                  <a:ext uri="{FF2B5EF4-FFF2-40B4-BE49-F238E27FC236}">
                    <a16:creationId xmlns:a16="http://schemas.microsoft.com/office/drawing/2014/main" id="{B8324267-489A-424F-9E84-F66C9C7A0B60}"/>
                  </a:ext>
                </a:extLst>
              </p:cNvPr>
              <p:cNvSpPr/>
              <p:nvPr/>
            </p:nvSpPr>
            <p:spPr>
              <a:xfrm>
                <a:off x="5210590" y="4766263"/>
                <a:ext cx="72189" cy="78199"/>
              </a:xfrm>
              <a:custGeom>
                <a:avLst/>
                <a:gdLst/>
                <a:ahLst/>
                <a:cxnLst/>
                <a:rect l="l" t="t" r="r" b="b"/>
                <a:pathLst>
                  <a:path w="1045" h="1132" extrusionOk="0">
                    <a:moveTo>
                      <a:pt x="982" y="0"/>
                    </a:moveTo>
                    <a:lnTo>
                      <a:pt x="982" y="0"/>
                    </a:lnTo>
                    <a:cubicBezTo>
                      <a:pt x="769" y="19"/>
                      <a:pt x="620" y="233"/>
                      <a:pt x="508" y="391"/>
                    </a:cubicBezTo>
                    <a:cubicBezTo>
                      <a:pt x="415" y="503"/>
                      <a:pt x="313" y="605"/>
                      <a:pt x="211" y="698"/>
                    </a:cubicBezTo>
                    <a:cubicBezTo>
                      <a:pt x="127" y="782"/>
                      <a:pt x="62" y="884"/>
                      <a:pt x="25" y="1005"/>
                    </a:cubicBezTo>
                    <a:cubicBezTo>
                      <a:pt x="1" y="1068"/>
                      <a:pt x="65" y="1132"/>
                      <a:pt x="125" y="1132"/>
                    </a:cubicBezTo>
                    <a:cubicBezTo>
                      <a:pt x="135" y="1132"/>
                      <a:pt x="145" y="1130"/>
                      <a:pt x="155" y="1126"/>
                    </a:cubicBezTo>
                    <a:cubicBezTo>
                      <a:pt x="248" y="1098"/>
                      <a:pt x="322" y="1033"/>
                      <a:pt x="378" y="958"/>
                    </a:cubicBezTo>
                    <a:cubicBezTo>
                      <a:pt x="452" y="875"/>
                      <a:pt x="536" y="791"/>
                      <a:pt x="610" y="698"/>
                    </a:cubicBezTo>
                    <a:cubicBezTo>
                      <a:pt x="666" y="596"/>
                      <a:pt x="722" y="493"/>
                      <a:pt x="769" y="391"/>
                    </a:cubicBezTo>
                    <a:cubicBezTo>
                      <a:pt x="834" y="279"/>
                      <a:pt x="917" y="177"/>
                      <a:pt x="1020" y="84"/>
                    </a:cubicBezTo>
                    <a:cubicBezTo>
                      <a:pt x="1044" y="60"/>
                      <a:pt x="1026" y="6"/>
                      <a:pt x="989" y="6"/>
                    </a:cubicBezTo>
                    <a:cubicBezTo>
                      <a:pt x="987" y="6"/>
                      <a:pt x="984" y="7"/>
                      <a:pt x="982" y="7"/>
                    </a:cubicBezTo>
                    <a:lnTo>
                      <a:pt x="982" y="7"/>
                    </a:lnTo>
                    <a:lnTo>
                      <a:pt x="982"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5" name="Google Shape;2529;p64">
                <a:extLst>
                  <a:ext uri="{FF2B5EF4-FFF2-40B4-BE49-F238E27FC236}">
                    <a16:creationId xmlns:a16="http://schemas.microsoft.com/office/drawing/2014/main" id="{17DD6728-DE2C-48F7-B1A0-FE39DF1C5C23}"/>
                  </a:ext>
                </a:extLst>
              </p:cNvPr>
              <p:cNvSpPr/>
              <p:nvPr/>
            </p:nvSpPr>
            <p:spPr>
              <a:xfrm>
                <a:off x="5237945" y="4838105"/>
                <a:ext cx="23211" cy="31570"/>
              </a:xfrm>
              <a:custGeom>
                <a:avLst/>
                <a:gdLst/>
                <a:ahLst/>
                <a:cxnLst/>
                <a:rect l="l" t="t" r="r" b="b"/>
                <a:pathLst>
                  <a:path w="336" h="457" extrusionOk="0">
                    <a:moveTo>
                      <a:pt x="289" y="0"/>
                    </a:moveTo>
                    <a:cubicBezTo>
                      <a:pt x="272" y="0"/>
                      <a:pt x="256" y="10"/>
                      <a:pt x="252" y="30"/>
                    </a:cubicBezTo>
                    <a:cubicBezTo>
                      <a:pt x="242" y="76"/>
                      <a:pt x="214" y="113"/>
                      <a:pt x="196" y="151"/>
                    </a:cubicBezTo>
                    <a:cubicBezTo>
                      <a:pt x="177" y="179"/>
                      <a:pt x="149" y="206"/>
                      <a:pt x="121" y="234"/>
                    </a:cubicBezTo>
                    <a:cubicBezTo>
                      <a:pt x="56" y="281"/>
                      <a:pt x="1" y="318"/>
                      <a:pt x="19" y="402"/>
                    </a:cubicBezTo>
                    <a:cubicBezTo>
                      <a:pt x="30" y="438"/>
                      <a:pt x="60" y="457"/>
                      <a:pt x="92" y="457"/>
                    </a:cubicBezTo>
                    <a:cubicBezTo>
                      <a:pt x="117" y="457"/>
                      <a:pt x="142" y="445"/>
                      <a:pt x="159" y="420"/>
                    </a:cubicBezTo>
                    <a:cubicBezTo>
                      <a:pt x="168" y="392"/>
                      <a:pt x="187" y="374"/>
                      <a:pt x="205" y="355"/>
                    </a:cubicBezTo>
                    <a:cubicBezTo>
                      <a:pt x="224" y="327"/>
                      <a:pt x="252" y="309"/>
                      <a:pt x="270" y="281"/>
                    </a:cubicBezTo>
                    <a:cubicBezTo>
                      <a:pt x="307" y="206"/>
                      <a:pt x="335" y="123"/>
                      <a:pt x="335" y="48"/>
                    </a:cubicBezTo>
                    <a:cubicBezTo>
                      <a:pt x="335" y="17"/>
                      <a:pt x="311" y="0"/>
                      <a:pt x="28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6" name="Google Shape;2530;p64">
                <a:extLst>
                  <a:ext uri="{FF2B5EF4-FFF2-40B4-BE49-F238E27FC236}">
                    <a16:creationId xmlns:a16="http://schemas.microsoft.com/office/drawing/2014/main" id="{6204DE26-2A16-45E8-8B91-D1C76B6305C0}"/>
                  </a:ext>
                </a:extLst>
              </p:cNvPr>
              <p:cNvSpPr/>
              <p:nvPr/>
            </p:nvSpPr>
            <p:spPr>
              <a:xfrm>
                <a:off x="5288027" y="4886391"/>
                <a:ext cx="16786" cy="8428"/>
              </a:xfrm>
              <a:custGeom>
                <a:avLst/>
                <a:gdLst/>
                <a:ahLst/>
                <a:cxnLst/>
                <a:rect l="l" t="t" r="r" b="b"/>
                <a:pathLst>
                  <a:path w="243" h="122" extrusionOk="0">
                    <a:moveTo>
                      <a:pt x="168" y="0"/>
                    </a:moveTo>
                    <a:lnTo>
                      <a:pt x="168" y="10"/>
                    </a:lnTo>
                    <a:cubicBezTo>
                      <a:pt x="113" y="10"/>
                      <a:pt x="66" y="19"/>
                      <a:pt x="20" y="38"/>
                    </a:cubicBezTo>
                    <a:cubicBezTo>
                      <a:pt x="1" y="47"/>
                      <a:pt x="1" y="75"/>
                      <a:pt x="20" y="84"/>
                    </a:cubicBezTo>
                    <a:cubicBezTo>
                      <a:pt x="66" y="103"/>
                      <a:pt x="113" y="112"/>
                      <a:pt x="168" y="121"/>
                    </a:cubicBezTo>
                    <a:cubicBezTo>
                      <a:pt x="243" y="121"/>
                      <a:pt x="243" y="0"/>
                      <a:pt x="168"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7" name="Google Shape;2531;p64">
                <a:extLst>
                  <a:ext uri="{FF2B5EF4-FFF2-40B4-BE49-F238E27FC236}">
                    <a16:creationId xmlns:a16="http://schemas.microsoft.com/office/drawing/2014/main" id="{1C258E99-3683-4F41-ACC3-35432B1F0C5D}"/>
                  </a:ext>
                </a:extLst>
              </p:cNvPr>
              <p:cNvSpPr/>
              <p:nvPr/>
            </p:nvSpPr>
            <p:spPr>
              <a:xfrm>
                <a:off x="5329406" y="4586174"/>
                <a:ext cx="72189" cy="78199"/>
              </a:xfrm>
              <a:custGeom>
                <a:avLst/>
                <a:gdLst/>
                <a:ahLst/>
                <a:cxnLst/>
                <a:rect l="l" t="t" r="r" b="b"/>
                <a:pathLst>
                  <a:path w="1045" h="1132" extrusionOk="0">
                    <a:moveTo>
                      <a:pt x="989" y="0"/>
                    </a:moveTo>
                    <a:cubicBezTo>
                      <a:pt x="984" y="0"/>
                      <a:pt x="979" y="1"/>
                      <a:pt x="973" y="4"/>
                    </a:cubicBezTo>
                    <a:lnTo>
                      <a:pt x="968" y="5"/>
                    </a:lnTo>
                    <a:lnTo>
                      <a:pt x="968" y="5"/>
                    </a:lnTo>
                    <a:cubicBezTo>
                      <a:pt x="759" y="29"/>
                      <a:pt x="625" y="242"/>
                      <a:pt x="509" y="394"/>
                    </a:cubicBezTo>
                    <a:cubicBezTo>
                      <a:pt x="425" y="506"/>
                      <a:pt x="323" y="608"/>
                      <a:pt x="211" y="701"/>
                    </a:cubicBezTo>
                    <a:cubicBezTo>
                      <a:pt x="127" y="785"/>
                      <a:pt x="71" y="887"/>
                      <a:pt x="34" y="999"/>
                    </a:cubicBezTo>
                    <a:cubicBezTo>
                      <a:pt x="1" y="1065"/>
                      <a:pt x="72" y="1132"/>
                      <a:pt x="140" y="1132"/>
                    </a:cubicBezTo>
                    <a:cubicBezTo>
                      <a:pt x="149" y="1132"/>
                      <a:pt x="157" y="1131"/>
                      <a:pt x="164" y="1129"/>
                    </a:cubicBezTo>
                    <a:cubicBezTo>
                      <a:pt x="248" y="1092"/>
                      <a:pt x="323" y="1036"/>
                      <a:pt x="378" y="952"/>
                    </a:cubicBezTo>
                    <a:cubicBezTo>
                      <a:pt x="453" y="868"/>
                      <a:pt x="546" y="785"/>
                      <a:pt x="611" y="692"/>
                    </a:cubicBezTo>
                    <a:cubicBezTo>
                      <a:pt x="676" y="599"/>
                      <a:pt x="732" y="496"/>
                      <a:pt x="769" y="385"/>
                    </a:cubicBezTo>
                    <a:cubicBezTo>
                      <a:pt x="843" y="273"/>
                      <a:pt x="927" y="171"/>
                      <a:pt x="1020" y="87"/>
                    </a:cubicBezTo>
                    <a:cubicBezTo>
                      <a:pt x="1045" y="55"/>
                      <a:pt x="1026" y="0"/>
                      <a:pt x="98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8" name="Google Shape;2532;p64">
                <a:extLst>
                  <a:ext uri="{FF2B5EF4-FFF2-40B4-BE49-F238E27FC236}">
                    <a16:creationId xmlns:a16="http://schemas.microsoft.com/office/drawing/2014/main" id="{61635DD5-FB83-4287-BDF6-564E8201A89D}"/>
                  </a:ext>
                </a:extLst>
              </p:cNvPr>
              <p:cNvSpPr/>
              <p:nvPr/>
            </p:nvSpPr>
            <p:spPr>
              <a:xfrm>
                <a:off x="5357452" y="4657878"/>
                <a:ext cx="23142" cy="31293"/>
              </a:xfrm>
              <a:custGeom>
                <a:avLst/>
                <a:gdLst/>
                <a:ahLst/>
                <a:cxnLst/>
                <a:rect l="l" t="t" r="r" b="b"/>
                <a:pathLst>
                  <a:path w="335" h="453" extrusionOk="0">
                    <a:moveTo>
                      <a:pt x="289" y="1"/>
                    </a:moveTo>
                    <a:cubicBezTo>
                      <a:pt x="272" y="1"/>
                      <a:pt x="255" y="11"/>
                      <a:pt x="251" y="35"/>
                    </a:cubicBezTo>
                    <a:cubicBezTo>
                      <a:pt x="233" y="72"/>
                      <a:pt x="214" y="109"/>
                      <a:pt x="186" y="147"/>
                    </a:cubicBezTo>
                    <a:cubicBezTo>
                      <a:pt x="168" y="184"/>
                      <a:pt x="149" y="212"/>
                      <a:pt x="112" y="230"/>
                    </a:cubicBezTo>
                    <a:cubicBezTo>
                      <a:pt x="56" y="277"/>
                      <a:pt x="0" y="314"/>
                      <a:pt x="10" y="398"/>
                    </a:cubicBezTo>
                    <a:cubicBezTo>
                      <a:pt x="20" y="434"/>
                      <a:pt x="50" y="453"/>
                      <a:pt x="82" y="453"/>
                    </a:cubicBezTo>
                    <a:cubicBezTo>
                      <a:pt x="107" y="453"/>
                      <a:pt x="133" y="441"/>
                      <a:pt x="149" y="416"/>
                    </a:cubicBezTo>
                    <a:cubicBezTo>
                      <a:pt x="158" y="398"/>
                      <a:pt x="177" y="370"/>
                      <a:pt x="196" y="351"/>
                    </a:cubicBezTo>
                    <a:cubicBezTo>
                      <a:pt x="223" y="333"/>
                      <a:pt x="251" y="305"/>
                      <a:pt x="270" y="277"/>
                    </a:cubicBezTo>
                    <a:cubicBezTo>
                      <a:pt x="307" y="202"/>
                      <a:pt x="326" y="128"/>
                      <a:pt x="335" y="44"/>
                    </a:cubicBezTo>
                    <a:cubicBezTo>
                      <a:pt x="335" y="18"/>
                      <a:pt x="311" y="1"/>
                      <a:pt x="28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9" name="Google Shape;2533;p64">
                <a:extLst>
                  <a:ext uri="{FF2B5EF4-FFF2-40B4-BE49-F238E27FC236}">
                    <a16:creationId xmlns:a16="http://schemas.microsoft.com/office/drawing/2014/main" id="{B8143DDB-D3A1-41CC-AE75-A99FB1BAA594}"/>
                  </a:ext>
                </a:extLst>
              </p:cNvPr>
              <p:cNvSpPr/>
              <p:nvPr/>
            </p:nvSpPr>
            <p:spPr>
              <a:xfrm>
                <a:off x="5407534" y="4705888"/>
                <a:ext cx="16786" cy="8428"/>
              </a:xfrm>
              <a:custGeom>
                <a:avLst/>
                <a:gdLst/>
                <a:ahLst/>
                <a:cxnLst/>
                <a:rect l="l" t="t" r="r" b="b"/>
                <a:pathLst>
                  <a:path w="243" h="122" extrusionOk="0">
                    <a:moveTo>
                      <a:pt x="168" y="0"/>
                    </a:moveTo>
                    <a:lnTo>
                      <a:pt x="168" y="10"/>
                    </a:lnTo>
                    <a:cubicBezTo>
                      <a:pt x="112" y="10"/>
                      <a:pt x="66" y="28"/>
                      <a:pt x="19" y="47"/>
                    </a:cubicBezTo>
                    <a:cubicBezTo>
                      <a:pt x="1" y="56"/>
                      <a:pt x="1" y="75"/>
                      <a:pt x="19" y="84"/>
                    </a:cubicBezTo>
                    <a:cubicBezTo>
                      <a:pt x="66" y="103"/>
                      <a:pt x="112" y="121"/>
                      <a:pt x="168" y="121"/>
                    </a:cubicBezTo>
                    <a:cubicBezTo>
                      <a:pt x="242" y="121"/>
                      <a:pt x="242" y="0"/>
                      <a:pt x="168"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0" name="Google Shape;2534;p64">
                <a:extLst>
                  <a:ext uri="{FF2B5EF4-FFF2-40B4-BE49-F238E27FC236}">
                    <a16:creationId xmlns:a16="http://schemas.microsoft.com/office/drawing/2014/main" id="{41C333DF-90A3-4579-8A37-D0E6161958A3}"/>
                  </a:ext>
                </a:extLst>
              </p:cNvPr>
              <p:cNvSpPr/>
              <p:nvPr/>
            </p:nvSpPr>
            <p:spPr>
              <a:xfrm>
                <a:off x="3042379" y="4668171"/>
                <a:ext cx="91531" cy="182233"/>
              </a:xfrm>
              <a:custGeom>
                <a:avLst/>
                <a:gdLst/>
                <a:ahLst/>
                <a:cxnLst/>
                <a:rect l="l" t="t" r="r" b="b"/>
                <a:pathLst>
                  <a:path w="1325" h="2638" extrusionOk="0">
                    <a:moveTo>
                      <a:pt x="59" y="0"/>
                    </a:moveTo>
                    <a:cubicBezTo>
                      <a:pt x="25" y="0"/>
                      <a:pt x="0" y="46"/>
                      <a:pt x="28" y="81"/>
                    </a:cubicBezTo>
                    <a:cubicBezTo>
                      <a:pt x="205" y="295"/>
                      <a:pt x="251" y="639"/>
                      <a:pt x="354" y="890"/>
                    </a:cubicBezTo>
                    <a:cubicBezTo>
                      <a:pt x="456" y="1151"/>
                      <a:pt x="568" y="1383"/>
                      <a:pt x="670" y="1625"/>
                    </a:cubicBezTo>
                    <a:cubicBezTo>
                      <a:pt x="819" y="1978"/>
                      <a:pt x="930" y="2322"/>
                      <a:pt x="1181" y="2611"/>
                    </a:cubicBezTo>
                    <a:cubicBezTo>
                      <a:pt x="1198" y="2629"/>
                      <a:pt x="1217" y="2637"/>
                      <a:pt x="1235" y="2637"/>
                    </a:cubicBezTo>
                    <a:cubicBezTo>
                      <a:pt x="1282" y="2637"/>
                      <a:pt x="1325" y="2589"/>
                      <a:pt x="1312" y="2536"/>
                    </a:cubicBezTo>
                    <a:cubicBezTo>
                      <a:pt x="1219" y="2099"/>
                      <a:pt x="893" y="1634"/>
                      <a:pt x="689" y="1234"/>
                    </a:cubicBezTo>
                    <a:cubicBezTo>
                      <a:pt x="493" y="853"/>
                      <a:pt x="382" y="332"/>
                      <a:pt x="93" y="16"/>
                    </a:cubicBezTo>
                    <a:cubicBezTo>
                      <a:pt x="82" y="5"/>
                      <a:pt x="70" y="0"/>
                      <a:pt x="5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1" name="Google Shape;2535;p64">
                <a:extLst>
                  <a:ext uri="{FF2B5EF4-FFF2-40B4-BE49-F238E27FC236}">
                    <a16:creationId xmlns:a16="http://schemas.microsoft.com/office/drawing/2014/main" id="{92E9B333-A961-44FB-9492-4D2223CE124C}"/>
                  </a:ext>
                </a:extLst>
              </p:cNvPr>
              <p:cNvSpPr/>
              <p:nvPr/>
            </p:nvSpPr>
            <p:spPr>
              <a:xfrm>
                <a:off x="3131629" y="4647240"/>
                <a:ext cx="40688" cy="173874"/>
              </a:xfrm>
              <a:custGeom>
                <a:avLst/>
                <a:gdLst/>
                <a:ahLst/>
                <a:cxnLst/>
                <a:rect l="l" t="t" r="r" b="b"/>
                <a:pathLst>
                  <a:path w="589" h="2517" extrusionOk="0">
                    <a:moveTo>
                      <a:pt x="45" y="0"/>
                    </a:moveTo>
                    <a:cubicBezTo>
                      <a:pt x="23" y="0"/>
                      <a:pt x="1" y="15"/>
                      <a:pt x="1" y="40"/>
                    </a:cubicBezTo>
                    <a:cubicBezTo>
                      <a:pt x="29" y="570"/>
                      <a:pt x="113" y="1091"/>
                      <a:pt x="168" y="1612"/>
                    </a:cubicBezTo>
                    <a:cubicBezTo>
                      <a:pt x="206" y="1919"/>
                      <a:pt x="233" y="2272"/>
                      <a:pt x="457" y="2495"/>
                    </a:cubicBezTo>
                    <a:cubicBezTo>
                      <a:pt x="471" y="2510"/>
                      <a:pt x="488" y="2516"/>
                      <a:pt x="504" y="2516"/>
                    </a:cubicBezTo>
                    <a:cubicBezTo>
                      <a:pt x="549" y="2516"/>
                      <a:pt x="589" y="2466"/>
                      <a:pt x="568" y="2412"/>
                    </a:cubicBezTo>
                    <a:cubicBezTo>
                      <a:pt x="410" y="2058"/>
                      <a:pt x="382" y="1640"/>
                      <a:pt x="317" y="1258"/>
                    </a:cubicBezTo>
                    <a:cubicBezTo>
                      <a:pt x="243" y="849"/>
                      <a:pt x="150" y="449"/>
                      <a:pt x="85" y="31"/>
                    </a:cubicBezTo>
                    <a:cubicBezTo>
                      <a:pt x="80" y="10"/>
                      <a:pt x="63" y="0"/>
                      <a:pt x="4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2" name="Google Shape;2536;p64">
                <a:extLst>
                  <a:ext uri="{FF2B5EF4-FFF2-40B4-BE49-F238E27FC236}">
                    <a16:creationId xmlns:a16="http://schemas.microsoft.com/office/drawing/2014/main" id="{AA411BE1-62F6-4C5C-9FD4-9063E7476CCD}"/>
                  </a:ext>
                </a:extLst>
              </p:cNvPr>
              <p:cNvSpPr/>
              <p:nvPr/>
            </p:nvSpPr>
            <p:spPr>
              <a:xfrm>
                <a:off x="3196563" y="4760322"/>
                <a:ext cx="19964" cy="46215"/>
              </a:xfrm>
              <a:custGeom>
                <a:avLst/>
                <a:gdLst/>
                <a:ahLst/>
                <a:cxnLst/>
                <a:rect l="l" t="t" r="r" b="b"/>
                <a:pathLst>
                  <a:path w="289" h="669" extrusionOk="0">
                    <a:moveTo>
                      <a:pt x="79" y="0"/>
                    </a:moveTo>
                    <a:cubicBezTo>
                      <a:pt x="54" y="0"/>
                      <a:pt x="28" y="17"/>
                      <a:pt x="19" y="49"/>
                    </a:cubicBezTo>
                    <a:lnTo>
                      <a:pt x="19" y="40"/>
                    </a:lnTo>
                    <a:cubicBezTo>
                      <a:pt x="0" y="179"/>
                      <a:pt x="0" y="319"/>
                      <a:pt x="19" y="458"/>
                    </a:cubicBezTo>
                    <a:cubicBezTo>
                      <a:pt x="34" y="544"/>
                      <a:pt x="109" y="669"/>
                      <a:pt x="203" y="669"/>
                    </a:cubicBezTo>
                    <a:cubicBezTo>
                      <a:pt x="222" y="669"/>
                      <a:pt x="241" y="664"/>
                      <a:pt x="261" y="654"/>
                    </a:cubicBezTo>
                    <a:cubicBezTo>
                      <a:pt x="288" y="635"/>
                      <a:pt x="288" y="579"/>
                      <a:pt x="261" y="561"/>
                    </a:cubicBezTo>
                    <a:cubicBezTo>
                      <a:pt x="195" y="514"/>
                      <a:pt x="177" y="403"/>
                      <a:pt x="168" y="328"/>
                    </a:cubicBezTo>
                    <a:cubicBezTo>
                      <a:pt x="149" y="235"/>
                      <a:pt x="140" y="142"/>
                      <a:pt x="140" y="49"/>
                    </a:cubicBezTo>
                    <a:cubicBezTo>
                      <a:pt x="130" y="17"/>
                      <a:pt x="105" y="0"/>
                      <a:pt x="7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3" name="Google Shape;2537;p64">
                <a:extLst>
                  <a:ext uri="{FF2B5EF4-FFF2-40B4-BE49-F238E27FC236}">
                    <a16:creationId xmlns:a16="http://schemas.microsoft.com/office/drawing/2014/main" id="{3C659AE7-96DC-4509-A7F7-864FF08CD161}"/>
                  </a:ext>
                </a:extLst>
              </p:cNvPr>
              <p:cNvSpPr/>
              <p:nvPr/>
            </p:nvSpPr>
            <p:spPr>
              <a:xfrm>
                <a:off x="3230998" y="4748993"/>
                <a:ext cx="14369" cy="19895"/>
              </a:xfrm>
              <a:custGeom>
                <a:avLst/>
                <a:gdLst/>
                <a:ahLst/>
                <a:cxnLst/>
                <a:rect l="l" t="t" r="r" b="b"/>
                <a:pathLst>
                  <a:path w="208" h="288" extrusionOk="0">
                    <a:moveTo>
                      <a:pt x="60" y="0"/>
                    </a:moveTo>
                    <a:cubicBezTo>
                      <a:pt x="30" y="0"/>
                      <a:pt x="1" y="31"/>
                      <a:pt x="12" y="64"/>
                    </a:cubicBezTo>
                    <a:cubicBezTo>
                      <a:pt x="36" y="113"/>
                      <a:pt x="53" y="162"/>
                      <a:pt x="64" y="216"/>
                    </a:cubicBezTo>
                    <a:lnTo>
                      <a:pt x="64" y="216"/>
                    </a:lnTo>
                    <a:cubicBezTo>
                      <a:pt x="54" y="223"/>
                      <a:pt x="45" y="230"/>
                      <a:pt x="40" y="241"/>
                    </a:cubicBezTo>
                    <a:cubicBezTo>
                      <a:pt x="21" y="260"/>
                      <a:pt x="31" y="288"/>
                      <a:pt x="58" y="288"/>
                    </a:cubicBezTo>
                    <a:cubicBezTo>
                      <a:pt x="207" y="288"/>
                      <a:pt x="124" y="120"/>
                      <a:pt x="105" y="46"/>
                    </a:cubicBezTo>
                    <a:cubicBezTo>
                      <a:pt x="98" y="13"/>
                      <a:pt x="79" y="0"/>
                      <a:pt x="60"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4" name="Google Shape;2538;p64">
                <a:extLst>
                  <a:ext uri="{FF2B5EF4-FFF2-40B4-BE49-F238E27FC236}">
                    <a16:creationId xmlns:a16="http://schemas.microsoft.com/office/drawing/2014/main" id="{416B6705-93DD-4090-AD3A-5453420ECDF0}"/>
                  </a:ext>
                </a:extLst>
              </p:cNvPr>
              <p:cNvSpPr/>
              <p:nvPr/>
            </p:nvSpPr>
            <p:spPr>
              <a:xfrm>
                <a:off x="2747169" y="4877342"/>
                <a:ext cx="23280" cy="32744"/>
              </a:xfrm>
              <a:custGeom>
                <a:avLst/>
                <a:gdLst/>
                <a:ahLst/>
                <a:cxnLst/>
                <a:rect l="l" t="t" r="r" b="b"/>
                <a:pathLst>
                  <a:path w="337" h="474" extrusionOk="0">
                    <a:moveTo>
                      <a:pt x="53" y="0"/>
                    </a:moveTo>
                    <a:cubicBezTo>
                      <a:pt x="29" y="0"/>
                      <a:pt x="1" y="31"/>
                      <a:pt x="14" y="57"/>
                    </a:cubicBezTo>
                    <a:cubicBezTo>
                      <a:pt x="51" y="141"/>
                      <a:pt x="97" y="215"/>
                      <a:pt x="144" y="280"/>
                    </a:cubicBezTo>
                    <a:cubicBezTo>
                      <a:pt x="181" y="345"/>
                      <a:pt x="237" y="401"/>
                      <a:pt x="283" y="466"/>
                    </a:cubicBezTo>
                    <a:cubicBezTo>
                      <a:pt x="288" y="471"/>
                      <a:pt x="295" y="474"/>
                      <a:pt x="302" y="474"/>
                    </a:cubicBezTo>
                    <a:cubicBezTo>
                      <a:pt x="319" y="474"/>
                      <a:pt x="336" y="458"/>
                      <a:pt x="330" y="438"/>
                    </a:cubicBezTo>
                    <a:cubicBezTo>
                      <a:pt x="320" y="373"/>
                      <a:pt x="246" y="317"/>
                      <a:pt x="209" y="262"/>
                    </a:cubicBezTo>
                    <a:cubicBezTo>
                      <a:pt x="162" y="187"/>
                      <a:pt x="116" y="103"/>
                      <a:pt x="79" y="20"/>
                    </a:cubicBezTo>
                    <a:cubicBezTo>
                      <a:pt x="73" y="6"/>
                      <a:pt x="63" y="0"/>
                      <a:pt x="53"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5" name="Google Shape;2539;p64">
                <a:extLst>
                  <a:ext uri="{FF2B5EF4-FFF2-40B4-BE49-F238E27FC236}">
                    <a16:creationId xmlns:a16="http://schemas.microsoft.com/office/drawing/2014/main" id="{404C78F5-2762-4787-8809-8247C37E15E6}"/>
                  </a:ext>
                </a:extLst>
              </p:cNvPr>
              <p:cNvSpPr/>
              <p:nvPr/>
            </p:nvSpPr>
            <p:spPr>
              <a:xfrm>
                <a:off x="3923549" y="4894818"/>
                <a:ext cx="30741" cy="103206"/>
              </a:xfrm>
              <a:custGeom>
                <a:avLst/>
                <a:gdLst/>
                <a:ahLst/>
                <a:cxnLst/>
                <a:rect l="l" t="t" r="r" b="b"/>
                <a:pathLst>
                  <a:path w="445" h="1494" extrusionOk="0">
                    <a:moveTo>
                      <a:pt x="54" y="1"/>
                    </a:moveTo>
                    <a:cubicBezTo>
                      <a:pt x="28" y="1"/>
                      <a:pt x="1" y="21"/>
                      <a:pt x="12" y="55"/>
                    </a:cubicBezTo>
                    <a:cubicBezTo>
                      <a:pt x="115" y="371"/>
                      <a:pt x="161" y="697"/>
                      <a:pt x="152" y="1031"/>
                    </a:cubicBezTo>
                    <a:cubicBezTo>
                      <a:pt x="142" y="1227"/>
                      <a:pt x="124" y="1385"/>
                      <a:pt x="328" y="1487"/>
                    </a:cubicBezTo>
                    <a:cubicBezTo>
                      <a:pt x="338" y="1492"/>
                      <a:pt x="347" y="1494"/>
                      <a:pt x="356" y="1494"/>
                    </a:cubicBezTo>
                    <a:cubicBezTo>
                      <a:pt x="403" y="1494"/>
                      <a:pt x="445" y="1441"/>
                      <a:pt x="421" y="1394"/>
                    </a:cubicBezTo>
                    <a:cubicBezTo>
                      <a:pt x="328" y="1199"/>
                      <a:pt x="375" y="976"/>
                      <a:pt x="328" y="771"/>
                    </a:cubicBezTo>
                    <a:cubicBezTo>
                      <a:pt x="273" y="520"/>
                      <a:pt x="189" y="269"/>
                      <a:pt x="96" y="27"/>
                    </a:cubicBezTo>
                    <a:cubicBezTo>
                      <a:pt x="89" y="9"/>
                      <a:pt x="72" y="1"/>
                      <a:pt x="5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6" name="Google Shape;2540;p64">
                <a:extLst>
                  <a:ext uri="{FF2B5EF4-FFF2-40B4-BE49-F238E27FC236}">
                    <a16:creationId xmlns:a16="http://schemas.microsoft.com/office/drawing/2014/main" id="{F9177CC5-6074-4F9E-A937-00A137A7A4E1}"/>
                  </a:ext>
                </a:extLst>
              </p:cNvPr>
              <p:cNvSpPr/>
              <p:nvPr/>
            </p:nvSpPr>
            <p:spPr>
              <a:xfrm>
                <a:off x="3953839" y="4965693"/>
                <a:ext cx="5872" cy="22727"/>
              </a:xfrm>
              <a:custGeom>
                <a:avLst/>
                <a:gdLst/>
                <a:ahLst/>
                <a:cxnLst/>
                <a:rect l="l" t="t" r="r" b="b"/>
                <a:pathLst>
                  <a:path w="85" h="329" extrusionOk="0">
                    <a:moveTo>
                      <a:pt x="38" y="1"/>
                    </a:moveTo>
                    <a:cubicBezTo>
                      <a:pt x="19" y="1"/>
                      <a:pt x="0" y="15"/>
                      <a:pt x="0" y="43"/>
                    </a:cubicBezTo>
                    <a:cubicBezTo>
                      <a:pt x="0" y="126"/>
                      <a:pt x="0" y="210"/>
                      <a:pt x="10" y="294"/>
                    </a:cubicBezTo>
                    <a:cubicBezTo>
                      <a:pt x="10" y="317"/>
                      <a:pt x="26" y="329"/>
                      <a:pt x="42" y="329"/>
                    </a:cubicBezTo>
                    <a:cubicBezTo>
                      <a:pt x="58" y="329"/>
                      <a:pt x="75" y="317"/>
                      <a:pt x="75" y="294"/>
                    </a:cubicBezTo>
                    <a:cubicBezTo>
                      <a:pt x="75" y="210"/>
                      <a:pt x="84" y="126"/>
                      <a:pt x="75" y="43"/>
                    </a:cubicBezTo>
                    <a:cubicBezTo>
                      <a:pt x="75" y="15"/>
                      <a:pt x="56" y="1"/>
                      <a:pt x="38"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7" name="Google Shape;2541;p64">
                <a:extLst>
                  <a:ext uri="{FF2B5EF4-FFF2-40B4-BE49-F238E27FC236}">
                    <a16:creationId xmlns:a16="http://schemas.microsoft.com/office/drawing/2014/main" id="{5FA73CED-58DB-4322-8C00-2BC8651785E7}"/>
                  </a:ext>
                </a:extLst>
              </p:cNvPr>
              <p:cNvSpPr/>
              <p:nvPr/>
            </p:nvSpPr>
            <p:spPr>
              <a:xfrm>
                <a:off x="4385203" y="4182823"/>
                <a:ext cx="26181" cy="142236"/>
              </a:xfrm>
              <a:custGeom>
                <a:avLst/>
                <a:gdLst/>
                <a:ahLst/>
                <a:cxnLst/>
                <a:rect l="l" t="t" r="r" b="b"/>
                <a:pathLst>
                  <a:path w="379" h="2059" extrusionOk="0">
                    <a:moveTo>
                      <a:pt x="322" y="0"/>
                    </a:moveTo>
                    <a:cubicBezTo>
                      <a:pt x="299" y="0"/>
                      <a:pt x="276" y="17"/>
                      <a:pt x="276" y="49"/>
                    </a:cubicBezTo>
                    <a:cubicBezTo>
                      <a:pt x="248" y="709"/>
                      <a:pt x="43" y="1342"/>
                      <a:pt x="6" y="1993"/>
                    </a:cubicBezTo>
                    <a:cubicBezTo>
                      <a:pt x="1" y="2034"/>
                      <a:pt x="34" y="2059"/>
                      <a:pt x="67" y="2059"/>
                    </a:cubicBezTo>
                    <a:cubicBezTo>
                      <a:pt x="93" y="2059"/>
                      <a:pt x="119" y="2044"/>
                      <a:pt x="127" y="2011"/>
                    </a:cubicBezTo>
                    <a:cubicBezTo>
                      <a:pt x="294" y="1370"/>
                      <a:pt x="378" y="709"/>
                      <a:pt x="369" y="49"/>
                    </a:cubicBezTo>
                    <a:cubicBezTo>
                      <a:pt x="369" y="17"/>
                      <a:pt x="346" y="0"/>
                      <a:pt x="32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8" name="Google Shape;2542;p64">
                <a:extLst>
                  <a:ext uri="{FF2B5EF4-FFF2-40B4-BE49-F238E27FC236}">
                    <a16:creationId xmlns:a16="http://schemas.microsoft.com/office/drawing/2014/main" id="{0254E44B-2B08-4BEE-981D-683DA6F1FF03}"/>
                  </a:ext>
                </a:extLst>
              </p:cNvPr>
              <p:cNvSpPr/>
              <p:nvPr/>
            </p:nvSpPr>
            <p:spPr>
              <a:xfrm>
                <a:off x="4444058" y="4150701"/>
                <a:ext cx="26389" cy="142236"/>
              </a:xfrm>
              <a:custGeom>
                <a:avLst/>
                <a:gdLst/>
                <a:ahLst/>
                <a:cxnLst/>
                <a:rect l="l" t="t" r="r" b="b"/>
                <a:pathLst>
                  <a:path w="382" h="2059" extrusionOk="0">
                    <a:moveTo>
                      <a:pt x="326" y="0"/>
                    </a:moveTo>
                    <a:cubicBezTo>
                      <a:pt x="303" y="0"/>
                      <a:pt x="279" y="17"/>
                      <a:pt x="279" y="49"/>
                    </a:cubicBezTo>
                    <a:cubicBezTo>
                      <a:pt x="251" y="709"/>
                      <a:pt x="47" y="1342"/>
                      <a:pt x="0" y="1993"/>
                    </a:cubicBezTo>
                    <a:cubicBezTo>
                      <a:pt x="0" y="2034"/>
                      <a:pt x="36" y="2059"/>
                      <a:pt x="70" y="2059"/>
                    </a:cubicBezTo>
                    <a:cubicBezTo>
                      <a:pt x="96" y="2059"/>
                      <a:pt x="122" y="2044"/>
                      <a:pt x="131" y="2011"/>
                    </a:cubicBezTo>
                    <a:cubicBezTo>
                      <a:pt x="298" y="1370"/>
                      <a:pt x="382" y="709"/>
                      <a:pt x="372" y="49"/>
                    </a:cubicBezTo>
                    <a:cubicBezTo>
                      <a:pt x="372" y="17"/>
                      <a:pt x="349" y="0"/>
                      <a:pt x="32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9" name="Google Shape;2543;p64">
                <a:extLst>
                  <a:ext uri="{FF2B5EF4-FFF2-40B4-BE49-F238E27FC236}">
                    <a16:creationId xmlns:a16="http://schemas.microsoft.com/office/drawing/2014/main" id="{0A2A4ED6-C0A6-4807-8EAF-78823257DAA2}"/>
                  </a:ext>
                </a:extLst>
              </p:cNvPr>
              <p:cNvSpPr/>
              <p:nvPr/>
            </p:nvSpPr>
            <p:spPr>
              <a:xfrm>
                <a:off x="4176065" y="4673075"/>
                <a:ext cx="23833" cy="5250"/>
              </a:xfrm>
              <a:custGeom>
                <a:avLst/>
                <a:gdLst/>
                <a:ahLst/>
                <a:cxnLst/>
                <a:rect l="l" t="t" r="r" b="b"/>
                <a:pathLst>
                  <a:path w="345" h="76" extrusionOk="0">
                    <a:moveTo>
                      <a:pt x="47" y="1"/>
                    </a:moveTo>
                    <a:cubicBezTo>
                      <a:pt x="1" y="1"/>
                      <a:pt x="1" y="75"/>
                      <a:pt x="47" y="75"/>
                    </a:cubicBezTo>
                    <a:lnTo>
                      <a:pt x="47" y="57"/>
                    </a:lnTo>
                    <a:lnTo>
                      <a:pt x="308" y="57"/>
                    </a:lnTo>
                    <a:cubicBezTo>
                      <a:pt x="345" y="57"/>
                      <a:pt x="345" y="1"/>
                      <a:pt x="308"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0" name="Google Shape;2544;p64">
                <a:extLst>
                  <a:ext uri="{FF2B5EF4-FFF2-40B4-BE49-F238E27FC236}">
                    <a16:creationId xmlns:a16="http://schemas.microsoft.com/office/drawing/2014/main" id="{305FBB22-C64D-4C1D-8AC2-D18D505A79C4}"/>
                  </a:ext>
                </a:extLst>
              </p:cNvPr>
              <p:cNvSpPr/>
              <p:nvPr/>
            </p:nvSpPr>
            <p:spPr>
              <a:xfrm>
                <a:off x="3789813" y="4463283"/>
                <a:ext cx="75919" cy="156535"/>
              </a:xfrm>
              <a:custGeom>
                <a:avLst/>
                <a:gdLst/>
                <a:ahLst/>
                <a:cxnLst/>
                <a:rect l="l" t="t" r="r" b="b"/>
                <a:pathLst>
                  <a:path w="1099" h="2266" extrusionOk="0">
                    <a:moveTo>
                      <a:pt x="47" y="0"/>
                    </a:moveTo>
                    <a:cubicBezTo>
                      <a:pt x="25" y="0"/>
                      <a:pt x="1" y="27"/>
                      <a:pt x="14" y="53"/>
                    </a:cubicBezTo>
                    <a:lnTo>
                      <a:pt x="14" y="62"/>
                    </a:lnTo>
                    <a:cubicBezTo>
                      <a:pt x="405" y="760"/>
                      <a:pt x="265" y="1773"/>
                      <a:pt x="981" y="2257"/>
                    </a:cubicBezTo>
                    <a:cubicBezTo>
                      <a:pt x="992" y="2263"/>
                      <a:pt x="1004" y="2265"/>
                      <a:pt x="1016" y="2265"/>
                    </a:cubicBezTo>
                    <a:cubicBezTo>
                      <a:pt x="1060" y="2265"/>
                      <a:pt x="1098" y="2225"/>
                      <a:pt x="1083" y="2173"/>
                    </a:cubicBezTo>
                    <a:cubicBezTo>
                      <a:pt x="990" y="1838"/>
                      <a:pt x="777" y="1494"/>
                      <a:pt x="628" y="1178"/>
                    </a:cubicBezTo>
                    <a:cubicBezTo>
                      <a:pt x="433" y="788"/>
                      <a:pt x="330" y="369"/>
                      <a:pt x="70" y="16"/>
                    </a:cubicBezTo>
                    <a:cubicBezTo>
                      <a:pt x="64" y="5"/>
                      <a:pt x="56" y="0"/>
                      <a:pt x="47"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1" name="Google Shape;2545;p64">
                <a:extLst>
                  <a:ext uri="{FF2B5EF4-FFF2-40B4-BE49-F238E27FC236}">
                    <a16:creationId xmlns:a16="http://schemas.microsoft.com/office/drawing/2014/main" id="{81B77DCA-CFC4-4471-88B3-0DBFA4AF7B47}"/>
                  </a:ext>
                </a:extLst>
              </p:cNvPr>
              <p:cNvSpPr/>
              <p:nvPr/>
            </p:nvSpPr>
            <p:spPr>
              <a:xfrm>
                <a:off x="3895434" y="4565520"/>
                <a:ext cx="14852" cy="39514"/>
              </a:xfrm>
              <a:custGeom>
                <a:avLst/>
                <a:gdLst/>
                <a:ahLst/>
                <a:cxnLst/>
                <a:rect l="l" t="t" r="r" b="b"/>
                <a:pathLst>
                  <a:path w="215" h="572" extrusionOk="0">
                    <a:moveTo>
                      <a:pt x="53" y="1"/>
                    </a:moveTo>
                    <a:cubicBezTo>
                      <a:pt x="27" y="1"/>
                      <a:pt x="1" y="20"/>
                      <a:pt x="1" y="52"/>
                    </a:cubicBezTo>
                    <a:cubicBezTo>
                      <a:pt x="1" y="135"/>
                      <a:pt x="10" y="219"/>
                      <a:pt x="10" y="312"/>
                    </a:cubicBezTo>
                    <a:cubicBezTo>
                      <a:pt x="10" y="386"/>
                      <a:pt x="19" y="470"/>
                      <a:pt x="47" y="544"/>
                    </a:cubicBezTo>
                    <a:cubicBezTo>
                      <a:pt x="59" y="563"/>
                      <a:pt x="76" y="571"/>
                      <a:pt x="94" y="571"/>
                    </a:cubicBezTo>
                    <a:cubicBezTo>
                      <a:pt x="120" y="571"/>
                      <a:pt x="148" y="553"/>
                      <a:pt x="159" y="526"/>
                    </a:cubicBezTo>
                    <a:cubicBezTo>
                      <a:pt x="215" y="377"/>
                      <a:pt x="131" y="182"/>
                      <a:pt x="103" y="42"/>
                    </a:cubicBezTo>
                    <a:cubicBezTo>
                      <a:pt x="95" y="13"/>
                      <a:pt x="74" y="1"/>
                      <a:pt x="53"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2" name="Google Shape;2546;p64">
                <a:extLst>
                  <a:ext uri="{FF2B5EF4-FFF2-40B4-BE49-F238E27FC236}">
                    <a16:creationId xmlns:a16="http://schemas.microsoft.com/office/drawing/2014/main" id="{6279D3C3-D57C-4B12-B86A-0D2159410A27}"/>
                  </a:ext>
                </a:extLst>
              </p:cNvPr>
              <p:cNvSpPr/>
              <p:nvPr/>
            </p:nvSpPr>
            <p:spPr>
              <a:xfrm>
                <a:off x="3599188" y="4704368"/>
                <a:ext cx="17754" cy="12089"/>
              </a:xfrm>
              <a:custGeom>
                <a:avLst/>
                <a:gdLst/>
                <a:ahLst/>
                <a:cxnLst/>
                <a:rect l="l" t="t" r="r" b="b"/>
                <a:pathLst>
                  <a:path w="257" h="175" extrusionOk="0">
                    <a:moveTo>
                      <a:pt x="210" y="0"/>
                    </a:moveTo>
                    <a:cubicBezTo>
                      <a:pt x="205" y="0"/>
                      <a:pt x="201" y="1"/>
                      <a:pt x="196" y="4"/>
                    </a:cubicBezTo>
                    <a:cubicBezTo>
                      <a:pt x="141" y="32"/>
                      <a:pt x="76" y="69"/>
                      <a:pt x="29" y="115"/>
                    </a:cubicBezTo>
                    <a:cubicBezTo>
                      <a:pt x="1" y="137"/>
                      <a:pt x="26" y="174"/>
                      <a:pt x="57" y="174"/>
                    </a:cubicBezTo>
                    <a:cubicBezTo>
                      <a:pt x="66" y="174"/>
                      <a:pt x="76" y="171"/>
                      <a:pt x="85" y="162"/>
                    </a:cubicBezTo>
                    <a:cubicBezTo>
                      <a:pt x="122" y="125"/>
                      <a:pt x="169" y="87"/>
                      <a:pt x="224" y="59"/>
                    </a:cubicBezTo>
                    <a:cubicBezTo>
                      <a:pt x="257" y="51"/>
                      <a:pt x="240" y="0"/>
                      <a:pt x="210"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3" name="Google Shape;2547;p64">
                <a:extLst>
                  <a:ext uri="{FF2B5EF4-FFF2-40B4-BE49-F238E27FC236}">
                    <a16:creationId xmlns:a16="http://schemas.microsoft.com/office/drawing/2014/main" id="{ED399C74-5B25-4D11-994B-54D7784D1D8E}"/>
                  </a:ext>
                </a:extLst>
              </p:cNvPr>
              <p:cNvSpPr/>
              <p:nvPr/>
            </p:nvSpPr>
            <p:spPr>
              <a:xfrm>
                <a:off x="3583921" y="4712588"/>
                <a:ext cx="13816" cy="9533"/>
              </a:xfrm>
              <a:custGeom>
                <a:avLst/>
                <a:gdLst/>
                <a:ahLst/>
                <a:cxnLst/>
                <a:rect l="l" t="t" r="r" b="b"/>
                <a:pathLst>
                  <a:path w="200" h="138" extrusionOk="0">
                    <a:moveTo>
                      <a:pt x="177" y="0"/>
                    </a:moveTo>
                    <a:cubicBezTo>
                      <a:pt x="174" y="0"/>
                      <a:pt x="170" y="2"/>
                      <a:pt x="166" y="6"/>
                    </a:cubicBezTo>
                    <a:lnTo>
                      <a:pt x="8" y="108"/>
                    </a:lnTo>
                    <a:cubicBezTo>
                      <a:pt x="0" y="116"/>
                      <a:pt x="6" y="138"/>
                      <a:pt x="20" y="138"/>
                    </a:cubicBezTo>
                    <a:cubicBezTo>
                      <a:pt x="22" y="138"/>
                      <a:pt x="24" y="137"/>
                      <a:pt x="27" y="136"/>
                    </a:cubicBezTo>
                    <a:lnTo>
                      <a:pt x="185" y="33"/>
                    </a:lnTo>
                    <a:cubicBezTo>
                      <a:pt x="200" y="26"/>
                      <a:pt x="191" y="0"/>
                      <a:pt x="177"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4" name="Google Shape;2548;p64">
                <a:extLst>
                  <a:ext uri="{FF2B5EF4-FFF2-40B4-BE49-F238E27FC236}">
                    <a16:creationId xmlns:a16="http://schemas.microsoft.com/office/drawing/2014/main" id="{3511BD27-F3D1-4B97-B322-EE44F9DEE003}"/>
                  </a:ext>
                </a:extLst>
              </p:cNvPr>
              <p:cNvSpPr/>
              <p:nvPr/>
            </p:nvSpPr>
            <p:spPr>
              <a:xfrm>
                <a:off x="4994926" y="4252523"/>
                <a:ext cx="100511" cy="154739"/>
              </a:xfrm>
              <a:custGeom>
                <a:avLst/>
                <a:gdLst/>
                <a:ahLst/>
                <a:cxnLst/>
                <a:rect l="l" t="t" r="r" b="b"/>
                <a:pathLst>
                  <a:path w="1455" h="2240" extrusionOk="0">
                    <a:moveTo>
                      <a:pt x="1394" y="1"/>
                    </a:moveTo>
                    <a:cubicBezTo>
                      <a:pt x="1379" y="1"/>
                      <a:pt x="1364" y="8"/>
                      <a:pt x="1352" y="26"/>
                    </a:cubicBezTo>
                    <a:cubicBezTo>
                      <a:pt x="887" y="733"/>
                      <a:pt x="478" y="1467"/>
                      <a:pt x="22" y="2174"/>
                    </a:cubicBezTo>
                    <a:cubicBezTo>
                      <a:pt x="1" y="2209"/>
                      <a:pt x="33" y="2239"/>
                      <a:pt x="67" y="2239"/>
                    </a:cubicBezTo>
                    <a:cubicBezTo>
                      <a:pt x="77" y="2239"/>
                      <a:pt x="88" y="2236"/>
                      <a:pt x="96" y="2230"/>
                    </a:cubicBezTo>
                    <a:cubicBezTo>
                      <a:pt x="366" y="1960"/>
                      <a:pt x="496" y="1579"/>
                      <a:pt x="692" y="1253"/>
                    </a:cubicBezTo>
                    <a:cubicBezTo>
                      <a:pt x="924" y="844"/>
                      <a:pt x="1184" y="463"/>
                      <a:pt x="1436" y="72"/>
                    </a:cubicBezTo>
                    <a:cubicBezTo>
                      <a:pt x="1455" y="34"/>
                      <a:pt x="1426" y="1"/>
                      <a:pt x="139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5" name="Google Shape;2549;p64">
                <a:extLst>
                  <a:ext uri="{FF2B5EF4-FFF2-40B4-BE49-F238E27FC236}">
                    <a16:creationId xmlns:a16="http://schemas.microsoft.com/office/drawing/2014/main" id="{E1B3BA61-89AD-47AF-B04C-E7070372A0E6}"/>
                  </a:ext>
                </a:extLst>
              </p:cNvPr>
              <p:cNvSpPr/>
              <p:nvPr/>
            </p:nvSpPr>
            <p:spPr>
              <a:xfrm>
                <a:off x="5023593" y="4355036"/>
                <a:ext cx="54435" cy="77646"/>
              </a:xfrm>
              <a:custGeom>
                <a:avLst/>
                <a:gdLst/>
                <a:ahLst/>
                <a:cxnLst/>
                <a:rect l="l" t="t" r="r" b="b"/>
                <a:pathLst>
                  <a:path w="788" h="1124" extrusionOk="0">
                    <a:moveTo>
                      <a:pt x="721" y="0"/>
                    </a:moveTo>
                    <a:cubicBezTo>
                      <a:pt x="712" y="0"/>
                      <a:pt x="703" y="3"/>
                      <a:pt x="695" y="11"/>
                    </a:cubicBezTo>
                    <a:cubicBezTo>
                      <a:pt x="630" y="67"/>
                      <a:pt x="583" y="132"/>
                      <a:pt x="546" y="206"/>
                    </a:cubicBezTo>
                    <a:cubicBezTo>
                      <a:pt x="472" y="318"/>
                      <a:pt x="397" y="430"/>
                      <a:pt x="314" y="532"/>
                    </a:cubicBezTo>
                    <a:cubicBezTo>
                      <a:pt x="174" y="681"/>
                      <a:pt x="63" y="857"/>
                      <a:pt x="7" y="1053"/>
                    </a:cubicBezTo>
                    <a:cubicBezTo>
                      <a:pt x="0" y="1093"/>
                      <a:pt x="32" y="1123"/>
                      <a:pt x="64" y="1123"/>
                    </a:cubicBezTo>
                    <a:cubicBezTo>
                      <a:pt x="77" y="1123"/>
                      <a:pt x="90" y="1119"/>
                      <a:pt x="100" y="1108"/>
                    </a:cubicBezTo>
                    <a:cubicBezTo>
                      <a:pt x="239" y="960"/>
                      <a:pt x="304" y="755"/>
                      <a:pt x="425" y="588"/>
                    </a:cubicBezTo>
                    <a:cubicBezTo>
                      <a:pt x="481" y="523"/>
                      <a:pt x="537" y="448"/>
                      <a:pt x="583" y="374"/>
                    </a:cubicBezTo>
                    <a:cubicBezTo>
                      <a:pt x="621" y="262"/>
                      <a:pt x="686" y="160"/>
                      <a:pt x="751" y="76"/>
                    </a:cubicBezTo>
                    <a:cubicBezTo>
                      <a:pt x="788" y="47"/>
                      <a:pt x="755" y="0"/>
                      <a:pt x="72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6" name="Google Shape;2550;p64">
                <a:extLst>
                  <a:ext uri="{FF2B5EF4-FFF2-40B4-BE49-F238E27FC236}">
                    <a16:creationId xmlns:a16="http://schemas.microsoft.com/office/drawing/2014/main" id="{C8E7D977-E78A-4B7F-A1E6-CCED5F6E0E04}"/>
                  </a:ext>
                </a:extLst>
              </p:cNvPr>
              <p:cNvSpPr/>
              <p:nvPr/>
            </p:nvSpPr>
            <p:spPr>
              <a:xfrm>
                <a:off x="5048462" y="4441592"/>
                <a:ext cx="27563" cy="16234"/>
              </a:xfrm>
              <a:custGeom>
                <a:avLst/>
                <a:gdLst/>
                <a:ahLst/>
                <a:cxnLst/>
                <a:rect l="l" t="t" r="r" b="b"/>
                <a:pathLst>
                  <a:path w="399" h="235" extrusionOk="0">
                    <a:moveTo>
                      <a:pt x="309" y="1"/>
                    </a:moveTo>
                    <a:cubicBezTo>
                      <a:pt x="293" y="1"/>
                      <a:pt x="276" y="7"/>
                      <a:pt x="261" y="23"/>
                    </a:cubicBezTo>
                    <a:cubicBezTo>
                      <a:pt x="233" y="60"/>
                      <a:pt x="205" y="79"/>
                      <a:pt x="158" y="97"/>
                    </a:cubicBezTo>
                    <a:cubicBezTo>
                      <a:pt x="121" y="107"/>
                      <a:pt x="75" y="116"/>
                      <a:pt x="37" y="134"/>
                    </a:cubicBezTo>
                    <a:cubicBezTo>
                      <a:pt x="0" y="153"/>
                      <a:pt x="0" y="190"/>
                      <a:pt x="37" y="209"/>
                    </a:cubicBezTo>
                    <a:cubicBezTo>
                      <a:pt x="72" y="226"/>
                      <a:pt x="109" y="234"/>
                      <a:pt x="146" y="234"/>
                    </a:cubicBezTo>
                    <a:cubicBezTo>
                      <a:pt x="229" y="234"/>
                      <a:pt x="312" y="193"/>
                      <a:pt x="363" y="116"/>
                    </a:cubicBezTo>
                    <a:cubicBezTo>
                      <a:pt x="398" y="66"/>
                      <a:pt x="358" y="1"/>
                      <a:pt x="30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7" name="Google Shape;2551;p64">
                <a:extLst>
                  <a:ext uri="{FF2B5EF4-FFF2-40B4-BE49-F238E27FC236}">
                    <a16:creationId xmlns:a16="http://schemas.microsoft.com/office/drawing/2014/main" id="{606F3AA0-BA35-4DFB-8803-B078CD70E808}"/>
                  </a:ext>
                </a:extLst>
              </p:cNvPr>
              <p:cNvSpPr/>
              <p:nvPr/>
            </p:nvSpPr>
            <p:spPr>
              <a:xfrm>
                <a:off x="4829413" y="4356763"/>
                <a:ext cx="14161" cy="56577"/>
              </a:xfrm>
              <a:custGeom>
                <a:avLst/>
                <a:gdLst/>
                <a:ahLst/>
                <a:cxnLst/>
                <a:rect l="l" t="t" r="r" b="b"/>
                <a:pathLst>
                  <a:path w="205" h="819" extrusionOk="0">
                    <a:moveTo>
                      <a:pt x="126" y="0"/>
                    </a:moveTo>
                    <a:cubicBezTo>
                      <a:pt x="103" y="0"/>
                      <a:pt x="79" y="14"/>
                      <a:pt x="75" y="42"/>
                    </a:cubicBezTo>
                    <a:lnTo>
                      <a:pt x="75" y="51"/>
                    </a:lnTo>
                    <a:cubicBezTo>
                      <a:pt x="65" y="284"/>
                      <a:pt x="0" y="563"/>
                      <a:pt x="75" y="777"/>
                    </a:cubicBezTo>
                    <a:cubicBezTo>
                      <a:pt x="84" y="804"/>
                      <a:pt x="105" y="818"/>
                      <a:pt x="126" y="818"/>
                    </a:cubicBezTo>
                    <a:cubicBezTo>
                      <a:pt x="147" y="818"/>
                      <a:pt x="168" y="804"/>
                      <a:pt x="177" y="777"/>
                    </a:cubicBezTo>
                    <a:cubicBezTo>
                      <a:pt x="205" y="665"/>
                      <a:pt x="205" y="553"/>
                      <a:pt x="196" y="433"/>
                    </a:cubicBezTo>
                    <a:lnTo>
                      <a:pt x="177" y="42"/>
                    </a:lnTo>
                    <a:cubicBezTo>
                      <a:pt x="172" y="14"/>
                      <a:pt x="149" y="0"/>
                      <a:pt x="12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8" name="Google Shape;2552;p64">
                <a:extLst>
                  <a:ext uri="{FF2B5EF4-FFF2-40B4-BE49-F238E27FC236}">
                    <a16:creationId xmlns:a16="http://schemas.microsoft.com/office/drawing/2014/main" id="{9FF72745-82B6-4C2E-B668-74A9AB5406AF}"/>
                  </a:ext>
                </a:extLst>
              </p:cNvPr>
              <p:cNvSpPr/>
              <p:nvPr/>
            </p:nvSpPr>
            <p:spPr>
              <a:xfrm>
                <a:off x="4009829" y="4150010"/>
                <a:ext cx="45040" cy="116400"/>
              </a:xfrm>
              <a:custGeom>
                <a:avLst/>
                <a:gdLst/>
                <a:ahLst/>
                <a:cxnLst/>
                <a:rect l="l" t="t" r="r" b="b"/>
                <a:pathLst>
                  <a:path w="652" h="1685" extrusionOk="0">
                    <a:moveTo>
                      <a:pt x="90" y="0"/>
                    </a:moveTo>
                    <a:cubicBezTo>
                      <a:pt x="48" y="0"/>
                      <a:pt x="0" y="37"/>
                      <a:pt x="19" y="87"/>
                    </a:cubicBezTo>
                    <a:cubicBezTo>
                      <a:pt x="140" y="413"/>
                      <a:pt x="223" y="738"/>
                      <a:pt x="270" y="1082"/>
                    </a:cubicBezTo>
                    <a:cubicBezTo>
                      <a:pt x="279" y="1287"/>
                      <a:pt x="353" y="1491"/>
                      <a:pt x="493" y="1659"/>
                    </a:cubicBezTo>
                    <a:cubicBezTo>
                      <a:pt x="507" y="1676"/>
                      <a:pt x="526" y="1684"/>
                      <a:pt x="546" y="1684"/>
                    </a:cubicBezTo>
                    <a:cubicBezTo>
                      <a:pt x="578" y="1684"/>
                      <a:pt x="612" y="1662"/>
                      <a:pt x="623" y="1621"/>
                    </a:cubicBezTo>
                    <a:cubicBezTo>
                      <a:pt x="651" y="1389"/>
                      <a:pt x="539" y="1119"/>
                      <a:pt x="493" y="887"/>
                    </a:cubicBezTo>
                    <a:cubicBezTo>
                      <a:pt x="428" y="589"/>
                      <a:pt x="260" y="310"/>
                      <a:pt x="140" y="31"/>
                    </a:cubicBezTo>
                    <a:cubicBezTo>
                      <a:pt x="130" y="10"/>
                      <a:pt x="111" y="0"/>
                      <a:pt x="90"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9" name="Google Shape;2553;p64">
                <a:extLst>
                  <a:ext uri="{FF2B5EF4-FFF2-40B4-BE49-F238E27FC236}">
                    <a16:creationId xmlns:a16="http://schemas.microsoft.com/office/drawing/2014/main" id="{EFBFD321-FFB6-46E5-8F84-22D802003BB6}"/>
                  </a:ext>
                </a:extLst>
              </p:cNvPr>
              <p:cNvSpPr/>
              <p:nvPr/>
            </p:nvSpPr>
            <p:spPr>
              <a:xfrm>
                <a:off x="4081602" y="4193461"/>
                <a:ext cx="27701" cy="76057"/>
              </a:xfrm>
              <a:custGeom>
                <a:avLst/>
                <a:gdLst/>
                <a:ahLst/>
                <a:cxnLst/>
                <a:rect l="l" t="t" r="r" b="b"/>
                <a:pathLst>
                  <a:path w="401" h="1101" extrusionOk="0">
                    <a:moveTo>
                      <a:pt x="65" y="0"/>
                    </a:moveTo>
                    <a:cubicBezTo>
                      <a:pt x="32" y="0"/>
                      <a:pt x="1" y="28"/>
                      <a:pt x="12" y="72"/>
                    </a:cubicBezTo>
                    <a:cubicBezTo>
                      <a:pt x="40" y="304"/>
                      <a:pt x="49" y="537"/>
                      <a:pt x="21" y="769"/>
                    </a:cubicBezTo>
                    <a:cubicBezTo>
                      <a:pt x="3" y="918"/>
                      <a:pt x="31" y="1039"/>
                      <a:pt x="179" y="1095"/>
                    </a:cubicBezTo>
                    <a:cubicBezTo>
                      <a:pt x="191" y="1099"/>
                      <a:pt x="203" y="1100"/>
                      <a:pt x="215" y="1100"/>
                    </a:cubicBezTo>
                    <a:cubicBezTo>
                      <a:pt x="261" y="1100"/>
                      <a:pt x="306" y="1074"/>
                      <a:pt x="328" y="1030"/>
                    </a:cubicBezTo>
                    <a:cubicBezTo>
                      <a:pt x="356" y="992"/>
                      <a:pt x="375" y="946"/>
                      <a:pt x="393" y="899"/>
                    </a:cubicBezTo>
                    <a:cubicBezTo>
                      <a:pt x="401" y="848"/>
                      <a:pt x="361" y="808"/>
                      <a:pt x="321" y="808"/>
                    </a:cubicBezTo>
                    <a:cubicBezTo>
                      <a:pt x="314" y="808"/>
                      <a:pt x="308" y="809"/>
                      <a:pt x="302" y="811"/>
                    </a:cubicBezTo>
                    <a:lnTo>
                      <a:pt x="302" y="811"/>
                    </a:lnTo>
                    <a:cubicBezTo>
                      <a:pt x="282" y="731"/>
                      <a:pt x="270" y="653"/>
                      <a:pt x="263" y="565"/>
                    </a:cubicBezTo>
                    <a:cubicBezTo>
                      <a:pt x="226" y="388"/>
                      <a:pt x="179" y="211"/>
                      <a:pt x="123" y="44"/>
                    </a:cubicBezTo>
                    <a:cubicBezTo>
                      <a:pt x="112" y="13"/>
                      <a:pt x="88" y="0"/>
                      <a:pt x="65"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0" name="Google Shape;2554;p64">
                <a:extLst>
                  <a:ext uri="{FF2B5EF4-FFF2-40B4-BE49-F238E27FC236}">
                    <a16:creationId xmlns:a16="http://schemas.microsoft.com/office/drawing/2014/main" id="{443676FC-16E3-464C-B6E4-F58E48CB3EF9}"/>
                  </a:ext>
                </a:extLst>
              </p:cNvPr>
              <p:cNvSpPr/>
              <p:nvPr/>
            </p:nvSpPr>
            <p:spPr>
              <a:xfrm>
                <a:off x="4205838" y="4218329"/>
                <a:ext cx="11122" cy="18790"/>
              </a:xfrm>
              <a:custGeom>
                <a:avLst/>
                <a:gdLst/>
                <a:ahLst/>
                <a:cxnLst/>
                <a:rect l="l" t="t" r="r" b="b"/>
                <a:pathLst>
                  <a:path w="161" h="272" extrusionOk="0">
                    <a:moveTo>
                      <a:pt x="81" y="0"/>
                    </a:moveTo>
                    <a:cubicBezTo>
                      <a:pt x="51" y="0"/>
                      <a:pt x="21" y="19"/>
                      <a:pt x="16" y="56"/>
                    </a:cubicBezTo>
                    <a:lnTo>
                      <a:pt x="16" y="130"/>
                    </a:lnTo>
                    <a:cubicBezTo>
                      <a:pt x="10" y="150"/>
                      <a:pt x="8" y="171"/>
                      <a:pt x="11" y="191"/>
                    </a:cubicBezTo>
                    <a:lnTo>
                      <a:pt x="11" y="191"/>
                    </a:lnTo>
                    <a:cubicBezTo>
                      <a:pt x="0" y="226"/>
                      <a:pt x="19" y="253"/>
                      <a:pt x="46" y="265"/>
                    </a:cubicBezTo>
                    <a:lnTo>
                      <a:pt x="46" y="265"/>
                    </a:lnTo>
                    <a:cubicBezTo>
                      <a:pt x="55" y="270"/>
                      <a:pt x="66" y="272"/>
                      <a:pt x="76" y="272"/>
                    </a:cubicBezTo>
                    <a:cubicBezTo>
                      <a:pt x="77" y="272"/>
                      <a:pt x="77" y="272"/>
                      <a:pt x="78" y="272"/>
                    </a:cubicBezTo>
                    <a:lnTo>
                      <a:pt x="78" y="272"/>
                    </a:lnTo>
                    <a:cubicBezTo>
                      <a:pt x="79" y="272"/>
                      <a:pt x="79" y="272"/>
                      <a:pt x="80" y="272"/>
                    </a:cubicBezTo>
                    <a:cubicBezTo>
                      <a:pt x="95" y="272"/>
                      <a:pt x="110" y="268"/>
                      <a:pt x="122" y="258"/>
                    </a:cubicBezTo>
                    <a:lnTo>
                      <a:pt x="122" y="258"/>
                    </a:lnTo>
                    <a:cubicBezTo>
                      <a:pt x="146" y="242"/>
                      <a:pt x="161" y="213"/>
                      <a:pt x="146" y="177"/>
                    </a:cubicBezTo>
                    <a:lnTo>
                      <a:pt x="146" y="177"/>
                    </a:lnTo>
                    <a:cubicBezTo>
                      <a:pt x="146" y="161"/>
                      <a:pt x="146" y="146"/>
                      <a:pt x="146" y="130"/>
                    </a:cubicBezTo>
                    <a:lnTo>
                      <a:pt x="146" y="56"/>
                    </a:lnTo>
                    <a:cubicBezTo>
                      <a:pt x="142" y="19"/>
                      <a:pt x="112" y="0"/>
                      <a:pt x="81"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1" name="Google Shape;2555;p64">
                <a:extLst>
                  <a:ext uri="{FF2B5EF4-FFF2-40B4-BE49-F238E27FC236}">
                    <a16:creationId xmlns:a16="http://schemas.microsoft.com/office/drawing/2014/main" id="{CB6CF600-5F64-409E-98EF-EBC928B8AF4D}"/>
                  </a:ext>
                </a:extLst>
              </p:cNvPr>
              <p:cNvSpPr/>
              <p:nvPr/>
            </p:nvSpPr>
            <p:spPr>
              <a:xfrm>
                <a:off x="3186165" y="4607796"/>
                <a:ext cx="167105" cy="142443"/>
              </a:xfrm>
              <a:custGeom>
                <a:avLst/>
                <a:gdLst/>
                <a:ahLst/>
                <a:cxnLst/>
                <a:rect l="l" t="t" r="r" b="b"/>
                <a:pathLst>
                  <a:path w="2419" h="2062" extrusionOk="0">
                    <a:moveTo>
                      <a:pt x="1865" y="726"/>
                    </a:moveTo>
                    <a:cubicBezTo>
                      <a:pt x="1866" y="726"/>
                      <a:pt x="1859" y="727"/>
                      <a:pt x="1847" y="730"/>
                    </a:cubicBezTo>
                    <a:lnTo>
                      <a:pt x="1847" y="730"/>
                    </a:lnTo>
                    <a:cubicBezTo>
                      <a:pt x="1845" y="730"/>
                      <a:pt x="1844" y="730"/>
                      <a:pt x="1842" y="730"/>
                    </a:cubicBezTo>
                    <a:lnTo>
                      <a:pt x="1842" y="730"/>
                    </a:lnTo>
                    <a:cubicBezTo>
                      <a:pt x="1857" y="727"/>
                      <a:pt x="1865" y="726"/>
                      <a:pt x="1865" y="726"/>
                    </a:cubicBezTo>
                    <a:close/>
                    <a:moveTo>
                      <a:pt x="1358" y="856"/>
                    </a:moveTo>
                    <a:lnTo>
                      <a:pt x="1358" y="856"/>
                    </a:lnTo>
                    <a:cubicBezTo>
                      <a:pt x="1356" y="857"/>
                      <a:pt x="1353" y="858"/>
                      <a:pt x="1351" y="858"/>
                    </a:cubicBezTo>
                    <a:lnTo>
                      <a:pt x="1351" y="858"/>
                    </a:lnTo>
                    <a:cubicBezTo>
                      <a:pt x="1352" y="858"/>
                      <a:pt x="1352" y="857"/>
                      <a:pt x="1352" y="857"/>
                    </a:cubicBezTo>
                    <a:lnTo>
                      <a:pt x="1352" y="857"/>
                    </a:lnTo>
                    <a:cubicBezTo>
                      <a:pt x="1354" y="857"/>
                      <a:pt x="1356" y="857"/>
                      <a:pt x="1358" y="856"/>
                    </a:cubicBezTo>
                    <a:close/>
                    <a:moveTo>
                      <a:pt x="1177" y="876"/>
                    </a:moveTo>
                    <a:cubicBezTo>
                      <a:pt x="1181" y="880"/>
                      <a:pt x="1185" y="884"/>
                      <a:pt x="1189" y="888"/>
                    </a:cubicBezTo>
                    <a:lnTo>
                      <a:pt x="1189" y="888"/>
                    </a:lnTo>
                    <a:cubicBezTo>
                      <a:pt x="1184" y="890"/>
                      <a:pt x="1179" y="892"/>
                      <a:pt x="1174" y="895"/>
                    </a:cubicBezTo>
                    <a:lnTo>
                      <a:pt x="1174" y="895"/>
                    </a:lnTo>
                    <a:cubicBezTo>
                      <a:pt x="1176" y="889"/>
                      <a:pt x="1177" y="882"/>
                      <a:pt x="1177" y="876"/>
                    </a:cubicBezTo>
                    <a:close/>
                    <a:moveTo>
                      <a:pt x="1284" y="915"/>
                    </a:moveTo>
                    <a:cubicBezTo>
                      <a:pt x="1284" y="916"/>
                      <a:pt x="1284" y="916"/>
                      <a:pt x="1283" y="917"/>
                    </a:cubicBezTo>
                    <a:lnTo>
                      <a:pt x="1283" y="917"/>
                    </a:lnTo>
                    <a:cubicBezTo>
                      <a:pt x="1283" y="916"/>
                      <a:pt x="1283" y="916"/>
                      <a:pt x="1283" y="915"/>
                    </a:cubicBezTo>
                    <a:lnTo>
                      <a:pt x="1283" y="915"/>
                    </a:lnTo>
                    <a:cubicBezTo>
                      <a:pt x="1283" y="915"/>
                      <a:pt x="1284" y="915"/>
                      <a:pt x="1284" y="915"/>
                    </a:cubicBezTo>
                    <a:close/>
                    <a:moveTo>
                      <a:pt x="1077" y="1327"/>
                    </a:moveTo>
                    <a:lnTo>
                      <a:pt x="1077" y="1327"/>
                    </a:lnTo>
                    <a:cubicBezTo>
                      <a:pt x="1067" y="1361"/>
                      <a:pt x="1055" y="1396"/>
                      <a:pt x="1042" y="1430"/>
                    </a:cubicBezTo>
                    <a:cubicBezTo>
                      <a:pt x="1040" y="1434"/>
                      <a:pt x="1038" y="1439"/>
                      <a:pt x="1036" y="1444"/>
                    </a:cubicBezTo>
                    <a:lnTo>
                      <a:pt x="1036" y="1444"/>
                    </a:lnTo>
                    <a:cubicBezTo>
                      <a:pt x="1049" y="1405"/>
                      <a:pt x="1063" y="1365"/>
                      <a:pt x="1077" y="1327"/>
                    </a:cubicBezTo>
                    <a:close/>
                    <a:moveTo>
                      <a:pt x="968" y="1618"/>
                    </a:moveTo>
                    <a:cubicBezTo>
                      <a:pt x="959" y="1641"/>
                      <a:pt x="950" y="1665"/>
                      <a:pt x="940" y="1690"/>
                    </a:cubicBezTo>
                    <a:cubicBezTo>
                      <a:pt x="897" y="1744"/>
                      <a:pt x="875" y="1773"/>
                      <a:pt x="874" y="1773"/>
                    </a:cubicBezTo>
                    <a:cubicBezTo>
                      <a:pt x="874" y="1773"/>
                      <a:pt x="883" y="1758"/>
                      <a:pt x="903" y="1727"/>
                    </a:cubicBezTo>
                    <a:cubicBezTo>
                      <a:pt x="928" y="1693"/>
                      <a:pt x="949" y="1656"/>
                      <a:pt x="968" y="1618"/>
                    </a:cubicBezTo>
                    <a:close/>
                    <a:moveTo>
                      <a:pt x="1514" y="1"/>
                    </a:moveTo>
                    <a:cubicBezTo>
                      <a:pt x="1484" y="1"/>
                      <a:pt x="1454" y="16"/>
                      <a:pt x="1433" y="53"/>
                    </a:cubicBezTo>
                    <a:cubicBezTo>
                      <a:pt x="1388" y="139"/>
                      <a:pt x="1365" y="237"/>
                      <a:pt x="1352" y="338"/>
                    </a:cubicBezTo>
                    <a:lnTo>
                      <a:pt x="1352" y="338"/>
                    </a:lnTo>
                    <a:cubicBezTo>
                      <a:pt x="1338" y="382"/>
                      <a:pt x="1322" y="425"/>
                      <a:pt x="1304" y="468"/>
                    </a:cubicBezTo>
                    <a:lnTo>
                      <a:pt x="1304" y="468"/>
                    </a:lnTo>
                    <a:cubicBezTo>
                      <a:pt x="1245" y="563"/>
                      <a:pt x="1188" y="662"/>
                      <a:pt x="1154" y="779"/>
                    </a:cubicBezTo>
                    <a:cubicBezTo>
                      <a:pt x="1152" y="788"/>
                      <a:pt x="1151" y="797"/>
                      <a:pt x="1151" y="806"/>
                    </a:cubicBezTo>
                    <a:lnTo>
                      <a:pt x="1151" y="806"/>
                    </a:lnTo>
                    <a:cubicBezTo>
                      <a:pt x="1134" y="789"/>
                      <a:pt x="1111" y="779"/>
                      <a:pt x="1079" y="779"/>
                    </a:cubicBezTo>
                    <a:cubicBezTo>
                      <a:pt x="1069" y="779"/>
                      <a:pt x="1058" y="779"/>
                      <a:pt x="1046" y="779"/>
                    </a:cubicBezTo>
                    <a:lnTo>
                      <a:pt x="1046" y="779"/>
                    </a:lnTo>
                    <a:cubicBezTo>
                      <a:pt x="1044" y="707"/>
                      <a:pt x="1033" y="636"/>
                      <a:pt x="1014" y="568"/>
                    </a:cubicBezTo>
                    <a:lnTo>
                      <a:pt x="1014" y="568"/>
                    </a:lnTo>
                    <a:cubicBezTo>
                      <a:pt x="1010" y="519"/>
                      <a:pt x="996" y="472"/>
                      <a:pt x="975" y="429"/>
                    </a:cubicBezTo>
                    <a:lnTo>
                      <a:pt x="975" y="429"/>
                    </a:lnTo>
                    <a:cubicBezTo>
                      <a:pt x="969" y="384"/>
                      <a:pt x="945" y="352"/>
                      <a:pt x="913" y="334"/>
                    </a:cubicBezTo>
                    <a:lnTo>
                      <a:pt x="913" y="334"/>
                    </a:lnTo>
                    <a:cubicBezTo>
                      <a:pt x="911" y="332"/>
                      <a:pt x="910" y="330"/>
                      <a:pt x="908" y="328"/>
                    </a:cubicBezTo>
                    <a:lnTo>
                      <a:pt x="908" y="328"/>
                    </a:lnTo>
                    <a:cubicBezTo>
                      <a:pt x="829" y="202"/>
                      <a:pt x="719" y="97"/>
                      <a:pt x="587" y="25"/>
                    </a:cubicBezTo>
                    <a:cubicBezTo>
                      <a:pt x="577" y="20"/>
                      <a:pt x="566" y="18"/>
                      <a:pt x="555" y="18"/>
                    </a:cubicBezTo>
                    <a:cubicBezTo>
                      <a:pt x="526" y="18"/>
                      <a:pt x="495" y="35"/>
                      <a:pt x="475" y="63"/>
                    </a:cubicBezTo>
                    <a:cubicBezTo>
                      <a:pt x="370" y="301"/>
                      <a:pt x="470" y="581"/>
                      <a:pt x="634" y="788"/>
                    </a:cubicBezTo>
                    <a:lnTo>
                      <a:pt x="326" y="788"/>
                    </a:lnTo>
                    <a:cubicBezTo>
                      <a:pt x="285" y="788"/>
                      <a:pt x="257" y="811"/>
                      <a:pt x="245" y="841"/>
                    </a:cubicBezTo>
                    <a:lnTo>
                      <a:pt x="245" y="841"/>
                    </a:lnTo>
                    <a:cubicBezTo>
                      <a:pt x="117" y="853"/>
                      <a:pt x="16" y="888"/>
                      <a:pt x="1" y="1039"/>
                    </a:cubicBezTo>
                    <a:cubicBezTo>
                      <a:pt x="1" y="1076"/>
                      <a:pt x="19" y="1104"/>
                      <a:pt x="47" y="1123"/>
                    </a:cubicBezTo>
                    <a:cubicBezTo>
                      <a:pt x="157" y="1172"/>
                      <a:pt x="277" y="1199"/>
                      <a:pt x="398" y="1199"/>
                    </a:cubicBezTo>
                    <a:cubicBezTo>
                      <a:pt x="480" y="1199"/>
                      <a:pt x="563" y="1186"/>
                      <a:pt x="642" y="1160"/>
                    </a:cubicBezTo>
                    <a:cubicBezTo>
                      <a:pt x="707" y="1151"/>
                      <a:pt x="763" y="1132"/>
                      <a:pt x="828" y="1104"/>
                    </a:cubicBezTo>
                    <a:cubicBezTo>
                      <a:pt x="845" y="1097"/>
                      <a:pt x="861" y="1090"/>
                      <a:pt x="875" y="1085"/>
                    </a:cubicBezTo>
                    <a:lnTo>
                      <a:pt x="875" y="1085"/>
                    </a:lnTo>
                    <a:cubicBezTo>
                      <a:pt x="907" y="1084"/>
                      <a:pt x="938" y="1083"/>
                      <a:pt x="969" y="1080"/>
                    </a:cubicBezTo>
                    <a:lnTo>
                      <a:pt x="969" y="1080"/>
                    </a:lnTo>
                    <a:cubicBezTo>
                      <a:pt x="967" y="1094"/>
                      <a:pt x="948" y="1117"/>
                      <a:pt x="912" y="1151"/>
                    </a:cubicBezTo>
                    <a:cubicBezTo>
                      <a:pt x="916" y="1180"/>
                      <a:pt x="912" y="1212"/>
                      <a:pt x="904" y="1245"/>
                    </a:cubicBezTo>
                    <a:lnTo>
                      <a:pt x="904" y="1245"/>
                    </a:lnTo>
                    <a:cubicBezTo>
                      <a:pt x="810" y="1367"/>
                      <a:pt x="718" y="1492"/>
                      <a:pt x="661" y="1634"/>
                    </a:cubicBezTo>
                    <a:cubicBezTo>
                      <a:pt x="648" y="1673"/>
                      <a:pt x="667" y="1705"/>
                      <a:pt x="696" y="1724"/>
                    </a:cubicBezTo>
                    <a:lnTo>
                      <a:pt x="696" y="1724"/>
                    </a:lnTo>
                    <a:cubicBezTo>
                      <a:pt x="651" y="1801"/>
                      <a:pt x="627" y="1881"/>
                      <a:pt x="661" y="1988"/>
                    </a:cubicBezTo>
                    <a:cubicBezTo>
                      <a:pt x="670" y="2034"/>
                      <a:pt x="707" y="2062"/>
                      <a:pt x="754" y="2062"/>
                    </a:cubicBezTo>
                    <a:cubicBezTo>
                      <a:pt x="1032" y="2045"/>
                      <a:pt x="1166" y="1756"/>
                      <a:pt x="1232" y="1458"/>
                    </a:cubicBezTo>
                    <a:lnTo>
                      <a:pt x="1232" y="1458"/>
                    </a:lnTo>
                    <a:cubicBezTo>
                      <a:pt x="1286" y="1634"/>
                      <a:pt x="1365" y="1798"/>
                      <a:pt x="1470" y="1867"/>
                    </a:cubicBezTo>
                    <a:cubicBezTo>
                      <a:pt x="1488" y="1877"/>
                      <a:pt x="1506" y="1881"/>
                      <a:pt x="1524" y="1881"/>
                    </a:cubicBezTo>
                    <a:cubicBezTo>
                      <a:pt x="1583" y="1881"/>
                      <a:pt x="1632" y="1830"/>
                      <a:pt x="1623" y="1770"/>
                    </a:cubicBezTo>
                    <a:lnTo>
                      <a:pt x="1623" y="1770"/>
                    </a:lnTo>
                    <a:cubicBezTo>
                      <a:pt x="1646" y="1768"/>
                      <a:pt x="1670" y="1760"/>
                      <a:pt x="1693" y="1744"/>
                    </a:cubicBezTo>
                    <a:lnTo>
                      <a:pt x="1693" y="1744"/>
                    </a:lnTo>
                    <a:cubicBezTo>
                      <a:pt x="1702" y="1746"/>
                      <a:pt x="1711" y="1748"/>
                      <a:pt x="1720" y="1748"/>
                    </a:cubicBezTo>
                    <a:cubicBezTo>
                      <a:pt x="1758" y="1748"/>
                      <a:pt x="1791" y="1724"/>
                      <a:pt x="1805" y="1690"/>
                    </a:cubicBezTo>
                    <a:cubicBezTo>
                      <a:pt x="1827" y="1584"/>
                      <a:pt x="1809" y="1518"/>
                      <a:pt x="1772" y="1462"/>
                    </a:cubicBezTo>
                    <a:lnTo>
                      <a:pt x="1772" y="1462"/>
                    </a:lnTo>
                    <a:cubicBezTo>
                      <a:pt x="1738" y="1348"/>
                      <a:pt x="1652" y="1228"/>
                      <a:pt x="1555" y="1134"/>
                    </a:cubicBezTo>
                    <a:lnTo>
                      <a:pt x="1555" y="1134"/>
                    </a:lnTo>
                    <a:cubicBezTo>
                      <a:pt x="1536" y="1084"/>
                      <a:pt x="1531" y="1054"/>
                      <a:pt x="1537" y="1037"/>
                    </a:cubicBezTo>
                    <a:lnTo>
                      <a:pt x="1537" y="1037"/>
                    </a:lnTo>
                    <a:cubicBezTo>
                      <a:pt x="1552" y="1055"/>
                      <a:pt x="1574" y="1067"/>
                      <a:pt x="1600" y="1067"/>
                    </a:cubicBezTo>
                    <a:cubicBezTo>
                      <a:pt x="1851" y="1048"/>
                      <a:pt x="2102" y="992"/>
                      <a:pt x="2335" y="909"/>
                    </a:cubicBezTo>
                    <a:cubicBezTo>
                      <a:pt x="2419" y="872"/>
                      <a:pt x="2400" y="751"/>
                      <a:pt x="2316" y="751"/>
                    </a:cubicBezTo>
                    <a:cubicBezTo>
                      <a:pt x="2246" y="751"/>
                      <a:pt x="2171" y="746"/>
                      <a:pt x="2095" y="741"/>
                    </a:cubicBezTo>
                    <a:lnTo>
                      <a:pt x="2095" y="741"/>
                    </a:lnTo>
                    <a:cubicBezTo>
                      <a:pt x="2101" y="735"/>
                      <a:pt x="2106" y="729"/>
                      <a:pt x="2112" y="723"/>
                    </a:cubicBezTo>
                    <a:cubicBezTo>
                      <a:pt x="2140" y="695"/>
                      <a:pt x="2140" y="648"/>
                      <a:pt x="2112" y="611"/>
                    </a:cubicBezTo>
                    <a:cubicBezTo>
                      <a:pt x="2052" y="555"/>
                      <a:pt x="1981" y="534"/>
                      <a:pt x="1904" y="534"/>
                    </a:cubicBezTo>
                    <a:cubicBezTo>
                      <a:pt x="1785" y="534"/>
                      <a:pt x="1653" y="583"/>
                      <a:pt x="1532" y="626"/>
                    </a:cubicBezTo>
                    <a:lnTo>
                      <a:pt x="1532" y="626"/>
                    </a:lnTo>
                    <a:cubicBezTo>
                      <a:pt x="1535" y="576"/>
                      <a:pt x="1539" y="518"/>
                      <a:pt x="1545" y="460"/>
                    </a:cubicBezTo>
                    <a:lnTo>
                      <a:pt x="1545" y="460"/>
                    </a:lnTo>
                    <a:cubicBezTo>
                      <a:pt x="1547" y="455"/>
                      <a:pt x="1548" y="451"/>
                      <a:pt x="1550" y="447"/>
                    </a:cubicBezTo>
                    <a:lnTo>
                      <a:pt x="1550" y="447"/>
                    </a:lnTo>
                    <a:cubicBezTo>
                      <a:pt x="1598" y="361"/>
                      <a:pt x="1644" y="273"/>
                      <a:pt x="1675" y="174"/>
                    </a:cubicBezTo>
                    <a:cubicBezTo>
                      <a:pt x="1688" y="128"/>
                      <a:pt x="1656" y="86"/>
                      <a:pt x="1615" y="69"/>
                    </a:cubicBezTo>
                    <a:lnTo>
                      <a:pt x="1615" y="69"/>
                    </a:lnTo>
                    <a:cubicBezTo>
                      <a:pt x="1594" y="28"/>
                      <a:pt x="1554" y="1"/>
                      <a:pt x="151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2" name="Google Shape;2556;p64">
                <a:extLst>
                  <a:ext uri="{FF2B5EF4-FFF2-40B4-BE49-F238E27FC236}">
                    <a16:creationId xmlns:a16="http://schemas.microsoft.com/office/drawing/2014/main" id="{171BEC03-22A9-45E8-BF22-3B494D529621}"/>
                  </a:ext>
                </a:extLst>
              </p:cNvPr>
              <p:cNvSpPr/>
              <p:nvPr/>
            </p:nvSpPr>
            <p:spPr>
              <a:xfrm>
                <a:off x="4318713" y="4864907"/>
                <a:ext cx="66869" cy="75504"/>
              </a:xfrm>
              <a:custGeom>
                <a:avLst/>
                <a:gdLst/>
                <a:ahLst/>
                <a:cxnLst/>
                <a:rect l="l" t="t" r="r" b="b"/>
                <a:pathLst>
                  <a:path w="968" h="1093" extrusionOk="0">
                    <a:moveTo>
                      <a:pt x="776" y="155"/>
                    </a:moveTo>
                    <a:lnTo>
                      <a:pt x="776" y="155"/>
                    </a:lnTo>
                    <a:cubicBezTo>
                      <a:pt x="807" y="279"/>
                      <a:pt x="642" y="395"/>
                      <a:pt x="569" y="484"/>
                    </a:cubicBezTo>
                    <a:lnTo>
                      <a:pt x="569" y="484"/>
                    </a:lnTo>
                    <a:cubicBezTo>
                      <a:pt x="618" y="355"/>
                      <a:pt x="676" y="217"/>
                      <a:pt x="776" y="155"/>
                    </a:cubicBezTo>
                    <a:close/>
                    <a:moveTo>
                      <a:pt x="395" y="638"/>
                    </a:moveTo>
                    <a:lnTo>
                      <a:pt x="395" y="638"/>
                    </a:lnTo>
                    <a:cubicBezTo>
                      <a:pt x="381" y="706"/>
                      <a:pt x="346" y="773"/>
                      <a:pt x="303" y="834"/>
                    </a:cubicBezTo>
                    <a:lnTo>
                      <a:pt x="303" y="834"/>
                    </a:lnTo>
                    <a:cubicBezTo>
                      <a:pt x="310" y="783"/>
                      <a:pt x="323" y="733"/>
                      <a:pt x="354" y="683"/>
                    </a:cubicBezTo>
                    <a:cubicBezTo>
                      <a:pt x="369" y="668"/>
                      <a:pt x="383" y="653"/>
                      <a:pt x="395" y="638"/>
                    </a:cubicBezTo>
                    <a:close/>
                    <a:moveTo>
                      <a:pt x="821" y="1"/>
                    </a:moveTo>
                    <a:cubicBezTo>
                      <a:pt x="814" y="1"/>
                      <a:pt x="807" y="2"/>
                      <a:pt x="800" y="4"/>
                    </a:cubicBezTo>
                    <a:cubicBezTo>
                      <a:pt x="607" y="79"/>
                      <a:pt x="539" y="288"/>
                      <a:pt x="476" y="479"/>
                    </a:cubicBezTo>
                    <a:lnTo>
                      <a:pt x="476" y="479"/>
                    </a:lnTo>
                    <a:cubicBezTo>
                      <a:pt x="473" y="452"/>
                      <a:pt x="456" y="430"/>
                      <a:pt x="428" y="423"/>
                    </a:cubicBezTo>
                    <a:cubicBezTo>
                      <a:pt x="307" y="414"/>
                      <a:pt x="196" y="414"/>
                      <a:pt x="75" y="414"/>
                    </a:cubicBezTo>
                    <a:cubicBezTo>
                      <a:pt x="0" y="423"/>
                      <a:pt x="0" y="535"/>
                      <a:pt x="75" y="544"/>
                    </a:cubicBezTo>
                    <a:cubicBezTo>
                      <a:pt x="143" y="544"/>
                      <a:pt x="210" y="564"/>
                      <a:pt x="277" y="578"/>
                    </a:cubicBezTo>
                    <a:lnTo>
                      <a:pt x="277" y="578"/>
                    </a:lnTo>
                    <a:cubicBezTo>
                      <a:pt x="246" y="612"/>
                      <a:pt x="214" y="647"/>
                      <a:pt x="196" y="693"/>
                    </a:cubicBezTo>
                    <a:cubicBezTo>
                      <a:pt x="168" y="776"/>
                      <a:pt x="177" y="907"/>
                      <a:pt x="158" y="1009"/>
                    </a:cubicBezTo>
                    <a:cubicBezTo>
                      <a:pt x="145" y="1056"/>
                      <a:pt x="180" y="1093"/>
                      <a:pt x="221" y="1093"/>
                    </a:cubicBezTo>
                    <a:cubicBezTo>
                      <a:pt x="237" y="1093"/>
                      <a:pt x="254" y="1087"/>
                      <a:pt x="270" y="1074"/>
                    </a:cubicBezTo>
                    <a:cubicBezTo>
                      <a:pt x="357" y="980"/>
                      <a:pt x="453" y="862"/>
                      <a:pt x="498" y="735"/>
                    </a:cubicBezTo>
                    <a:lnTo>
                      <a:pt x="498" y="735"/>
                    </a:lnTo>
                    <a:cubicBezTo>
                      <a:pt x="544" y="776"/>
                      <a:pt x="603" y="802"/>
                      <a:pt x="669" y="804"/>
                    </a:cubicBezTo>
                    <a:lnTo>
                      <a:pt x="669" y="804"/>
                    </a:lnTo>
                    <a:cubicBezTo>
                      <a:pt x="739" y="840"/>
                      <a:pt x="819" y="860"/>
                      <a:pt x="884" y="860"/>
                    </a:cubicBezTo>
                    <a:cubicBezTo>
                      <a:pt x="930" y="860"/>
                      <a:pt x="967" y="795"/>
                      <a:pt x="940" y="748"/>
                    </a:cubicBezTo>
                    <a:cubicBezTo>
                      <a:pt x="889" y="684"/>
                      <a:pt x="827" y="628"/>
                      <a:pt x="756" y="587"/>
                    </a:cubicBezTo>
                    <a:lnTo>
                      <a:pt x="756" y="587"/>
                    </a:lnTo>
                    <a:cubicBezTo>
                      <a:pt x="804" y="558"/>
                      <a:pt x="848" y="522"/>
                      <a:pt x="884" y="479"/>
                    </a:cubicBezTo>
                    <a:cubicBezTo>
                      <a:pt x="917" y="445"/>
                      <a:pt x="903" y="379"/>
                      <a:pt x="865" y="354"/>
                    </a:cubicBezTo>
                    <a:lnTo>
                      <a:pt x="865" y="354"/>
                    </a:lnTo>
                    <a:cubicBezTo>
                      <a:pt x="927" y="253"/>
                      <a:pt x="955" y="146"/>
                      <a:pt x="874" y="32"/>
                    </a:cubicBezTo>
                    <a:cubicBezTo>
                      <a:pt x="860" y="11"/>
                      <a:pt x="841" y="1"/>
                      <a:pt x="82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3" name="Google Shape;2557;p64">
                <a:extLst>
                  <a:ext uri="{FF2B5EF4-FFF2-40B4-BE49-F238E27FC236}">
                    <a16:creationId xmlns:a16="http://schemas.microsoft.com/office/drawing/2014/main" id="{81E4DE72-9EA5-4BC1-9E25-F5AD59A65313}"/>
                  </a:ext>
                </a:extLst>
              </p:cNvPr>
              <p:cNvSpPr/>
              <p:nvPr/>
            </p:nvSpPr>
            <p:spPr>
              <a:xfrm>
                <a:off x="4803025" y="4998368"/>
                <a:ext cx="117022" cy="81514"/>
              </a:xfrm>
              <a:custGeom>
                <a:avLst/>
                <a:gdLst/>
                <a:ahLst/>
                <a:cxnLst/>
                <a:rect l="l" t="t" r="r" b="b"/>
                <a:pathLst>
                  <a:path w="1694" h="1180" extrusionOk="0">
                    <a:moveTo>
                      <a:pt x="867" y="392"/>
                    </a:moveTo>
                    <a:cubicBezTo>
                      <a:pt x="980" y="405"/>
                      <a:pt x="1228" y="425"/>
                      <a:pt x="1397" y="478"/>
                    </a:cubicBezTo>
                    <a:lnTo>
                      <a:pt x="1397" y="478"/>
                    </a:lnTo>
                    <a:cubicBezTo>
                      <a:pt x="1352" y="482"/>
                      <a:pt x="1305" y="483"/>
                      <a:pt x="1258" y="483"/>
                    </a:cubicBezTo>
                    <a:cubicBezTo>
                      <a:pt x="1183" y="483"/>
                      <a:pt x="1107" y="480"/>
                      <a:pt x="1033" y="476"/>
                    </a:cubicBezTo>
                    <a:lnTo>
                      <a:pt x="1033" y="476"/>
                    </a:lnTo>
                    <a:cubicBezTo>
                      <a:pt x="1025" y="473"/>
                      <a:pt x="1016" y="472"/>
                      <a:pt x="1005" y="472"/>
                    </a:cubicBezTo>
                    <a:lnTo>
                      <a:pt x="909" y="472"/>
                    </a:lnTo>
                    <a:cubicBezTo>
                      <a:pt x="894" y="471"/>
                      <a:pt x="879" y="471"/>
                      <a:pt x="864" y="471"/>
                    </a:cubicBezTo>
                    <a:lnTo>
                      <a:pt x="864" y="471"/>
                    </a:lnTo>
                    <a:cubicBezTo>
                      <a:pt x="867" y="444"/>
                      <a:pt x="868" y="418"/>
                      <a:pt x="867" y="392"/>
                    </a:cubicBezTo>
                    <a:close/>
                    <a:moveTo>
                      <a:pt x="932" y="0"/>
                    </a:moveTo>
                    <a:cubicBezTo>
                      <a:pt x="914" y="0"/>
                      <a:pt x="897" y="8"/>
                      <a:pt x="884" y="25"/>
                    </a:cubicBezTo>
                    <a:cubicBezTo>
                      <a:pt x="876" y="35"/>
                      <a:pt x="867" y="46"/>
                      <a:pt x="857" y="57"/>
                    </a:cubicBezTo>
                    <a:lnTo>
                      <a:pt x="857" y="57"/>
                    </a:lnTo>
                    <a:lnTo>
                      <a:pt x="847" y="53"/>
                    </a:lnTo>
                    <a:lnTo>
                      <a:pt x="798" y="120"/>
                    </a:lnTo>
                    <a:lnTo>
                      <a:pt x="798" y="120"/>
                    </a:lnTo>
                    <a:cubicBezTo>
                      <a:pt x="797" y="121"/>
                      <a:pt x="796" y="122"/>
                      <a:pt x="795" y="123"/>
                    </a:cubicBezTo>
                    <a:lnTo>
                      <a:pt x="795" y="123"/>
                    </a:lnTo>
                    <a:cubicBezTo>
                      <a:pt x="791" y="115"/>
                      <a:pt x="787" y="108"/>
                      <a:pt x="782" y="100"/>
                    </a:cubicBezTo>
                    <a:cubicBezTo>
                      <a:pt x="773" y="81"/>
                      <a:pt x="754" y="72"/>
                      <a:pt x="736" y="72"/>
                    </a:cubicBezTo>
                    <a:cubicBezTo>
                      <a:pt x="717" y="72"/>
                      <a:pt x="698" y="81"/>
                      <a:pt x="689" y="100"/>
                    </a:cubicBezTo>
                    <a:cubicBezTo>
                      <a:pt x="636" y="175"/>
                      <a:pt x="614" y="269"/>
                      <a:pt x="618" y="362"/>
                    </a:cubicBezTo>
                    <a:lnTo>
                      <a:pt x="618" y="362"/>
                    </a:lnTo>
                    <a:cubicBezTo>
                      <a:pt x="611" y="364"/>
                      <a:pt x="603" y="366"/>
                      <a:pt x="596" y="369"/>
                    </a:cubicBezTo>
                    <a:cubicBezTo>
                      <a:pt x="571" y="378"/>
                      <a:pt x="561" y="408"/>
                      <a:pt x="572" y="434"/>
                    </a:cubicBezTo>
                    <a:lnTo>
                      <a:pt x="572" y="434"/>
                    </a:lnTo>
                    <a:cubicBezTo>
                      <a:pt x="536" y="414"/>
                      <a:pt x="497" y="398"/>
                      <a:pt x="455" y="384"/>
                    </a:cubicBezTo>
                    <a:lnTo>
                      <a:pt x="455" y="384"/>
                    </a:lnTo>
                    <a:cubicBezTo>
                      <a:pt x="491" y="337"/>
                      <a:pt x="493" y="271"/>
                      <a:pt x="438" y="183"/>
                    </a:cubicBezTo>
                    <a:cubicBezTo>
                      <a:pt x="429" y="169"/>
                      <a:pt x="412" y="162"/>
                      <a:pt x="397" y="162"/>
                    </a:cubicBezTo>
                    <a:cubicBezTo>
                      <a:pt x="382" y="162"/>
                      <a:pt x="368" y="169"/>
                      <a:pt x="364" y="183"/>
                    </a:cubicBezTo>
                    <a:cubicBezTo>
                      <a:pt x="271" y="295"/>
                      <a:pt x="243" y="332"/>
                      <a:pt x="94" y="332"/>
                    </a:cubicBezTo>
                    <a:cubicBezTo>
                      <a:pt x="1" y="351"/>
                      <a:pt x="1" y="481"/>
                      <a:pt x="94" y="500"/>
                    </a:cubicBezTo>
                    <a:cubicBezTo>
                      <a:pt x="115" y="500"/>
                      <a:pt x="138" y="499"/>
                      <a:pt x="162" y="497"/>
                    </a:cubicBezTo>
                    <a:lnTo>
                      <a:pt x="162" y="497"/>
                    </a:lnTo>
                    <a:cubicBezTo>
                      <a:pt x="165" y="497"/>
                      <a:pt x="168" y="497"/>
                      <a:pt x="171" y="497"/>
                    </a:cubicBezTo>
                    <a:cubicBezTo>
                      <a:pt x="298" y="497"/>
                      <a:pt x="474" y="518"/>
                      <a:pt x="550" y="602"/>
                    </a:cubicBezTo>
                    <a:cubicBezTo>
                      <a:pt x="570" y="622"/>
                      <a:pt x="582" y="649"/>
                      <a:pt x="590" y="681"/>
                    </a:cubicBezTo>
                    <a:lnTo>
                      <a:pt x="590" y="681"/>
                    </a:lnTo>
                    <a:cubicBezTo>
                      <a:pt x="593" y="789"/>
                      <a:pt x="587" y="898"/>
                      <a:pt x="577" y="1006"/>
                    </a:cubicBezTo>
                    <a:lnTo>
                      <a:pt x="577" y="1006"/>
                    </a:lnTo>
                    <a:cubicBezTo>
                      <a:pt x="573" y="1035"/>
                      <a:pt x="570" y="1062"/>
                      <a:pt x="568" y="1085"/>
                    </a:cubicBezTo>
                    <a:cubicBezTo>
                      <a:pt x="559" y="1147"/>
                      <a:pt x="607" y="1180"/>
                      <a:pt x="657" y="1180"/>
                    </a:cubicBezTo>
                    <a:cubicBezTo>
                      <a:pt x="705" y="1180"/>
                      <a:pt x="754" y="1149"/>
                      <a:pt x="754" y="1085"/>
                    </a:cubicBezTo>
                    <a:cubicBezTo>
                      <a:pt x="756" y="1052"/>
                      <a:pt x="759" y="1016"/>
                      <a:pt x="762" y="979"/>
                    </a:cubicBezTo>
                    <a:lnTo>
                      <a:pt x="762" y="979"/>
                    </a:lnTo>
                    <a:cubicBezTo>
                      <a:pt x="766" y="979"/>
                      <a:pt x="770" y="980"/>
                      <a:pt x="774" y="980"/>
                    </a:cubicBezTo>
                    <a:cubicBezTo>
                      <a:pt x="848" y="980"/>
                      <a:pt x="886" y="891"/>
                      <a:pt x="894" y="816"/>
                    </a:cubicBezTo>
                    <a:cubicBezTo>
                      <a:pt x="901" y="763"/>
                      <a:pt x="888" y="673"/>
                      <a:pt x="858" y="587"/>
                    </a:cubicBezTo>
                    <a:lnTo>
                      <a:pt x="858" y="587"/>
                    </a:lnTo>
                    <a:cubicBezTo>
                      <a:pt x="868" y="588"/>
                      <a:pt x="878" y="588"/>
                      <a:pt x="888" y="588"/>
                    </a:cubicBezTo>
                    <a:cubicBezTo>
                      <a:pt x="894" y="588"/>
                      <a:pt x="900" y="588"/>
                      <a:pt x="906" y="588"/>
                    </a:cubicBezTo>
                    <a:lnTo>
                      <a:pt x="906" y="588"/>
                    </a:lnTo>
                    <a:cubicBezTo>
                      <a:pt x="1050" y="596"/>
                      <a:pt x="1204" y="612"/>
                      <a:pt x="1351" y="612"/>
                    </a:cubicBezTo>
                    <a:cubicBezTo>
                      <a:pt x="1448" y="612"/>
                      <a:pt x="1542" y="605"/>
                      <a:pt x="1628" y="583"/>
                    </a:cubicBezTo>
                    <a:cubicBezTo>
                      <a:pt x="1675" y="574"/>
                      <a:pt x="1693" y="518"/>
                      <a:pt x="1675" y="481"/>
                    </a:cubicBezTo>
                    <a:cubicBezTo>
                      <a:pt x="1553" y="313"/>
                      <a:pt x="1206" y="271"/>
                      <a:pt x="972" y="245"/>
                    </a:cubicBezTo>
                    <a:lnTo>
                      <a:pt x="972" y="245"/>
                    </a:lnTo>
                    <a:cubicBezTo>
                      <a:pt x="981" y="228"/>
                      <a:pt x="988" y="209"/>
                      <a:pt x="993" y="190"/>
                    </a:cubicBezTo>
                    <a:lnTo>
                      <a:pt x="993" y="190"/>
                    </a:lnTo>
                    <a:cubicBezTo>
                      <a:pt x="1006" y="164"/>
                      <a:pt x="1016" y="137"/>
                      <a:pt x="1024" y="109"/>
                    </a:cubicBezTo>
                    <a:cubicBezTo>
                      <a:pt x="1037" y="55"/>
                      <a:pt x="982" y="0"/>
                      <a:pt x="93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4" name="Google Shape;2558;p64">
                <a:extLst>
                  <a:ext uri="{FF2B5EF4-FFF2-40B4-BE49-F238E27FC236}">
                    <a16:creationId xmlns:a16="http://schemas.microsoft.com/office/drawing/2014/main" id="{3C23B680-F6BC-4D55-919A-7DBF63FA5F50}"/>
                  </a:ext>
                </a:extLst>
              </p:cNvPr>
              <p:cNvSpPr/>
              <p:nvPr/>
            </p:nvSpPr>
            <p:spPr>
              <a:xfrm>
                <a:off x="5882313" y="5037950"/>
                <a:ext cx="131045" cy="138298"/>
              </a:xfrm>
              <a:custGeom>
                <a:avLst/>
                <a:gdLst/>
                <a:ahLst/>
                <a:cxnLst/>
                <a:rect l="l" t="t" r="r" b="b"/>
                <a:pathLst>
                  <a:path w="1897" h="2002" extrusionOk="0">
                    <a:moveTo>
                      <a:pt x="1468" y="1002"/>
                    </a:moveTo>
                    <a:cubicBezTo>
                      <a:pt x="1512" y="1010"/>
                      <a:pt x="1551" y="1020"/>
                      <a:pt x="1585" y="1033"/>
                    </a:cubicBezTo>
                    <a:lnTo>
                      <a:pt x="1585" y="1033"/>
                    </a:lnTo>
                    <a:cubicBezTo>
                      <a:pt x="1558" y="1039"/>
                      <a:pt x="1530" y="1045"/>
                      <a:pt x="1499" y="1048"/>
                    </a:cubicBezTo>
                    <a:lnTo>
                      <a:pt x="1499" y="1048"/>
                    </a:lnTo>
                    <a:cubicBezTo>
                      <a:pt x="1499" y="1046"/>
                      <a:pt x="1498" y="1044"/>
                      <a:pt x="1497" y="1042"/>
                    </a:cubicBezTo>
                    <a:cubicBezTo>
                      <a:pt x="1489" y="1027"/>
                      <a:pt x="1479" y="1014"/>
                      <a:pt x="1468" y="1002"/>
                    </a:cubicBezTo>
                    <a:close/>
                    <a:moveTo>
                      <a:pt x="888" y="1"/>
                    </a:moveTo>
                    <a:cubicBezTo>
                      <a:pt x="853" y="1"/>
                      <a:pt x="814" y="22"/>
                      <a:pt x="799" y="57"/>
                    </a:cubicBezTo>
                    <a:cubicBezTo>
                      <a:pt x="732" y="195"/>
                      <a:pt x="700" y="345"/>
                      <a:pt x="699" y="495"/>
                    </a:cubicBezTo>
                    <a:lnTo>
                      <a:pt x="699" y="495"/>
                    </a:lnTo>
                    <a:cubicBezTo>
                      <a:pt x="677" y="546"/>
                      <a:pt x="659" y="599"/>
                      <a:pt x="646" y="653"/>
                    </a:cubicBezTo>
                    <a:lnTo>
                      <a:pt x="646" y="653"/>
                    </a:lnTo>
                    <a:cubicBezTo>
                      <a:pt x="643" y="650"/>
                      <a:pt x="639" y="648"/>
                      <a:pt x="635" y="646"/>
                    </a:cubicBezTo>
                    <a:lnTo>
                      <a:pt x="635" y="646"/>
                    </a:lnTo>
                    <a:cubicBezTo>
                      <a:pt x="514" y="471"/>
                      <a:pt x="366" y="261"/>
                      <a:pt x="194" y="261"/>
                    </a:cubicBezTo>
                    <a:cubicBezTo>
                      <a:pt x="191" y="261"/>
                      <a:pt x="188" y="261"/>
                      <a:pt x="186" y="261"/>
                    </a:cubicBezTo>
                    <a:cubicBezTo>
                      <a:pt x="102" y="261"/>
                      <a:pt x="28" y="364"/>
                      <a:pt x="83" y="438"/>
                    </a:cubicBezTo>
                    <a:cubicBezTo>
                      <a:pt x="157" y="536"/>
                      <a:pt x="267" y="750"/>
                      <a:pt x="286" y="876"/>
                    </a:cubicBezTo>
                    <a:lnTo>
                      <a:pt x="286" y="876"/>
                    </a:lnTo>
                    <a:cubicBezTo>
                      <a:pt x="151" y="879"/>
                      <a:pt x="38" y="928"/>
                      <a:pt x="9" y="1052"/>
                    </a:cubicBezTo>
                    <a:cubicBezTo>
                      <a:pt x="1" y="1091"/>
                      <a:pt x="6" y="1125"/>
                      <a:pt x="21" y="1154"/>
                    </a:cubicBezTo>
                    <a:lnTo>
                      <a:pt x="21" y="1154"/>
                    </a:lnTo>
                    <a:cubicBezTo>
                      <a:pt x="37" y="1205"/>
                      <a:pt x="81" y="1246"/>
                      <a:pt x="145" y="1247"/>
                    </a:cubicBezTo>
                    <a:lnTo>
                      <a:pt x="145" y="1247"/>
                    </a:lnTo>
                    <a:cubicBezTo>
                      <a:pt x="222" y="1275"/>
                      <a:pt x="322" y="1287"/>
                      <a:pt x="423" y="1287"/>
                    </a:cubicBezTo>
                    <a:cubicBezTo>
                      <a:pt x="429" y="1287"/>
                      <a:pt x="436" y="1287"/>
                      <a:pt x="442" y="1287"/>
                    </a:cubicBezTo>
                    <a:lnTo>
                      <a:pt x="442" y="1287"/>
                    </a:lnTo>
                    <a:cubicBezTo>
                      <a:pt x="493" y="1304"/>
                      <a:pt x="548" y="1312"/>
                      <a:pt x="602" y="1312"/>
                    </a:cubicBezTo>
                    <a:cubicBezTo>
                      <a:pt x="636" y="1312"/>
                      <a:pt x="669" y="1309"/>
                      <a:pt x="701" y="1302"/>
                    </a:cubicBezTo>
                    <a:lnTo>
                      <a:pt x="701" y="1302"/>
                    </a:lnTo>
                    <a:cubicBezTo>
                      <a:pt x="703" y="1351"/>
                      <a:pt x="707" y="1400"/>
                      <a:pt x="714" y="1448"/>
                    </a:cubicBezTo>
                    <a:lnTo>
                      <a:pt x="714" y="1448"/>
                    </a:lnTo>
                    <a:cubicBezTo>
                      <a:pt x="710" y="1548"/>
                      <a:pt x="717" y="1643"/>
                      <a:pt x="782" y="1709"/>
                    </a:cubicBezTo>
                    <a:lnTo>
                      <a:pt x="782" y="1709"/>
                    </a:lnTo>
                    <a:cubicBezTo>
                      <a:pt x="813" y="1791"/>
                      <a:pt x="853" y="1870"/>
                      <a:pt x="902" y="1945"/>
                    </a:cubicBezTo>
                    <a:cubicBezTo>
                      <a:pt x="929" y="1983"/>
                      <a:pt x="972" y="2001"/>
                      <a:pt x="1014" y="2001"/>
                    </a:cubicBezTo>
                    <a:cubicBezTo>
                      <a:pt x="1044" y="2001"/>
                      <a:pt x="1074" y="1992"/>
                      <a:pt x="1097" y="1972"/>
                    </a:cubicBezTo>
                    <a:cubicBezTo>
                      <a:pt x="1283" y="1824"/>
                      <a:pt x="1116" y="1480"/>
                      <a:pt x="1069" y="1303"/>
                    </a:cubicBezTo>
                    <a:cubicBezTo>
                      <a:pt x="1065" y="1284"/>
                      <a:pt x="1063" y="1262"/>
                      <a:pt x="1060" y="1238"/>
                    </a:cubicBezTo>
                    <a:lnTo>
                      <a:pt x="1060" y="1238"/>
                    </a:lnTo>
                    <a:cubicBezTo>
                      <a:pt x="1155" y="1263"/>
                      <a:pt x="1260" y="1276"/>
                      <a:pt x="1364" y="1276"/>
                    </a:cubicBezTo>
                    <a:cubicBezTo>
                      <a:pt x="1557" y="1276"/>
                      <a:pt x="1747" y="1231"/>
                      <a:pt x="1860" y="1135"/>
                    </a:cubicBezTo>
                    <a:cubicBezTo>
                      <a:pt x="1887" y="1098"/>
                      <a:pt x="1897" y="1042"/>
                      <a:pt x="1878" y="996"/>
                    </a:cubicBezTo>
                    <a:cubicBezTo>
                      <a:pt x="1786" y="785"/>
                      <a:pt x="1422" y="766"/>
                      <a:pt x="1129" y="766"/>
                    </a:cubicBezTo>
                    <a:cubicBezTo>
                      <a:pt x="1079" y="766"/>
                      <a:pt x="1031" y="766"/>
                      <a:pt x="986" y="767"/>
                    </a:cubicBezTo>
                    <a:lnTo>
                      <a:pt x="986" y="767"/>
                    </a:lnTo>
                    <a:cubicBezTo>
                      <a:pt x="1052" y="629"/>
                      <a:pt x="1105" y="527"/>
                      <a:pt x="1032" y="345"/>
                    </a:cubicBezTo>
                    <a:cubicBezTo>
                      <a:pt x="1028" y="338"/>
                      <a:pt x="1024" y="331"/>
                      <a:pt x="1020" y="324"/>
                    </a:cubicBezTo>
                    <a:lnTo>
                      <a:pt x="1020" y="324"/>
                    </a:lnTo>
                    <a:cubicBezTo>
                      <a:pt x="1018" y="315"/>
                      <a:pt x="1016" y="307"/>
                      <a:pt x="1013" y="299"/>
                    </a:cubicBezTo>
                    <a:cubicBezTo>
                      <a:pt x="1009" y="280"/>
                      <a:pt x="999" y="264"/>
                      <a:pt x="987" y="252"/>
                    </a:cubicBezTo>
                    <a:lnTo>
                      <a:pt x="987" y="252"/>
                    </a:lnTo>
                    <a:cubicBezTo>
                      <a:pt x="980" y="183"/>
                      <a:pt x="970" y="117"/>
                      <a:pt x="958" y="57"/>
                    </a:cubicBezTo>
                    <a:cubicBezTo>
                      <a:pt x="949" y="18"/>
                      <a:pt x="920" y="1"/>
                      <a:pt x="88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5" name="Google Shape;2559;p64">
                <a:extLst>
                  <a:ext uri="{FF2B5EF4-FFF2-40B4-BE49-F238E27FC236}">
                    <a16:creationId xmlns:a16="http://schemas.microsoft.com/office/drawing/2014/main" id="{2F793E1A-5C7F-4CA5-9988-AD6764E20A08}"/>
                  </a:ext>
                </a:extLst>
              </p:cNvPr>
              <p:cNvSpPr/>
              <p:nvPr/>
            </p:nvSpPr>
            <p:spPr>
              <a:xfrm>
                <a:off x="5316350" y="4492434"/>
                <a:ext cx="45662" cy="45869"/>
              </a:xfrm>
              <a:custGeom>
                <a:avLst/>
                <a:gdLst/>
                <a:ahLst/>
                <a:cxnLst/>
                <a:rect l="l" t="t" r="r" b="b"/>
                <a:pathLst>
                  <a:path w="661" h="664" extrusionOk="0">
                    <a:moveTo>
                      <a:pt x="332" y="1"/>
                    </a:moveTo>
                    <a:cubicBezTo>
                      <a:pt x="185" y="1"/>
                      <a:pt x="48" y="97"/>
                      <a:pt x="9" y="245"/>
                    </a:cubicBezTo>
                    <a:lnTo>
                      <a:pt x="9" y="265"/>
                    </a:lnTo>
                    <a:lnTo>
                      <a:pt x="9" y="265"/>
                    </a:lnTo>
                    <a:cubicBezTo>
                      <a:pt x="3" y="285"/>
                      <a:pt x="0" y="307"/>
                      <a:pt x="0" y="328"/>
                    </a:cubicBezTo>
                    <a:cubicBezTo>
                      <a:pt x="0" y="354"/>
                      <a:pt x="4" y="378"/>
                      <a:pt x="11" y="401"/>
                    </a:cubicBezTo>
                    <a:lnTo>
                      <a:pt x="11" y="401"/>
                    </a:lnTo>
                    <a:cubicBezTo>
                      <a:pt x="21" y="463"/>
                      <a:pt x="48" y="517"/>
                      <a:pt x="93" y="570"/>
                    </a:cubicBezTo>
                    <a:cubicBezTo>
                      <a:pt x="158" y="626"/>
                      <a:pt x="242" y="663"/>
                      <a:pt x="326" y="663"/>
                    </a:cubicBezTo>
                    <a:lnTo>
                      <a:pt x="419" y="654"/>
                    </a:lnTo>
                    <a:cubicBezTo>
                      <a:pt x="456" y="645"/>
                      <a:pt x="493" y="626"/>
                      <a:pt x="530" y="589"/>
                    </a:cubicBezTo>
                    <a:cubicBezTo>
                      <a:pt x="567" y="570"/>
                      <a:pt x="595" y="533"/>
                      <a:pt x="614" y="496"/>
                    </a:cubicBezTo>
                    <a:cubicBezTo>
                      <a:pt x="642" y="459"/>
                      <a:pt x="651" y="421"/>
                      <a:pt x="651" y="375"/>
                    </a:cubicBezTo>
                    <a:cubicBezTo>
                      <a:pt x="660" y="328"/>
                      <a:pt x="660" y="282"/>
                      <a:pt x="651" y="245"/>
                    </a:cubicBezTo>
                    <a:lnTo>
                      <a:pt x="614" y="161"/>
                    </a:lnTo>
                    <a:cubicBezTo>
                      <a:pt x="567" y="87"/>
                      <a:pt x="502" y="31"/>
                      <a:pt x="419" y="12"/>
                    </a:cubicBezTo>
                    <a:cubicBezTo>
                      <a:pt x="390" y="5"/>
                      <a:pt x="361" y="1"/>
                      <a:pt x="33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6" name="Google Shape;2560;p64">
                <a:extLst>
                  <a:ext uri="{FF2B5EF4-FFF2-40B4-BE49-F238E27FC236}">
                    <a16:creationId xmlns:a16="http://schemas.microsoft.com/office/drawing/2014/main" id="{D1BBF7B6-DD69-4B6A-AA69-3BE75A11C7E3}"/>
                  </a:ext>
                </a:extLst>
              </p:cNvPr>
              <p:cNvSpPr/>
              <p:nvPr/>
            </p:nvSpPr>
            <p:spPr>
              <a:xfrm>
                <a:off x="4661068" y="4315800"/>
                <a:ext cx="46974" cy="46491"/>
              </a:xfrm>
              <a:custGeom>
                <a:avLst/>
                <a:gdLst/>
                <a:ahLst/>
                <a:cxnLst/>
                <a:rect l="l" t="t" r="r" b="b"/>
                <a:pathLst>
                  <a:path w="680" h="673" extrusionOk="0">
                    <a:moveTo>
                      <a:pt x="343" y="1"/>
                    </a:moveTo>
                    <a:cubicBezTo>
                      <a:pt x="198" y="1"/>
                      <a:pt x="66" y="96"/>
                      <a:pt x="19" y="244"/>
                    </a:cubicBezTo>
                    <a:lnTo>
                      <a:pt x="19" y="258"/>
                    </a:lnTo>
                    <a:lnTo>
                      <a:pt x="19" y="258"/>
                    </a:lnTo>
                    <a:cubicBezTo>
                      <a:pt x="10" y="282"/>
                      <a:pt x="4" y="309"/>
                      <a:pt x="1" y="337"/>
                    </a:cubicBezTo>
                    <a:cubicBezTo>
                      <a:pt x="4" y="365"/>
                      <a:pt x="11" y="392"/>
                      <a:pt x="22" y="417"/>
                    </a:cubicBezTo>
                    <a:lnTo>
                      <a:pt x="22" y="417"/>
                    </a:lnTo>
                    <a:cubicBezTo>
                      <a:pt x="34" y="476"/>
                      <a:pt x="69" y="527"/>
                      <a:pt x="112" y="570"/>
                    </a:cubicBezTo>
                    <a:cubicBezTo>
                      <a:pt x="168" y="635"/>
                      <a:pt x="252" y="663"/>
                      <a:pt x="345" y="672"/>
                    </a:cubicBezTo>
                    <a:lnTo>
                      <a:pt x="429" y="654"/>
                    </a:lnTo>
                    <a:cubicBezTo>
                      <a:pt x="475" y="644"/>
                      <a:pt x="512" y="626"/>
                      <a:pt x="549" y="598"/>
                    </a:cubicBezTo>
                    <a:cubicBezTo>
                      <a:pt x="577" y="570"/>
                      <a:pt x="615" y="542"/>
                      <a:pt x="633" y="505"/>
                    </a:cubicBezTo>
                    <a:cubicBezTo>
                      <a:pt x="652" y="468"/>
                      <a:pt x="670" y="421"/>
                      <a:pt x="670" y="384"/>
                    </a:cubicBezTo>
                    <a:cubicBezTo>
                      <a:pt x="680" y="337"/>
                      <a:pt x="680" y="291"/>
                      <a:pt x="661" y="244"/>
                    </a:cubicBezTo>
                    <a:lnTo>
                      <a:pt x="633" y="170"/>
                    </a:lnTo>
                    <a:cubicBezTo>
                      <a:pt x="587" y="96"/>
                      <a:pt x="512" y="40"/>
                      <a:pt x="429" y="12"/>
                    </a:cubicBezTo>
                    <a:cubicBezTo>
                      <a:pt x="400" y="4"/>
                      <a:pt x="371" y="1"/>
                      <a:pt x="34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7" name="Google Shape;2561;p64">
                <a:extLst>
                  <a:ext uri="{FF2B5EF4-FFF2-40B4-BE49-F238E27FC236}">
                    <a16:creationId xmlns:a16="http://schemas.microsoft.com/office/drawing/2014/main" id="{DA7DAC61-4296-4F9A-8EB3-F62F7B48EE64}"/>
                  </a:ext>
                </a:extLst>
              </p:cNvPr>
              <p:cNvSpPr/>
              <p:nvPr/>
            </p:nvSpPr>
            <p:spPr>
              <a:xfrm>
                <a:off x="5580991" y="4608210"/>
                <a:ext cx="22520" cy="16786"/>
              </a:xfrm>
              <a:custGeom>
                <a:avLst/>
                <a:gdLst/>
                <a:ahLst/>
                <a:cxnLst/>
                <a:rect l="l" t="t" r="r" b="b"/>
                <a:pathLst>
                  <a:path w="326" h="243" extrusionOk="0">
                    <a:moveTo>
                      <a:pt x="158" y="1"/>
                    </a:moveTo>
                    <a:cubicBezTo>
                      <a:pt x="0" y="1"/>
                      <a:pt x="0" y="243"/>
                      <a:pt x="158" y="243"/>
                    </a:cubicBezTo>
                    <a:cubicBezTo>
                      <a:pt x="326" y="243"/>
                      <a:pt x="326" y="1"/>
                      <a:pt x="15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8" name="Google Shape;2562;p64">
                <a:extLst>
                  <a:ext uri="{FF2B5EF4-FFF2-40B4-BE49-F238E27FC236}">
                    <a16:creationId xmlns:a16="http://schemas.microsoft.com/office/drawing/2014/main" id="{EB2A7495-CD66-494D-8416-072FC20D2A62}"/>
                  </a:ext>
                </a:extLst>
              </p:cNvPr>
              <p:cNvSpPr/>
              <p:nvPr/>
            </p:nvSpPr>
            <p:spPr>
              <a:xfrm>
                <a:off x="3416820" y="4526628"/>
                <a:ext cx="36681" cy="27701"/>
              </a:xfrm>
              <a:custGeom>
                <a:avLst/>
                <a:gdLst/>
                <a:ahLst/>
                <a:cxnLst/>
                <a:rect l="l" t="t" r="r" b="b"/>
                <a:pathLst>
                  <a:path w="531" h="401" extrusionOk="0">
                    <a:moveTo>
                      <a:pt x="261" y="1"/>
                    </a:moveTo>
                    <a:cubicBezTo>
                      <a:pt x="0" y="1"/>
                      <a:pt x="0" y="401"/>
                      <a:pt x="261" y="401"/>
                    </a:cubicBezTo>
                    <a:cubicBezTo>
                      <a:pt x="530" y="401"/>
                      <a:pt x="530" y="1"/>
                      <a:pt x="261" y="1"/>
                    </a:cubicBezTo>
                    <a:close/>
                  </a:path>
                </a:pathLst>
              </a:custGeom>
              <a:solidFill>
                <a:srgbClr val="F44F3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9" name="Google Shape;2563;p64">
                <a:extLst>
                  <a:ext uri="{FF2B5EF4-FFF2-40B4-BE49-F238E27FC236}">
                    <a16:creationId xmlns:a16="http://schemas.microsoft.com/office/drawing/2014/main" id="{89838111-FE69-4726-B40E-D79884BFD1D1}"/>
                  </a:ext>
                </a:extLst>
              </p:cNvPr>
              <p:cNvSpPr/>
              <p:nvPr/>
            </p:nvSpPr>
            <p:spPr>
              <a:xfrm>
                <a:off x="3891529" y="4342257"/>
                <a:ext cx="10984" cy="12434"/>
              </a:xfrm>
              <a:custGeom>
                <a:avLst/>
                <a:gdLst/>
                <a:ahLst/>
                <a:cxnLst/>
                <a:rect l="l" t="t" r="r" b="b"/>
                <a:pathLst>
                  <a:path w="159" h="180" extrusionOk="0">
                    <a:moveTo>
                      <a:pt x="84" y="1"/>
                    </a:moveTo>
                    <a:cubicBezTo>
                      <a:pt x="37" y="1"/>
                      <a:pt x="0" y="47"/>
                      <a:pt x="19" y="85"/>
                    </a:cubicBezTo>
                    <a:lnTo>
                      <a:pt x="28" y="122"/>
                    </a:lnTo>
                    <a:cubicBezTo>
                      <a:pt x="28" y="131"/>
                      <a:pt x="37" y="140"/>
                      <a:pt x="47" y="159"/>
                    </a:cubicBezTo>
                    <a:cubicBezTo>
                      <a:pt x="51" y="173"/>
                      <a:pt x="65" y="180"/>
                      <a:pt x="81" y="180"/>
                    </a:cubicBezTo>
                    <a:cubicBezTo>
                      <a:pt x="96" y="180"/>
                      <a:pt x="112" y="173"/>
                      <a:pt x="121" y="159"/>
                    </a:cubicBezTo>
                    <a:cubicBezTo>
                      <a:pt x="130" y="140"/>
                      <a:pt x="130" y="131"/>
                      <a:pt x="140" y="122"/>
                    </a:cubicBezTo>
                    <a:lnTo>
                      <a:pt x="149" y="85"/>
                    </a:lnTo>
                    <a:cubicBezTo>
                      <a:pt x="158" y="47"/>
                      <a:pt x="130" y="1"/>
                      <a:pt x="84" y="1"/>
                    </a:cubicBezTo>
                    <a:close/>
                  </a:path>
                </a:pathLst>
              </a:custGeom>
              <a:solidFill>
                <a:srgbClr val="F44F3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0" name="Google Shape;2564;p64">
                <a:extLst>
                  <a:ext uri="{FF2B5EF4-FFF2-40B4-BE49-F238E27FC236}">
                    <a16:creationId xmlns:a16="http://schemas.microsoft.com/office/drawing/2014/main" id="{FFD9A0EF-A4A4-40AC-9AA3-5AC091E0E668}"/>
                  </a:ext>
                </a:extLst>
              </p:cNvPr>
              <p:cNvSpPr/>
              <p:nvPr/>
            </p:nvSpPr>
            <p:spPr>
              <a:xfrm>
                <a:off x="4213506" y="4475579"/>
                <a:ext cx="38478" cy="26527"/>
              </a:xfrm>
              <a:custGeom>
                <a:avLst/>
                <a:gdLst/>
                <a:ahLst/>
                <a:cxnLst/>
                <a:rect l="l" t="t" r="r" b="b"/>
                <a:pathLst>
                  <a:path w="557" h="384" extrusionOk="0">
                    <a:moveTo>
                      <a:pt x="178" y="1"/>
                    </a:moveTo>
                    <a:cubicBezTo>
                      <a:pt x="2" y="1"/>
                      <a:pt x="0" y="383"/>
                      <a:pt x="173" y="383"/>
                    </a:cubicBezTo>
                    <a:cubicBezTo>
                      <a:pt x="185" y="383"/>
                      <a:pt x="198" y="381"/>
                      <a:pt x="212" y="377"/>
                    </a:cubicBezTo>
                    <a:cubicBezTo>
                      <a:pt x="305" y="368"/>
                      <a:pt x="398" y="331"/>
                      <a:pt x="491" y="293"/>
                    </a:cubicBezTo>
                    <a:cubicBezTo>
                      <a:pt x="556" y="247"/>
                      <a:pt x="556" y="145"/>
                      <a:pt x="491" y="98"/>
                    </a:cubicBezTo>
                    <a:cubicBezTo>
                      <a:pt x="398" y="52"/>
                      <a:pt x="305" y="24"/>
                      <a:pt x="212" y="5"/>
                    </a:cubicBezTo>
                    <a:cubicBezTo>
                      <a:pt x="200" y="2"/>
                      <a:pt x="189" y="1"/>
                      <a:pt x="17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1" name="Google Shape;2565;p64">
                <a:extLst>
                  <a:ext uri="{FF2B5EF4-FFF2-40B4-BE49-F238E27FC236}">
                    <a16:creationId xmlns:a16="http://schemas.microsoft.com/office/drawing/2014/main" id="{9EC7D3FB-CE5D-4667-A870-7C1A61E5A51C}"/>
                  </a:ext>
                </a:extLst>
              </p:cNvPr>
              <p:cNvSpPr/>
              <p:nvPr/>
            </p:nvSpPr>
            <p:spPr>
              <a:xfrm>
                <a:off x="4372664" y="4456375"/>
                <a:ext cx="27079" cy="19757"/>
              </a:xfrm>
              <a:custGeom>
                <a:avLst/>
                <a:gdLst/>
                <a:ahLst/>
                <a:cxnLst/>
                <a:rect l="l" t="t" r="r" b="b"/>
                <a:pathLst>
                  <a:path w="392" h="286" extrusionOk="0">
                    <a:moveTo>
                      <a:pt x="158" y="1"/>
                    </a:moveTo>
                    <a:cubicBezTo>
                      <a:pt x="119" y="1"/>
                      <a:pt x="85" y="13"/>
                      <a:pt x="56" y="41"/>
                    </a:cubicBezTo>
                    <a:cubicBezTo>
                      <a:pt x="0" y="97"/>
                      <a:pt x="0" y="190"/>
                      <a:pt x="56" y="246"/>
                    </a:cubicBezTo>
                    <a:cubicBezTo>
                      <a:pt x="87" y="269"/>
                      <a:pt x="124" y="286"/>
                      <a:pt x="167" y="286"/>
                    </a:cubicBezTo>
                    <a:cubicBezTo>
                      <a:pt x="176" y="286"/>
                      <a:pt x="186" y="285"/>
                      <a:pt x="196" y="283"/>
                    </a:cubicBezTo>
                    <a:lnTo>
                      <a:pt x="196" y="274"/>
                    </a:lnTo>
                    <a:lnTo>
                      <a:pt x="307" y="255"/>
                    </a:lnTo>
                    <a:cubicBezTo>
                      <a:pt x="354" y="237"/>
                      <a:pt x="391" y="190"/>
                      <a:pt x="391" y="134"/>
                    </a:cubicBezTo>
                    <a:cubicBezTo>
                      <a:pt x="391" y="88"/>
                      <a:pt x="354" y="41"/>
                      <a:pt x="307" y="23"/>
                    </a:cubicBezTo>
                    <a:lnTo>
                      <a:pt x="196" y="4"/>
                    </a:lnTo>
                    <a:cubicBezTo>
                      <a:pt x="183" y="2"/>
                      <a:pt x="170" y="1"/>
                      <a:pt x="15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2" name="Google Shape;2566;p64">
                <a:extLst>
                  <a:ext uri="{FF2B5EF4-FFF2-40B4-BE49-F238E27FC236}">
                    <a16:creationId xmlns:a16="http://schemas.microsoft.com/office/drawing/2014/main" id="{ADA693B0-94E4-48A0-B255-FBB22A992A19}"/>
                  </a:ext>
                </a:extLst>
              </p:cNvPr>
              <p:cNvSpPr/>
              <p:nvPr/>
            </p:nvSpPr>
            <p:spPr>
              <a:xfrm>
                <a:off x="4927021" y="4545901"/>
                <a:ext cx="212697" cy="186032"/>
              </a:xfrm>
              <a:custGeom>
                <a:avLst/>
                <a:gdLst/>
                <a:ahLst/>
                <a:cxnLst/>
                <a:rect l="l" t="t" r="r" b="b"/>
                <a:pathLst>
                  <a:path w="3079" h="2693" extrusionOk="0">
                    <a:moveTo>
                      <a:pt x="739" y="1"/>
                    </a:moveTo>
                    <a:cubicBezTo>
                      <a:pt x="676" y="1"/>
                      <a:pt x="616" y="42"/>
                      <a:pt x="596" y="103"/>
                    </a:cubicBezTo>
                    <a:cubicBezTo>
                      <a:pt x="534" y="380"/>
                      <a:pt x="665" y="715"/>
                      <a:pt x="843" y="993"/>
                    </a:cubicBezTo>
                    <a:lnTo>
                      <a:pt x="843" y="993"/>
                    </a:lnTo>
                    <a:cubicBezTo>
                      <a:pt x="737" y="1010"/>
                      <a:pt x="638" y="1056"/>
                      <a:pt x="559" y="1135"/>
                    </a:cubicBezTo>
                    <a:cubicBezTo>
                      <a:pt x="547" y="1147"/>
                      <a:pt x="539" y="1161"/>
                      <a:pt x="534" y="1177"/>
                    </a:cubicBezTo>
                    <a:lnTo>
                      <a:pt x="534" y="1177"/>
                    </a:lnTo>
                    <a:cubicBezTo>
                      <a:pt x="372" y="1192"/>
                      <a:pt x="223" y="1231"/>
                      <a:pt x="103" y="1312"/>
                    </a:cubicBezTo>
                    <a:cubicBezTo>
                      <a:pt x="1" y="1358"/>
                      <a:pt x="19" y="1517"/>
                      <a:pt x="131" y="1535"/>
                    </a:cubicBezTo>
                    <a:cubicBezTo>
                      <a:pt x="299" y="1576"/>
                      <a:pt x="470" y="1598"/>
                      <a:pt x="643" y="1598"/>
                    </a:cubicBezTo>
                    <a:cubicBezTo>
                      <a:pt x="748" y="1598"/>
                      <a:pt x="853" y="1590"/>
                      <a:pt x="959" y="1572"/>
                    </a:cubicBezTo>
                    <a:cubicBezTo>
                      <a:pt x="1026" y="1564"/>
                      <a:pt x="1085" y="1552"/>
                      <a:pt x="1140" y="1536"/>
                    </a:cubicBezTo>
                    <a:lnTo>
                      <a:pt x="1140" y="1536"/>
                    </a:lnTo>
                    <a:cubicBezTo>
                      <a:pt x="1168" y="1541"/>
                      <a:pt x="1197" y="1543"/>
                      <a:pt x="1226" y="1543"/>
                    </a:cubicBezTo>
                    <a:cubicBezTo>
                      <a:pt x="1277" y="1543"/>
                      <a:pt x="1328" y="1536"/>
                      <a:pt x="1375" y="1521"/>
                    </a:cubicBezTo>
                    <a:lnTo>
                      <a:pt x="1375" y="1521"/>
                    </a:lnTo>
                    <a:cubicBezTo>
                      <a:pt x="1313" y="1699"/>
                      <a:pt x="1276" y="1885"/>
                      <a:pt x="1265" y="2074"/>
                    </a:cubicBezTo>
                    <a:cubicBezTo>
                      <a:pt x="1264" y="2099"/>
                      <a:pt x="1269" y="2120"/>
                      <a:pt x="1280" y="2137"/>
                    </a:cubicBezTo>
                    <a:lnTo>
                      <a:pt x="1280" y="2137"/>
                    </a:lnTo>
                    <a:cubicBezTo>
                      <a:pt x="1286" y="2344"/>
                      <a:pt x="1345" y="2532"/>
                      <a:pt x="1489" y="2651"/>
                    </a:cubicBezTo>
                    <a:cubicBezTo>
                      <a:pt x="1512" y="2679"/>
                      <a:pt x="1544" y="2693"/>
                      <a:pt x="1578" y="2693"/>
                    </a:cubicBezTo>
                    <a:cubicBezTo>
                      <a:pt x="1612" y="2693"/>
                      <a:pt x="1647" y="2679"/>
                      <a:pt x="1675" y="2651"/>
                    </a:cubicBezTo>
                    <a:cubicBezTo>
                      <a:pt x="1823" y="2502"/>
                      <a:pt x="1851" y="2344"/>
                      <a:pt x="1879" y="2140"/>
                    </a:cubicBezTo>
                    <a:cubicBezTo>
                      <a:pt x="1898" y="2028"/>
                      <a:pt x="1916" y="1916"/>
                      <a:pt x="1916" y="1805"/>
                    </a:cubicBezTo>
                    <a:cubicBezTo>
                      <a:pt x="1923" y="1673"/>
                      <a:pt x="1929" y="1588"/>
                      <a:pt x="1907" y="1515"/>
                    </a:cubicBezTo>
                    <a:lnTo>
                      <a:pt x="1907" y="1515"/>
                    </a:lnTo>
                    <a:cubicBezTo>
                      <a:pt x="1928" y="1538"/>
                      <a:pt x="1951" y="1560"/>
                      <a:pt x="1974" y="1582"/>
                    </a:cubicBezTo>
                    <a:lnTo>
                      <a:pt x="1974" y="1582"/>
                    </a:lnTo>
                    <a:cubicBezTo>
                      <a:pt x="2083" y="1748"/>
                      <a:pt x="2174" y="1901"/>
                      <a:pt x="2383" y="1943"/>
                    </a:cubicBezTo>
                    <a:lnTo>
                      <a:pt x="2383" y="1943"/>
                    </a:lnTo>
                    <a:cubicBezTo>
                      <a:pt x="2522" y="2073"/>
                      <a:pt x="2656" y="2180"/>
                      <a:pt x="2829" y="2180"/>
                    </a:cubicBezTo>
                    <a:cubicBezTo>
                      <a:pt x="2872" y="2180"/>
                      <a:pt x="2918" y="2173"/>
                      <a:pt x="2967" y="2158"/>
                    </a:cubicBezTo>
                    <a:cubicBezTo>
                      <a:pt x="3042" y="2140"/>
                      <a:pt x="3079" y="2065"/>
                      <a:pt x="3060" y="2000"/>
                    </a:cubicBezTo>
                    <a:cubicBezTo>
                      <a:pt x="3014" y="1847"/>
                      <a:pt x="2732" y="1478"/>
                      <a:pt x="2426" y="1227"/>
                    </a:cubicBezTo>
                    <a:lnTo>
                      <a:pt x="2426" y="1227"/>
                    </a:lnTo>
                    <a:cubicBezTo>
                      <a:pt x="2609" y="1161"/>
                      <a:pt x="2782" y="1070"/>
                      <a:pt x="2902" y="959"/>
                    </a:cubicBezTo>
                    <a:cubicBezTo>
                      <a:pt x="2994" y="866"/>
                      <a:pt x="2920" y="721"/>
                      <a:pt x="2809" y="721"/>
                    </a:cubicBezTo>
                    <a:cubicBezTo>
                      <a:pt x="2797" y="721"/>
                      <a:pt x="2785" y="722"/>
                      <a:pt x="2772" y="726"/>
                    </a:cubicBezTo>
                    <a:cubicBezTo>
                      <a:pt x="2745" y="732"/>
                      <a:pt x="2718" y="738"/>
                      <a:pt x="2690" y="744"/>
                    </a:cubicBezTo>
                    <a:lnTo>
                      <a:pt x="2690" y="744"/>
                    </a:lnTo>
                    <a:cubicBezTo>
                      <a:pt x="2676" y="729"/>
                      <a:pt x="2660" y="714"/>
                      <a:pt x="2642" y="698"/>
                    </a:cubicBezTo>
                    <a:cubicBezTo>
                      <a:pt x="2593" y="658"/>
                      <a:pt x="2529" y="641"/>
                      <a:pt x="2458" y="641"/>
                    </a:cubicBezTo>
                    <a:cubicBezTo>
                      <a:pt x="2406" y="641"/>
                      <a:pt x="2350" y="650"/>
                      <a:pt x="2292" y="666"/>
                    </a:cubicBezTo>
                    <a:lnTo>
                      <a:pt x="2292" y="666"/>
                    </a:lnTo>
                    <a:cubicBezTo>
                      <a:pt x="2294" y="567"/>
                      <a:pt x="2279" y="470"/>
                      <a:pt x="2245" y="383"/>
                    </a:cubicBezTo>
                    <a:lnTo>
                      <a:pt x="2245" y="383"/>
                    </a:lnTo>
                    <a:cubicBezTo>
                      <a:pt x="2244" y="370"/>
                      <a:pt x="2243" y="358"/>
                      <a:pt x="2242" y="345"/>
                    </a:cubicBezTo>
                    <a:cubicBezTo>
                      <a:pt x="2235" y="301"/>
                      <a:pt x="2208" y="270"/>
                      <a:pt x="2173" y="253"/>
                    </a:cubicBezTo>
                    <a:lnTo>
                      <a:pt x="2173" y="253"/>
                    </a:lnTo>
                    <a:cubicBezTo>
                      <a:pt x="2168" y="246"/>
                      <a:pt x="2163" y="240"/>
                      <a:pt x="2158" y="233"/>
                    </a:cubicBezTo>
                    <a:cubicBezTo>
                      <a:pt x="2131" y="206"/>
                      <a:pt x="2097" y="193"/>
                      <a:pt x="2064" y="193"/>
                    </a:cubicBezTo>
                    <a:cubicBezTo>
                      <a:pt x="2017" y="193"/>
                      <a:pt x="1971" y="218"/>
                      <a:pt x="1944" y="261"/>
                    </a:cubicBezTo>
                    <a:cubicBezTo>
                      <a:pt x="1934" y="281"/>
                      <a:pt x="1924" y="300"/>
                      <a:pt x="1915" y="320"/>
                    </a:cubicBezTo>
                    <a:lnTo>
                      <a:pt x="1915" y="320"/>
                    </a:lnTo>
                    <a:cubicBezTo>
                      <a:pt x="1748" y="506"/>
                      <a:pt x="1671" y="760"/>
                      <a:pt x="1635" y="1012"/>
                    </a:cubicBezTo>
                    <a:lnTo>
                      <a:pt x="1635" y="1012"/>
                    </a:lnTo>
                    <a:cubicBezTo>
                      <a:pt x="1542" y="876"/>
                      <a:pt x="1467" y="735"/>
                      <a:pt x="1356" y="619"/>
                    </a:cubicBezTo>
                    <a:lnTo>
                      <a:pt x="1356" y="619"/>
                    </a:lnTo>
                    <a:cubicBezTo>
                      <a:pt x="1309" y="513"/>
                      <a:pt x="1248" y="421"/>
                      <a:pt x="1171" y="367"/>
                    </a:cubicBezTo>
                    <a:lnTo>
                      <a:pt x="1171" y="367"/>
                    </a:lnTo>
                    <a:cubicBezTo>
                      <a:pt x="1075" y="226"/>
                      <a:pt x="954" y="105"/>
                      <a:pt x="810" y="19"/>
                    </a:cubicBezTo>
                    <a:cubicBezTo>
                      <a:pt x="787" y="7"/>
                      <a:pt x="763" y="1"/>
                      <a:pt x="739"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3" name="Google Shape;2567;p64">
                <a:extLst>
                  <a:ext uri="{FF2B5EF4-FFF2-40B4-BE49-F238E27FC236}">
                    <a16:creationId xmlns:a16="http://schemas.microsoft.com/office/drawing/2014/main" id="{A96C6438-1376-4D79-97C9-FD6F29F34EB7}"/>
                  </a:ext>
                </a:extLst>
              </p:cNvPr>
              <p:cNvSpPr/>
              <p:nvPr/>
            </p:nvSpPr>
            <p:spPr>
              <a:xfrm>
                <a:off x="3538122" y="4347852"/>
                <a:ext cx="146588" cy="123101"/>
              </a:xfrm>
              <a:custGeom>
                <a:avLst/>
                <a:gdLst/>
                <a:ahLst/>
                <a:cxnLst/>
                <a:rect l="l" t="t" r="r" b="b"/>
                <a:pathLst>
                  <a:path w="2122" h="1782" extrusionOk="0">
                    <a:moveTo>
                      <a:pt x="1218" y="0"/>
                    </a:moveTo>
                    <a:cubicBezTo>
                      <a:pt x="1210" y="0"/>
                      <a:pt x="1201" y="1"/>
                      <a:pt x="1192" y="4"/>
                    </a:cubicBezTo>
                    <a:cubicBezTo>
                      <a:pt x="1019" y="75"/>
                      <a:pt x="892" y="343"/>
                      <a:pt x="887" y="579"/>
                    </a:cubicBezTo>
                    <a:lnTo>
                      <a:pt x="887" y="579"/>
                    </a:lnTo>
                    <a:cubicBezTo>
                      <a:pt x="775" y="518"/>
                      <a:pt x="636" y="484"/>
                      <a:pt x="506" y="484"/>
                    </a:cubicBezTo>
                    <a:cubicBezTo>
                      <a:pt x="399" y="484"/>
                      <a:pt x="298" y="507"/>
                      <a:pt x="223" y="557"/>
                    </a:cubicBezTo>
                    <a:lnTo>
                      <a:pt x="223" y="557"/>
                    </a:lnTo>
                    <a:cubicBezTo>
                      <a:pt x="196" y="560"/>
                      <a:pt x="168" y="565"/>
                      <a:pt x="141" y="571"/>
                    </a:cubicBezTo>
                    <a:cubicBezTo>
                      <a:pt x="113" y="580"/>
                      <a:pt x="85" y="608"/>
                      <a:pt x="76" y="636"/>
                    </a:cubicBezTo>
                    <a:cubicBezTo>
                      <a:pt x="0" y="870"/>
                      <a:pt x="414" y="1007"/>
                      <a:pt x="713" y="1059"/>
                    </a:cubicBezTo>
                    <a:lnTo>
                      <a:pt x="713" y="1059"/>
                    </a:lnTo>
                    <a:cubicBezTo>
                      <a:pt x="565" y="1204"/>
                      <a:pt x="452" y="1384"/>
                      <a:pt x="392" y="1584"/>
                    </a:cubicBezTo>
                    <a:cubicBezTo>
                      <a:pt x="376" y="1641"/>
                      <a:pt x="424" y="1720"/>
                      <a:pt x="492" y="1720"/>
                    </a:cubicBezTo>
                    <a:cubicBezTo>
                      <a:pt x="502" y="1720"/>
                      <a:pt x="512" y="1718"/>
                      <a:pt x="522" y="1715"/>
                    </a:cubicBezTo>
                    <a:cubicBezTo>
                      <a:pt x="532" y="1711"/>
                      <a:pt x="541" y="1707"/>
                      <a:pt x="550" y="1703"/>
                    </a:cubicBezTo>
                    <a:lnTo>
                      <a:pt x="550" y="1703"/>
                    </a:lnTo>
                    <a:cubicBezTo>
                      <a:pt x="550" y="1703"/>
                      <a:pt x="550" y="1704"/>
                      <a:pt x="550" y="1705"/>
                    </a:cubicBezTo>
                    <a:cubicBezTo>
                      <a:pt x="564" y="1753"/>
                      <a:pt x="603" y="1781"/>
                      <a:pt x="645" y="1781"/>
                    </a:cubicBezTo>
                    <a:cubicBezTo>
                      <a:pt x="660" y="1781"/>
                      <a:pt x="675" y="1778"/>
                      <a:pt x="690" y="1770"/>
                    </a:cubicBezTo>
                    <a:cubicBezTo>
                      <a:pt x="794" y="1697"/>
                      <a:pt x="952" y="1498"/>
                      <a:pt x="1045" y="1297"/>
                    </a:cubicBezTo>
                    <a:lnTo>
                      <a:pt x="1045" y="1297"/>
                    </a:lnTo>
                    <a:cubicBezTo>
                      <a:pt x="1082" y="1357"/>
                      <a:pt x="1128" y="1413"/>
                      <a:pt x="1177" y="1464"/>
                    </a:cubicBezTo>
                    <a:lnTo>
                      <a:pt x="1177" y="1464"/>
                    </a:lnTo>
                    <a:cubicBezTo>
                      <a:pt x="1265" y="1615"/>
                      <a:pt x="1403" y="1743"/>
                      <a:pt x="1529" y="1743"/>
                    </a:cubicBezTo>
                    <a:cubicBezTo>
                      <a:pt x="1570" y="1743"/>
                      <a:pt x="1611" y="1729"/>
                      <a:pt x="1648" y="1696"/>
                    </a:cubicBezTo>
                    <a:cubicBezTo>
                      <a:pt x="1650" y="1694"/>
                      <a:pt x="1652" y="1691"/>
                      <a:pt x="1654" y="1689"/>
                    </a:cubicBezTo>
                    <a:lnTo>
                      <a:pt x="1654" y="1689"/>
                    </a:lnTo>
                    <a:cubicBezTo>
                      <a:pt x="1661" y="1690"/>
                      <a:pt x="1668" y="1690"/>
                      <a:pt x="1675" y="1690"/>
                    </a:cubicBezTo>
                    <a:cubicBezTo>
                      <a:pt x="1688" y="1690"/>
                      <a:pt x="1700" y="1689"/>
                      <a:pt x="1713" y="1687"/>
                    </a:cubicBezTo>
                    <a:cubicBezTo>
                      <a:pt x="1787" y="1677"/>
                      <a:pt x="1806" y="1584"/>
                      <a:pt x="1778" y="1519"/>
                    </a:cubicBezTo>
                    <a:cubicBezTo>
                      <a:pt x="1731" y="1419"/>
                      <a:pt x="1673" y="1294"/>
                      <a:pt x="1600" y="1179"/>
                    </a:cubicBezTo>
                    <a:lnTo>
                      <a:pt x="1600" y="1179"/>
                    </a:lnTo>
                    <a:cubicBezTo>
                      <a:pt x="1795" y="1178"/>
                      <a:pt x="1984" y="1131"/>
                      <a:pt x="2085" y="1017"/>
                    </a:cubicBezTo>
                    <a:cubicBezTo>
                      <a:pt x="2113" y="989"/>
                      <a:pt x="2122" y="933"/>
                      <a:pt x="2094" y="896"/>
                    </a:cubicBezTo>
                    <a:cubicBezTo>
                      <a:pt x="2082" y="879"/>
                      <a:pt x="2069" y="863"/>
                      <a:pt x="2054" y="848"/>
                    </a:cubicBezTo>
                    <a:lnTo>
                      <a:pt x="2054" y="848"/>
                    </a:lnTo>
                    <a:cubicBezTo>
                      <a:pt x="2062" y="833"/>
                      <a:pt x="2066" y="817"/>
                      <a:pt x="2066" y="803"/>
                    </a:cubicBezTo>
                    <a:cubicBezTo>
                      <a:pt x="2062" y="619"/>
                      <a:pt x="1859" y="570"/>
                      <a:pt x="1632" y="570"/>
                    </a:cubicBezTo>
                    <a:cubicBezTo>
                      <a:pt x="1581" y="570"/>
                      <a:pt x="1528" y="572"/>
                      <a:pt x="1476" y="576"/>
                    </a:cubicBezTo>
                    <a:lnTo>
                      <a:pt x="1476" y="576"/>
                    </a:lnTo>
                    <a:cubicBezTo>
                      <a:pt x="1503" y="433"/>
                      <a:pt x="1505" y="287"/>
                      <a:pt x="1490" y="208"/>
                    </a:cubicBezTo>
                    <a:cubicBezTo>
                      <a:pt x="1481" y="168"/>
                      <a:pt x="1452" y="141"/>
                      <a:pt x="1414" y="135"/>
                    </a:cubicBezTo>
                    <a:lnTo>
                      <a:pt x="1414" y="135"/>
                    </a:lnTo>
                    <a:cubicBezTo>
                      <a:pt x="1397" y="116"/>
                      <a:pt x="1373" y="104"/>
                      <a:pt x="1348" y="104"/>
                    </a:cubicBezTo>
                    <a:cubicBezTo>
                      <a:pt x="1344" y="104"/>
                      <a:pt x="1340" y="104"/>
                      <a:pt x="1336" y="105"/>
                    </a:cubicBezTo>
                    <a:lnTo>
                      <a:pt x="1336" y="105"/>
                    </a:lnTo>
                    <a:cubicBezTo>
                      <a:pt x="1322" y="79"/>
                      <a:pt x="1305" y="54"/>
                      <a:pt x="1285" y="31"/>
                    </a:cubicBezTo>
                    <a:cubicBezTo>
                      <a:pt x="1264" y="11"/>
                      <a:pt x="1243" y="0"/>
                      <a:pt x="1218"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4" name="Google Shape;2568;p64">
                <a:extLst>
                  <a:ext uri="{FF2B5EF4-FFF2-40B4-BE49-F238E27FC236}">
                    <a16:creationId xmlns:a16="http://schemas.microsoft.com/office/drawing/2014/main" id="{2AA83361-03BD-4F9A-93B5-34315AABE9D1}"/>
                  </a:ext>
                </a:extLst>
              </p:cNvPr>
              <p:cNvSpPr/>
              <p:nvPr/>
            </p:nvSpPr>
            <p:spPr>
              <a:xfrm>
                <a:off x="2634985" y="5055979"/>
                <a:ext cx="33504" cy="34126"/>
              </a:xfrm>
              <a:custGeom>
                <a:avLst/>
                <a:gdLst/>
                <a:ahLst/>
                <a:cxnLst/>
                <a:rect l="l" t="t" r="r" b="b"/>
                <a:pathLst>
                  <a:path w="485" h="494" extrusionOk="0">
                    <a:moveTo>
                      <a:pt x="243" y="0"/>
                    </a:moveTo>
                    <a:lnTo>
                      <a:pt x="178" y="10"/>
                    </a:lnTo>
                    <a:lnTo>
                      <a:pt x="122" y="28"/>
                    </a:lnTo>
                    <a:lnTo>
                      <a:pt x="75" y="65"/>
                    </a:lnTo>
                    <a:lnTo>
                      <a:pt x="38" y="121"/>
                    </a:lnTo>
                    <a:lnTo>
                      <a:pt x="10" y="177"/>
                    </a:lnTo>
                    <a:cubicBezTo>
                      <a:pt x="1" y="205"/>
                      <a:pt x="1" y="233"/>
                      <a:pt x="10" y="270"/>
                    </a:cubicBezTo>
                    <a:cubicBezTo>
                      <a:pt x="10" y="289"/>
                      <a:pt x="20" y="307"/>
                      <a:pt x="29" y="326"/>
                    </a:cubicBezTo>
                    <a:cubicBezTo>
                      <a:pt x="38" y="354"/>
                      <a:pt x="57" y="382"/>
                      <a:pt x="75" y="410"/>
                    </a:cubicBezTo>
                    <a:lnTo>
                      <a:pt x="103" y="437"/>
                    </a:lnTo>
                    <a:cubicBezTo>
                      <a:pt x="122" y="456"/>
                      <a:pt x="140" y="465"/>
                      <a:pt x="168" y="475"/>
                    </a:cubicBezTo>
                    <a:cubicBezTo>
                      <a:pt x="187" y="493"/>
                      <a:pt x="215" y="493"/>
                      <a:pt x="243" y="493"/>
                    </a:cubicBezTo>
                    <a:cubicBezTo>
                      <a:pt x="299" y="493"/>
                      <a:pt x="345" y="475"/>
                      <a:pt x="382" y="437"/>
                    </a:cubicBezTo>
                    <a:lnTo>
                      <a:pt x="410" y="410"/>
                    </a:lnTo>
                    <a:lnTo>
                      <a:pt x="447" y="354"/>
                    </a:lnTo>
                    <a:lnTo>
                      <a:pt x="475" y="298"/>
                    </a:lnTo>
                    <a:cubicBezTo>
                      <a:pt x="484" y="270"/>
                      <a:pt x="484" y="233"/>
                      <a:pt x="475" y="205"/>
                    </a:cubicBezTo>
                    <a:cubicBezTo>
                      <a:pt x="475" y="186"/>
                      <a:pt x="466" y="158"/>
                      <a:pt x="457" y="149"/>
                    </a:cubicBezTo>
                    <a:cubicBezTo>
                      <a:pt x="457" y="121"/>
                      <a:pt x="438" y="103"/>
                      <a:pt x="429" y="93"/>
                    </a:cubicBezTo>
                    <a:cubicBezTo>
                      <a:pt x="419" y="75"/>
                      <a:pt x="401" y="56"/>
                      <a:pt x="382" y="47"/>
                    </a:cubicBezTo>
                    <a:cubicBezTo>
                      <a:pt x="373" y="38"/>
                      <a:pt x="354" y="28"/>
                      <a:pt x="336" y="19"/>
                    </a:cubicBezTo>
                    <a:cubicBezTo>
                      <a:pt x="308" y="0"/>
                      <a:pt x="271" y="0"/>
                      <a:pt x="24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5" name="Google Shape;2569;p64">
                <a:extLst>
                  <a:ext uri="{FF2B5EF4-FFF2-40B4-BE49-F238E27FC236}">
                    <a16:creationId xmlns:a16="http://schemas.microsoft.com/office/drawing/2014/main" id="{05A052BA-00D7-486C-B431-1BB89657F1F7}"/>
                  </a:ext>
                </a:extLst>
              </p:cNvPr>
              <p:cNvSpPr/>
              <p:nvPr/>
            </p:nvSpPr>
            <p:spPr>
              <a:xfrm>
                <a:off x="2882978" y="4762394"/>
                <a:ext cx="23211" cy="23211"/>
              </a:xfrm>
              <a:custGeom>
                <a:avLst/>
                <a:gdLst/>
                <a:ahLst/>
                <a:cxnLst/>
                <a:rect l="l" t="t" r="r" b="b"/>
                <a:pathLst>
                  <a:path w="336" h="336" extrusionOk="0">
                    <a:moveTo>
                      <a:pt x="168" y="1"/>
                    </a:moveTo>
                    <a:cubicBezTo>
                      <a:pt x="75" y="1"/>
                      <a:pt x="0" y="75"/>
                      <a:pt x="0" y="168"/>
                    </a:cubicBezTo>
                    <a:cubicBezTo>
                      <a:pt x="0" y="214"/>
                      <a:pt x="19" y="252"/>
                      <a:pt x="47" y="289"/>
                    </a:cubicBezTo>
                    <a:cubicBezTo>
                      <a:pt x="84" y="317"/>
                      <a:pt x="121" y="335"/>
                      <a:pt x="168" y="335"/>
                    </a:cubicBezTo>
                    <a:cubicBezTo>
                      <a:pt x="214" y="326"/>
                      <a:pt x="252" y="307"/>
                      <a:pt x="289" y="280"/>
                    </a:cubicBezTo>
                    <a:cubicBezTo>
                      <a:pt x="317" y="252"/>
                      <a:pt x="335" y="205"/>
                      <a:pt x="335" y="168"/>
                    </a:cubicBezTo>
                    <a:cubicBezTo>
                      <a:pt x="335" y="121"/>
                      <a:pt x="317" y="84"/>
                      <a:pt x="289" y="47"/>
                    </a:cubicBezTo>
                    <a:cubicBezTo>
                      <a:pt x="252" y="19"/>
                      <a:pt x="214" y="1"/>
                      <a:pt x="168" y="1"/>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6" name="Google Shape;2570;p64">
                <a:extLst>
                  <a:ext uri="{FF2B5EF4-FFF2-40B4-BE49-F238E27FC236}">
                    <a16:creationId xmlns:a16="http://schemas.microsoft.com/office/drawing/2014/main" id="{EA7F2EC0-6E97-49A9-8DCA-7D1AC5FA1136}"/>
                  </a:ext>
                </a:extLst>
              </p:cNvPr>
              <p:cNvSpPr/>
              <p:nvPr/>
            </p:nvSpPr>
            <p:spPr>
              <a:xfrm>
                <a:off x="4490236" y="4583204"/>
                <a:ext cx="48218" cy="36681"/>
              </a:xfrm>
              <a:custGeom>
                <a:avLst/>
                <a:gdLst/>
                <a:ahLst/>
                <a:cxnLst/>
                <a:rect l="l" t="t" r="r" b="b"/>
                <a:pathLst>
                  <a:path w="698" h="531" extrusionOk="0">
                    <a:moveTo>
                      <a:pt x="344" y="0"/>
                    </a:moveTo>
                    <a:cubicBezTo>
                      <a:pt x="0" y="0"/>
                      <a:pt x="0" y="530"/>
                      <a:pt x="344" y="530"/>
                    </a:cubicBezTo>
                    <a:cubicBezTo>
                      <a:pt x="698" y="530"/>
                      <a:pt x="698" y="0"/>
                      <a:pt x="344"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7" name="Google Shape;2571;p64">
                <a:extLst>
                  <a:ext uri="{FF2B5EF4-FFF2-40B4-BE49-F238E27FC236}">
                    <a16:creationId xmlns:a16="http://schemas.microsoft.com/office/drawing/2014/main" id="{87603ADD-0969-4D87-9133-95F7926FFE92}"/>
                  </a:ext>
                </a:extLst>
              </p:cNvPr>
              <p:cNvSpPr/>
              <p:nvPr/>
            </p:nvSpPr>
            <p:spPr>
              <a:xfrm>
                <a:off x="4005855" y="4412303"/>
                <a:ext cx="23833" cy="23833"/>
              </a:xfrm>
              <a:custGeom>
                <a:avLst/>
                <a:gdLst/>
                <a:ahLst/>
                <a:cxnLst/>
                <a:rect l="l" t="t" r="r" b="b"/>
                <a:pathLst>
                  <a:path w="345" h="345" extrusionOk="0">
                    <a:moveTo>
                      <a:pt x="140" y="0"/>
                    </a:moveTo>
                    <a:cubicBezTo>
                      <a:pt x="121" y="10"/>
                      <a:pt x="103" y="19"/>
                      <a:pt x="84" y="28"/>
                    </a:cubicBezTo>
                    <a:lnTo>
                      <a:pt x="56" y="56"/>
                    </a:lnTo>
                    <a:lnTo>
                      <a:pt x="28" y="93"/>
                    </a:lnTo>
                    <a:lnTo>
                      <a:pt x="10" y="131"/>
                    </a:lnTo>
                    <a:cubicBezTo>
                      <a:pt x="1" y="159"/>
                      <a:pt x="1" y="177"/>
                      <a:pt x="10" y="205"/>
                    </a:cubicBezTo>
                    <a:cubicBezTo>
                      <a:pt x="10" y="233"/>
                      <a:pt x="19" y="261"/>
                      <a:pt x="38" y="279"/>
                    </a:cubicBezTo>
                    <a:cubicBezTo>
                      <a:pt x="47" y="289"/>
                      <a:pt x="56" y="307"/>
                      <a:pt x="75" y="307"/>
                    </a:cubicBezTo>
                    <a:cubicBezTo>
                      <a:pt x="84" y="317"/>
                      <a:pt x="94" y="326"/>
                      <a:pt x="112" y="335"/>
                    </a:cubicBezTo>
                    <a:cubicBezTo>
                      <a:pt x="131" y="345"/>
                      <a:pt x="149" y="345"/>
                      <a:pt x="177" y="345"/>
                    </a:cubicBezTo>
                    <a:cubicBezTo>
                      <a:pt x="205" y="345"/>
                      <a:pt x="233" y="335"/>
                      <a:pt x="261" y="326"/>
                    </a:cubicBezTo>
                    <a:lnTo>
                      <a:pt x="289" y="298"/>
                    </a:lnTo>
                    <a:lnTo>
                      <a:pt x="317" y="261"/>
                    </a:lnTo>
                    <a:lnTo>
                      <a:pt x="335" y="224"/>
                    </a:lnTo>
                    <a:cubicBezTo>
                      <a:pt x="345" y="205"/>
                      <a:pt x="345" y="177"/>
                      <a:pt x="335" y="159"/>
                    </a:cubicBezTo>
                    <a:cubicBezTo>
                      <a:pt x="335" y="140"/>
                      <a:pt x="335" y="131"/>
                      <a:pt x="326" y="112"/>
                    </a:cubicBezTo>
                    <a:cubicBezTo>
                      <a:pt x="317" y="93"/>
                      <a:pt x="307" y="75"/>
                      <a:pt x="289" y="56"/>
                    </a:cubicBezTo>
                    <a:lnTo>
                      <a:pt x="289" y="66"/>
                    </a:lnTo>
                    <a:lnTo>
                      <a:pt x="252" y="38"/>
                    </a:lnTo>
                    <a:cubicBezTo>
                      <a:pt x="233" y="10"/>
                      <a:pt x="205" y="0"/>
                      <a:pt x="168" y="0"/>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8" name="Google Shape;2572;p64">
                <a:extLst>
                  <a:ext uri="{FF2B5EF4-FFF2-40B4-BE49-F238E27FC236}">
                    <a16:creationId xmlns:a16="http://schemas.microsoft.com/office/drawing/2014/main" id="{72D3D164-70BB-410B-A178-23309484004A}"/>
                  </a:ext>
                </a:extLst>
              </p:cNvPr>
              <p:cNvSpPr/>
              <p:nvPr/>
            </p:nvSpPr>
            <p:spPr>
              <a:xfrm>
                <a:off x="3350020" y="4405257"/>
                <a:ext cx="43728" cy="43728"/>
              </a:xfrm>
              <a:custGeom>
                <a:avLst/>
                <a:gdLst/>
                <a:ahLst/>
                <a:cxnLst/>
                <a:rect l="l" t="t" r="r" b="b"/>
                <a:pathLst>
                  <a:path w="633" h="633" extrusionOk="0">
                    <a:moveTo>
                      <a:pt x="316" y="0"/>
                    </a:moveTo>
                    <a:cubicBezTo>
                      <a:pt x="270" y="0"/>
                      <a:pt x="232" y="9"/>
                      <a:pt x="195" y="28"/>
                    </a:cubicBezTo>
                    <a:cubicBezTo>
                      <a:pt x="121" y="56"/>
                      <a:pt x="56" y="121"/>
                      <a:pt x="28" y="195"/>
                    </a:cubicBezTo>
                    <a:cubicBezTo>
                      <a:pt x="9" y="233"/>
                      <a:pt x="0" y="270"/>
                      <a:pt x="0" y="316"/>
                    </a:cubicBezTo>
                    <a:lnTo>
                      <a:pt x="9" y="400"/>
                    </a:lnTo>
                    <a:cubicBezTo>
                      <a:pt x="28" y="447"/>
                      <a:pt x="56" y="493"/>
                      <a:pt x="93" y="540"/>
                    </a:cubicBezTo>
                    <a:lnTo>
                      <a:pt x="158" y="586"/>
                    </a:lnTo>
                    <a:cubicBezTo>
                      <a:pt x="205" y="614"/>
                      <a:pt x="260" y="633"/>
                      <a:pt x="316" y="633"/>
                    </a:cubicBezTo>
                    <a:cubicBezTo>
                      <a:pt x="484" y="633"/>
                      <a:pt x="623" y="493"/>
                      <a:pt x="632" y="316"/>
                    </a:cubicBezTo>
                    <a:lnTo>
                      <a:pt x="614" y="233"/>
                    </a:lnTo>
                    <a:cubicBezTo>
                      <a:pt x="604" y="177"/>
                      <a:pt x="577" y="130"/>
                      <a:pt x="539" y="93"/>
                    </a:cubicBezTo>
                    <a:lnTo>
                      <a:pt x="474" y="47"/>
                    </a:lnTo>
                    <a:cubicBezTo>
                      <a:pt x="418" y="19"/>
                      <a:pt x="372" y="0"/>
                      <a:pt x="316"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9" name="Google Shape;2573;p64">
                <a:extLst>
                  <a:ext uri="{FF2B5EF4-FFF2-40B4-BE49-F238E27FC236}">
                    <a16:creationId xmlns:a16="http://schemas.microsoft.com/office/drawing/2014/main" id="{24AC8B87-5261-4C46-BCE0-FF094AFEA2C5}"/>
                  </a:ext>
                </a:extLst>
              </p:cNvPr>
              <p:cNvSpPr/>
              <p:nvPr/>
            </p:nvSpPr>
            <p:spPr>
              <a:xfrm>
                <a:off x="5464731" y="4528562"/>
                <a:ext cx="58511" cy="45040"/>
              </a:xfrm>
              <a:custGeom>
                <a:avLst/>
                <a:gdLst/>
                <a:ahLst/>
                <a:cxnLst/>
                <a:rect l="l" t="t" r="r" b="b"/>
                <a:pathLst>
                  <a:path w="847" h="652" extrusionOk="0">
                    <a:moveTo>
                      <a:pt x="428" y="1"/>
                    </a:moveTo>
                    <a:cubicBezTo>
                      <a:pt x="0" y="1"/>
                      <a:pt x="0" y="652"/>
                      <a:pt x="428" y="652"/>
                    </a:cubicBezTo>
                    <a:cubicBezTo>
                      <a:pt x="846" y="652"/>
                      <a:pt x="846" y="1"/>
                      <a:pt x="428" y="1"/>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0" name="Google Shape;2574;p64">
                <a:extLst>
                  <a:ext uri="{FF2B5EF4-FFF2-40B4-BE49-F238E27FC236}">
                    <a16:creationId xmlns:a16="http://schemas.microsoft.com/office/drawing/2014/main" id="{0F974EE7-1CC4-4728-ACAF-E155E5432000}"/>
                  </a:ext>
                </a:extLst>
              </p:cNvPr>
              <p:cNvSpPr/>
              <p:nvPr/>
            </p:nvSpPr>
            <p:spPr>
              <a:xfrm>
                <a:off x="5484626" y="4909670"/>
                <a:ext cx="45040" cy="44971"/>
              </a:xfrm>
              <a:custGeom>
                <a:avLst/>
                <a:gdLst/>
                <a:ahLst/>
                <a:cxnLst/>
                <a:rect l="l" t="t" r="r" b="b"/>
                <a:pathLst>
                  <a:path w="652" h="651" extrusionOk="0">
                    <a:moveTo>
                      <a:pt x="350" y="0"/>
                    </a:moveTo>
                    <a:cubicBezTo>
                      <a:pt x="328" y="0"/>
                      <a:pt x="307" y="3"/>
                      <a:pt x="289" y="7"/>
                    </a:cubicBezTo>
                    <a:cubicBezTo>
                      <a:pt x="242" y="7"/>
                      <a:pt x="205" y="26"/>
                      <a:pt x="168" y="45"/>
                    </a:cubicBezTo>
                    <a:lnTo>
                      <a:pt x="103" y="100"/>
                    </a:lnTo>
                    <a:lnTo>
                      <a:pt x="47" y="166"/>
                    </a:lnTo>
                    <a:cubicBezTo>
                      <a:pt x="28" y="203"/>
                      <a:pt x="10" y="240"/>
                      <a:pt x="10" y="286"/>
                    </a:cubicBezTo>
                    <a:cubicBezTo>
                      <a:pt x="0" y="314"/>
                      <a:pt x="0" y="342"/>
                      <a:pt x="10" y="370"/>
                    </a:cubicBezTo>
                    <a:cubicBezTo>
                      <a:pt x="10" y="417"/>
                      <a:pt x="28" y="454"/>
                      <a:pt x="47" y="491"/>
                    </a:cubicBezTo>
                    <a:lnTo>
                      <a:pt x="103" y="556"/>
                    </a:lnTo>
                    <a:cubicBezTo>
                      <a:pt x="131" y="584"/>
                      <a:pt x="168" y="612"/>
                      <a:pt x="205" y="621"/>
                    </a:cubicBezTo>
                    <a:cubicBezTo>
                      <a:pt x="233" y="640"/>
                      <a:pt x="261" y="640"/>
                      <a:pt x="289" y="640"/>
                    </a:cubicBezTo>
                    <a:cubicBezTo>
                      <a:pt x="308" y="648"/>
                      <a:pt x="326" y="651"/>
                      <a:pt x="344" y="651"/>
                    </a:cubicBezTo>
                    <a:cubicBezTo>
                      <a:pt x="368" y="651"/>
                      <a:pt x="392" y="645"/>
                      <a:pt x="419" y="640"/>
                    </a:cubicBezTo>
                    <a:lnTo>
                      <a:pt x="493" y="603"/>
                    </a:lnTo>
                    <a:lnTo>
                      <a:pt x="568" y="556"/>
                    </a:lnTo>
                    <a:cubicBezTo>
                      <a:pt x="605" y="510"/>
                      <a:pt x="633" y="463"/>
                      <a:pt x="651" y="407"/>
                    </a:cubicBezTo>
                    <a:lnTo>
                      <a:pt x="642" y="407"/>
                    </a:lnTo>
                    <a:lnTo>
                      <a:pt x="642" y="389"/>
                    </a:lnTo>
                    <a:lnTo>
                      <a:pt x="651" y="314"/>
                    </a:lnTo>
                    <a:lnTo>
                      <a:pt x="642" y="231"/>
                    </a:lnTo>
                    <a:cubicBezTo>
                      <a:pt x="633" y="212"/>
                      <a:pt x="624" y="184"/>
                      <a:pt x="614" y="166"/>
                    </a:cubicBezTo>
                    <a:cubicBezTo>
                      <a:pt x="596" y="138"/>
                      <a:pt x="577" y="110"/>
                      <a:pt x="558" y="91"/>
                    </a:cubicBezTo>
                    <a:lnTo>
                      <a:pt x="493" y="45"/>
                    </a:lnTo>
                    <a:lnTo>
                      <a:pt x="419" y="7"/>
                    </a:lnTo>
                    <a:cubicBezTo>
                      <a:pt x="396" y="3"/>
                      <a:pt x="372" y="0"/>
                      <a:pt x="350" y="0"/>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1" name="Google Shape;2575;p64">
                <a:extLst>
                  <a:ext uri="{FF2B5EF4-FFF2-40B4-BE49-F238E27FC236}">
                    <a16:creationId xmlns:a16="http://schemas.microsoft.com/office/drawing/2014/main" id="{49B8FA37-02FF-42D6-842D-8AB51EC93BEA}"/>
                  </a:ext>
                </a:extLst>
              </p:cNvPr>
              <p:cNvSpPr/>
              <p:nvPr/>
            </p:nvSpPr>
            <p:spPr>
              <a:xfrm>
                <a:off x="5485247" y="4777177"/>
                <a:ext cx="26458" cy="27218"/>
              </a:xfrm>
              <a:custGeom>
                <a:avLst/>
                <a:gdLst/>
                <a:ahLst/>
                <a:cxnLst/>
                <a:rect l="l" t="t" r="r" b="b"/>
                <a:pathLst>
                  <a:path w="383" h="394" extrusionOk="0">
                    <a:moveTo>
                      <a:pt x="196" y="0"/>
                    </a:moveTo>
                    <a:lnTo>
                      <a:pt x="140" y="10"/>
                    </a:lnTo>
                    <a:lnTo>
                      <a:pt x="94" y="28"/>
                    </a:lnTo>
                    <a:lnTo>
                      <a:pt x="57" y="56"/>
                    </a:lnTo>
                    <a:lnTo>
                      <a:pt x="29" y="93"/>
                    </a:lnTo>
                    <a:cubicBezTo>
                      <a:pt x="19" y="112"/>
                      <a:pt x="10" y="140"/>
                      <a:pt x="10" y="168"/>
                    </a:cubicBezTo>
                    <a:cubicBezTo>
                      <a:pt x="1" y="177"/>
                      <a:pt x="1" y="196"/>
                      <a:pt x="10" y="214"/>
                    </a:cubicBezTo>
                    <a:cubicBezTo>
                      <a:pt x="10" y="220"/>
                      <a:pt x="10" y="225"/>
                      <a:pt x="11" y="231"/>
                    </a:cubicBezTo>
                    <a:lnTo>
                      <a:pt x="11" y="231"/>
                    </a:lnTo>
                    <a:cubicBezTo>
                      <a:pt x="6" y="248"/>
                      <a:pt x="5" y="267"/>
                      <a:pt x="10" y="289"/>
                    </a:cubicBezTo>
                    <a:cubicBezTo>
                      <a:pt x="19" y="317"/>
                      <a:pt x="38" y="335"/>
                      <a:pt x="66" y="354"/>
                    </a:cubicBezTo>
                    <a:lnTo>
                      <a:pt x="103" y="372"/>
                    </a:lnTo>
                    <a:cubicBezTo>
                      <a:pt x="126" y="386"/>
                      <a:pt x="152" y="393"/>
                      <a:pt x="179" y="393"/>
                    </a:cubicBezTo>
                    <a:cubicBezTo>
                      <a:pt x="205" y="393"/>
                      <a:pt x="233" y="386"/>
                      <a:pt x="261" y="372"/>
                    </a:cubicBezTo>
                    <a:lnTo>
                      <a:pt x="289" y="354"/>
                    </a:lnTo>
                    <a:lnTo>
                      <a:pt x="326" y="317"/>
                    </a:lnTo>
                    <a:lnTo>
                      <a:pt x="354" y="279"/>
                    </a:lnTo>
                    <a:cubicBezTo>
                      <a:pt x="363" y="261"/>
                      <a:pt x="373" y="242"/>
                      <a:pt x="373" y="214"/>
                    </a:cubicBezTo>
                    <a:cubicBezTo>
                      <a:pt x="382" y="196"/>
                      <a:pt x="382" y="177"/>
                      <a:pt x="373" y="159"/>
                    </a:cubicBezTo>
                    <a:cubicBezTo>
                      <a:pt x="373" y="149"/>
                      <a:pt x="373" y="131"/>
                      <a:pt x="363" y="112"/>
                    </a:cubicBezTo>
                    <a:cubicBezTo>
                      <a:pt x="354" y="103"/>
                      <a:pt x="354" y="84"/>
                      <a:pt x="336" y="75"/>
                    </a:cubicBezTo>
                    <a:cubicBezTo>
                      <a:pt x="326" y="66"/>
                      <a:pt x="317" y="47"/>
                      <a:pt x="308" y="38"/>
                    </a:cubicBezTo>
                    <a:cubicBezTo>
                      <a:pt x="289" y="28"/>
                      <a:pt x="261" y="10"/>
                      <a:pt x="243" y="10"/>
                    </a:cubicBezTo>
                    <a:lnTo>
                      <a:pt x="196" y="0"/>
                    </a:ln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pic>
        <p:nvPicPr>
          <p:cNvPr id="222" name="图片 20">
            <a:extLst>
              <a:ext uri="{FF2B5EF4-FFF2-40B4-BE49-F238E27FC236}">
                <a16:creationId xmlns:a16="http://schemas.microsoft.com/office/drawing/2014/main" id="{AC738795-7E24-4439-8D6D-A1081459A44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053974" y="-281517"/>
            <a:ext cx="3213841" cy="3058217"/>
          </a:xfrm>
          <a:prstGeom prst="rect">
            <a:avLst/>
          </a:prstGeom>
        </p:spPr>
      </p:pic>
      <p:pic>
        <p:nvPicPr>
          <p:cNvPr id="2" name="Picture 1">
            <a:extLst>
              <a:ext uri="{FF2B5EF4-FFF2-40B4-BE49-F238E27FC236}">
                <a16:creationId xmlns:a16="http://schemas.microsoft.com/office/drawing/2014/main" id="{063A20AB-B2C7-9D99-4E5F-7F00402B5953}"/>
              </a:ext>
            </a:extLst>
          </p:cNvPr>
          <p:cNvPicPr>
            <a:picLocks noChangeAspect="1"/>
          </p:cNvPicPr>
          <p:nvPr/>
        </p:nvPicPr>
        <p:blipFill>
          <a:blip r:embed="rId5"/>
          <a:stretch>
            <a:fillRect/>
          </a:stretch>
        </p:blipFill>
        <p:spPr>
          <a:xfrm>
            <a:off x="3876158" y="2902017"/>
            <a:ext cx="5413717" cy="1749704"/>
          </a:xfrm>
          <a:prstGeom prst="rect">
            <a:avLst/>
          </a:prstGeom>
        </p:spPr>
      </p:pic>
    </p:spTree>
    <p:extLst>
      <p:ext uri="{BB962C8B-B14F-4D97-AF65-F5344CB8AC3E}">
        <p14:creationId xmlns:p14="http://schemas.microsoft.com/office/powerpoint/2010/main" val="2489452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ipe(down)">
                                      <p:cBhvr>
                                        <p:cTn id="7" dur="500"/>
                                        <p:tgtEl>
                                          <p:spTgt spid="85"/>
                                        </p:tgtEl>
                                      </p:cBhvr>
                                    </p:animEffect>
                                  </p:childTnLst>
                                </p:cTn>
                              </p:par>
                              <p:par>
                                <p:cTn id="8" presetID="22" presetClass="entr" presetSubtype="4"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wipe(down)">
                                      <p:cBhvr>
                                        <p:cTn id="10" dur="500"/>
                                        <p:tgtEl>
                                          <p:spTgt spid="86"/>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222"/>
                                        </p:tgtEl>
                                        <p:attrNameLst>
                                          <p:attrName>style.visibility</p:attrName>
                                        </p:attrNameLst>
                                      </p:cBhvr>
                                      <p:to>
                                        <p:strVal val="visible"/>
                                      </p:to>
                                    </p:set>
                                    <p:animEffect transition="in" filter="barn(inVertical)">
                                      <p:cBhvr>
                                        <p:cTn id="14" dur="500"/>
                                        <p:tgtEl>
                                          <p:spTgt spid="22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pic>
        <p:nvPicPr>
          <p:cNvPr id="10"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540" y="5258501"/>
            <a:ext cx="15300448" cy="4670156"/>
          </a:xfrm>
          <a:prstGeom prst="rect">
            <a:avLst/>
          </a:prstGeom>
        </p:spPr>
      </p:pic>
      <p:grpSp>
        <p:nvGrpSpPr>
          <p:cNvPr id="12" name="Google Shape;2441;p64"/>
          <p:cNvGrpSpPr/>
          <p:nvPr/>
        </p:nvGrpSpPr>
        <p:grpSpPr>
          <a:xfrm>
            <a:off x="-718686" y="1373206"/>
            <a:ext cx="6298945" cy="8812125"/>
            <a:chOff x="1919588" y="1932925"/>
            <a:chExt cx="5075100" cy="7132475"/>
          </a:xfrm>
        </p:grpSpPr>
        <p:sp>
          <p:nvSpPr>
            <p:cNvPr id="13" name="Google Shape;2442;p64"/>
            <p:cNvSpPr/>
            <p:nvPr/>
          </p:nvSpPr>
          <p:spPr>
            <a:xfrm>
              <a:off x="2709521" y="3398571"/>
              <a:ext cx="1203926" cy="1473891"/>
            </a:xfrm>
            <a:custGeom>
              <a:avLst/>
              <a:gdLst/>
              <a:ahLst/>
              <a:cxnLst/>
              <a:rect l="l" t="t" r="r" b="b"/>
              <a:pathLst>
                <a:path w="17428" h="21336" extrusionOk="0">
                  <a:moveTo>
                    <a:pt x="5791" y="1"/>
                  </a:moveTo>
                  <a:cubicBezTo>
                    <a:pt x="4200" y="1"/>
                    <a:pt x="2847" y="1228"/>
                    <a:pt x="1972" y="2624"/>
                  </a:cubicBezTo>
                  <a:cubicBezTo>
                    <a:pt x="1042" y="4111"/>
                    <a:pt x="373" y="5404"/>
                    <a:pt x="252" y="7180"/>
                  </a:cubicBezTo>
                  <a:cubicBezTo>
                    <a:pt x="140" y="8901"/>
                    <a:pt x="1" y="10733"/>
                    <a:pt x="168" y="12444"/>
                  </a:cubicBezTo>
                  <a:cubicBezTo>
                    <a:pt x="401" y="14722"/>
                    <a:pt x="726" y="17130"/>
                    <a:pt x="1544" y="19269"/>
                  </a:cubicBezTo>
                  <a:cubicBezTo>
                    <a:pt x="1898" y="20209"/>
                    <a:pt x="2484" y="21204"/>
                    <a:pt x="3562" y="21315"/>
                  </a:cubicBezTo>
                  <a:cubicBezTo>
                    <a:pt x="3703" y="21329"/>
                    <a:pt x="3847" y="21336"/>
                    <a:pt x="3994" y="21336"/>
                  </a:cubicBezTo>
                  <a:cubicBezTo>
                    <a:pt x="5297" y="21336"/>
                    <a:pt x="6820" y="20820"/>
                    <a:pt x="7998" y="20469"/>
                  </a:cubicBezTo>
                  <a:cubicBezTo>
                    <a:pt x="9235" y="20097"/>
                    <a:pt x="10416" y="19651"/>
                    <a:pt x="11625" y="19241"/>
                  </a:cubicBezTo>
                  <a:cubicBezTo>
                    <a:pt x="12397" y="18981"/>
                    <a:pt x="13094" y="18935"/>
                    <a:pt x="13633" y="18293"/>
                  </a:cubicBezTo>
                  <a:cubicBezTo>
                    <a:pt x="14108" y="17726"/>
                    <a:pt x="14275" y="17084"/>
                    <a:pt x="14405" y="16396"/>
                  </a:cubicBezTo>
                  <a:cubicBezTo>
                    <a:pt x="14712" y="14908"/>
                    <a:pt x="15456" y="13346"/>
                    <a:pt x="15958" y="12918"/>
                  </a:cubicBezTo>
                  <a:cubicBezTo>
                    <a:pt x="16553" y="12518"/>
                    <a:pt x="17427" y="11142"/>
                    <a:pt x="17214" y="10361"/>
                  </a:cubicBezTo>
                  <a:cubicBezTo>
                    <a:pt x="17086" y="9896"/>
                    <a:pt x="16713" y="9755"/>
                    <a:pt x="16277" y="9755"/>
                  </a:cubicBezTo>
                  <a:cubicBezTo>
                    <a:pt x="15823" y="9755"/>
                    <a:pt x="15301" y="9908"/>
                    <a:pt x="14917" y="10007"/>
                  </a:cubicBezTo>
                  <a:cubicBezTo>
                    <a:pt x="15884" y="8482"/>
                    <a:pt x="15707" y="5590"/>
                    <a:pt x="14322" y="4400"/>
                  </a:cubicBezTo>
                  <a:cubicBezTo>
                    <a:pt x="13928" y="4056"/>
                    <a:pt x="13518" y="3912"/>
                    <a:pt x="13114" y="3912"/>
                  </a:cubicBezTo>
                  <a:cubicBezTo>
                    <a:pt x="12153" y="3912"/>
                    <a:pt x="11235" y="4733"/>
                    <a:pt x="10704" y="5637"/>
                  </a:cubicBezTo>
                  <a:cubicBezTo>
                    <a:pt x="10852" y="5138"/>
                    <a:pt x="10517" y="4498"/>
                    <a:pt x="10169" y="4498"/>
                  </a:cubicBezTo>
                  <a:cubicBezTo>
                    <a:pt x="10037" y="4498"/>
                    <a:pt x="9903" y="4590"/>
                    <a:pt x="9793" y="4818"/>
                  </a:cubicBezTo>
                  <a:cubicBezTo>
                    <a:pt x="9698" y="4379"/>
                    <a:pt x="9451" y="3664"/>
                    <a:pt x="9055" y="3664"/>
                  </a:cubicBezTo>
                  <a:cubicBezTo>
                    <a:pt x="8907" y="3664"/>
                    <a:pt x="8737" y="3765"/>
                    <a:pt x="8547" y="4019"/>
                  </a:cubicBezTo>
                  <a:cubicBezTo>
                    <a:pt x="8956" y="2503"/>
                    <a:pt x="8835" y="1080"/>
                    <a:pt x="7208" y="327"/>
                  </a:cubicBezTo>
                  <a:cubicBezTo>
                    <a:pt x="6720" y="101"/>
                    <a:pt x="6245" y="1"/>
                    <a:pt x="5791"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 name="Google Shape;2443;p64"/>
            <p:cNvSpPr/>
            <p:nvPr/>
          </p:nvSpPr>
          <p:spPr>
            <a:xfrm>
              <a:off x="4433038" y="3669084"/>
              <a:ext cx="552502" cy="370062"/>
            </a:xfrm>
            <a:custGeom>
              <a:avLst/>
              <a:gdLst/>
              <a:ahLst/>
              <a:cxnLst/>
              <a:rect l="l" t="t" r="r" b="b"/>
              <a:pathLst>
                <a:path w="7998" h="5357" extrusionOk="0">
                  <a:moveTo>
                    <a:pt x="3643" y="0"/>
                  </a:moveTo>
                  <a:cubicBezTo>
                    <a:pt x="2844" y="0"/>
                    <a:pt x="2272" y="1125"/>
                    <a:pt x="2177" y="1748"/>
                  </a:cubicBezTo>
                  <a:cubicBezTo>
                    <a:pt x="2156" y="1187"/>
                    <a:pt x="1806" y="898"/>
                    <a:pt x="1427" y="898"/>
                  </a:cubicBezTo>
                  <a:cubicBezTo>
                    <a:pt x="1110" y="898"/>
                    <a:pt x="774" y="1101"/>
                    <a:pt x="596" y="1516"/>
                  </a:cubicBezTo>
                  <a:cubicBezTo>
                    <a:pt x="1" y="2939"/>
                    <a:pt x="1758" y="4548"/>
                    <a:pt x="2651" y="5357"/>
                  </a:cubicBezTo>
                  <a:cubicBezTo>
                    <a:pt x="2728" y="5284"/>
                    <a:pt x="2941" y="5265"/>
                    <a:pt x="3230" y="5265"/>
                  </a:cubicBezTo>
                  <a:cubicBezTo>
                    <a:pt x="3532" y="5265"/>
                    <a:pt x="3916" y="5286"/>
                    <a:pt x="4316" y="5286"/>
                  </a:cubicBezTo>
                  <a:cubicBezTo>
                    <a:pt x="5195" y="5286"/>
                    <a:pt x="6145" y="5187"/>
                    <a:pt x="6436" y="4557"/>
                  </a:cubicBezTo>
                  <a:cubicBezTo>
                    <a:pt x="6640" y="4110"/>
                    <a:pt x="6138" y="3869"/>
                    <a:pt x="5720" y="3859"/>
                  </a:cubicBezTo>
                  <a:cubicBezTo>
                    <a:pt x="6380" y="3255"/>
                    <a:pt x="7176" y="2446"/>
                    <a:pt x="6304" y="2446"/>
                  </a:cubicBezTo>
                  <a:cubicBezTo>
                    <a:pt x="6157" y="2446"/>
                    <a:pt x="5962" y="2469"/>
                    <a:pt x="5710" y="2520"/>
                  </a:cubicBezTo>
                  <a:cubicBezTo>
                    <a:pt x="6259" y="1990"/>
                    <a:pt x="7998" y="1209"/>
                    <a:pt x="6956" y="354"/>
                  </a:cubicBezTo>
                  <a:cubicBezTo>
                    <a:pt x="6712" y="156"/>
                    <a:pt x="6407" y="70"/>
                    <a:pt x="6085" y="70"/>
                  </a:cubicBezTo>
                  <a:cubicBezTo>
                    <a:pt x="5469" y="70"/>
                    <a:pt x="4790" y="382"/>
                    <a:pt x="4352" y="822"/>
                  </a:cubicBezTo>
                  <a:lnTo>
                    <a:pt x="4352" y="822"/>
                  </a:lnTo>
                  <a:cubicBezTo>
                    <a:pt x="4394" y="467"/>
                    <a:pt x="4234" y="108"/>
                    <a:pt x="3823" y="19"/>
                  </a:cubicBezTo>
                  <a:cubicBezTo>
                    <a:pt x="3762" y="6"/>
                    <a:pt x="3702" y="0"/>
                    <a:pt x="3643"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5" name="Google Shape;2444;p64"/>
            <p:cNvSpPr/>
            <p:nvPr/>
          </p:nvSpPr>
          <p:spPr>
            <a:xfrm>
              <a:off x="5979921" y="4357454"/>
              <a:ext cx="775423" cy="782124"/>
            </a:xfrm>
            <a:custGeom>
              <a:avLst/>
              <a:gdLst/>
              <a:ahLst/>
              <a:cxnLst/>
              <a:rect l="l" t="t" r="r" b="b"/>
              <a:pathLst>
                <a:path w="11225" h="11322" extrusionOk="0">
                  <a:moveTo>
                    <a:pt x="6057" y="1"/>
                  </a:moveTo>
                  <a:cubicBezTo>
                    <a:pt x="5790" y="1"/>
                    <a:pt x="5493" y="91"/>
                    <a:pt x="5217" y="264"/>
                  </a:cubicBezTo>
                  <a:cubicBezTo>
                    <a:pt x="4148" y="943"/>
                    <a:pt x="3497" y="1882"/>
                    <a:pt x="3060" y="3026"/>
                  </a:cubicBezTo>
                  <a:cubicBezTo>
                    <a:pt x="3088" y="2387"/>
                    <a:pt x="2761" y="2002"/>
                    <a:pt x="2365" y="2002"/>
                  </a:cubicBezTo>
                  <a:cubicBezTo>
                    <a:pt x="2104" y="2002"/>
                    <a:pt x="1812" y="2170"/>
                    <a:pt x="1572" y="2543"/>
                  </a:cubicBezTo>
                  <a:cubicBezTo>
                    <a:pt x="828" y="3677"/>
                    <a:pt x="1172" y="5230"/>
                    <a:pt x="1386" y="6467"/>
                  </a:cubicBezTo>
                  <a:cubicBezTo>
                    <a:pt x="1349" y="6268"/>
                    <a:pt x="991" y="5946"/>
                    <a:pt x="719" y="5946"/>
                  </a:cubicBezTo>
                  <a:cubicBezTo>
                    <a:pt x="648" y="5946"/>
                    <a:pt x="582" y="5969"/>
                    <a:pt x="530" y="6021"/>
                  </a:cubicBezTo>
                  <a:cubicBezTo>
                    <a:pt x="0" y="6541"/>
                    <a:pt x="1349" y="8383"/>
                    <a:pt x="1544" y="8773"/>
                  </a:cubicBezTo>
                  <a:lnTo>
                    <a:pt x="2995" y="10810"/>
                  </a:lnTo>
                  <a:cubicBezTo>
                    <a:pt x="3515" y="11248"/>
                    <a:pt x="4334" y="11322"/>
                    <a:pt x="5094" y="11322"/>
                  </a:cubicBezTo>
                  <a:cubicBezTo>
                    <a:pt x="5448" y="11322"/>
                    <a:pt x="5789" y="11306"/>
                    <a:pt x="6082" y="11303"/>
                  </a:cubicBezTo>
                  <a:cubicBezTo>
                    <a:pt x="7012" y="11284"/>
                    <a:pt x="7635" y="11228"/>
                    <a:pt x="8314" y="10577"/>
                  </a:cubicBezTo>
                  <a:cubicBezTo>
                    <a:pt x="8937" y="10001"/>
                    <a:pt x="9662" y="9266"/>
                    <a:pt x="10062" y="8513"/>
                  </a:cubicBezTo>
                  <a:cubicBezTo>
                    <a:pt x="10467" y="7755"/>
                    <a:pt x="10130" y="7428"/>
                    <a:pt x="9450" y="7428"/>
                  </a:cubicBezTo>
                  <a:cubicBezTo>
                    <a:pt x="9396" y="7428"/>
                    <a:pt x="9339" y="7430"/>
                    <a:pt x="9281" y="7434"/>
                  </a:cubicBezTo>
                  <a:cubicBezTo>
                    <a:pt x="10071" y="5946"/>
                    <a:pt x="11224" y="4356"/>
                    <a:pt x="10192" y="2636"/>
                  </a:cubicBezTo>
                  <a:cubicBezTo>
                    <a:pt x="9895" y="2140"/>
                    <a:pt x="9584" y="1976"/>
                    <a:pt x="9251" y="1976"/>
                  </a:cubicBezTo>
                  <a:cubicBezTo>
                    <a:pt x="8897" y="1976"/>
                    <a:pt x="8517" y="2161"/>
                    <a:pt x="8100" y="2329"/>
                  </a:cubicBezTo>
                  <a:cubicBezTo>
                    <a:pt x="7946" y="1970"/>
                    <a:pt x="7769" y="852"/>
                    <a:pt x="7327" y="852"/>
                  </a:cubicBezTo>
                  <a:cubicBezTo>
                    <a:pt x="7208" y="852"/>
                    <a:pt x="7071" y="933"/>
                    <a:pt x="6910" y="1129"/>
                  </a:cubicBezTo>
                  <a:cubicBezTo>
                    <a:pt x="7009" y="361"/>
                    <a:pt x="6591" y="1"/>
                    <a:pt x="6057"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6" name="Google Shape;2445;p64"/>
            <p:cNvSpPr/>
            <p:nvPr/>
          </p:nvSpPr>
          <p:spPr>
            <a:xfrm>
              <a:off x="5346537" y="4039208"/>
              <a:ext cx="542209" cy="547321"/>
            </a:xfrm>
            <a:custGeom>
              <a:avLst/>
              <a:gdLst/>
              <a:ahLst/>
              <a:cxnLst/>
              <a:rect l="l" t="t" r="r" b="b"/>
              <a:pathLst>
                <a:path w="7849" h="7923" extrusionOk="0">
                  <a:moveTo>
                    <a:pt x="4244" y="0"/>
                  </a:moveTo>
                  <a:cubicBezTo>
                    <a:pt x="4056" y="0"/>
                    <a:pt x="3847" y="63"/>
                    <a:pt x="3655" y="185"/>
                  </a:cubicBezTo>
                  <a:cubicBezTo>
                    <a:pt x="2911" y="659"/>
                    <a:pt x="2446" y="1319"/>
                    <a:pt x="2139" y="2119"/>
                  </a:cubicBezTo>
                  <a:cubicBezTo>
                    <a:pt x="2156" y="1672"/>
                    <a:pt x="1930" y="1402"/>
                    <a:pt x="1655" y="1402"/>
                  </a:cubicBezTo>
                  <a:cubicBezTo>
                    <a:pt x="1473" y="1402"/>
                    <a:pt x="1268" y="1521"/>
                    <a:pt x="1097" y="1784"/>
                  </a:cubicBezTo>
                  <a:cubicBezTo>
                    <a:pt x="577" y="2564"/>
                    <a:pt x="818" y="3659"/>
                    <a:pt x="967" y="4523"/>
                  </a:cubicBezTo>
                  <a:lnTo>
                    <a:pt x="967" y="4523"/>
                  </a:lnTo>
                  <a:cubicBezTo>
                    <a:pt x="940" y="4383"/>
                    <a:pt x="687" y="4159"/>
                    <a:pt x="500" y="4159"/>
                  </a:cubicBezTo>
                  <a:cubicBezTo>
                    <a:pt x="451" y="4159"/>
                    <a:pt x="407" y="4175"/>
                    <a:pt x="372" y="4211"/>
                  </a:cubicBezTo>
                  <a:cubicBezTo>
                    <a:pt x="0" y="4574"/>
                    <a:pt x="939" y="5866"/>
                    <a:pt x="1079" y="6136"/>
                  </a:cubicBezTo>
                  <a:lnTo>
                    <a:pt x="2102" y="7568"/>
                  </a:lnTo>
                  <a:cubicBezTo>
                    <a:pt x="2465" y="7874"/>
                    <a:pt x="3039" y="7922"/>
                    <a:pt x="3573" y="7922"/>
                  </a:cubicBezTo>
                  <a:cubicBezTo>
                    <a:pt x="3818" y="7922"/>
                    <a:pt x="4055" y="7912"/>
                    <a:pt x="4259" y="7912"/>
                  </a:cubicBezTo>
                  <a:cubicBezTo>
                    <a:pt x="4901" y="7903"/>
                    <a:pt x="5338" y="7856"/>
                    <a:pt x="5821" y="7410"/>
                  </a:cubicBezTo>
                  <a:cubicBezTo>
                    <a:pt x="6249" y="7001"/>
                    <a:pt x="6761" y="6480"/>
                    <a:pt x="7040" y="5959"/>
                  </a:cubicBezTo>
                  <a:cubicBezTo>
                    <a:pt x="7324" y="5425"/>
                    <a:pt x="7089" y="5202"/>
                    <a:pt x="6609" y="5202"/>
                  </a:cubicBezTo>
                  <a:cubicBezTo>
                    <a:pt x="6571" y="5202"/>
                    <a:pt x="6532" y="5203"/>
                    <a:pt x="6491" y="5206"/>
                  </a:cubicBezTo>
                  <a:cubicBezTo>
                    <a:pt x="7049" y="4165"/>
                    <a:pt x="7849" y="3049"/>
                    <a:pt x="7133" y="1840"/>
                  </a:cubicBezTo>
                  <a:cubicBezTo>
                    <a:pt x="6927" y="1496"/>
                    <a:pt x="6713" y="1381"/>
                    <a:pt x="6483" y="1381"/>
                  </a:cubicBezTo>
                  <a:cubicBezTo>
                    <a:pt x="6234" y="1381"/>
                    <a:pt x="5967" y="1515"/>
                    <a:pt x="5673" y="1635"/>
                  </a:cubicBezTo>
                  <a:cubicBezTo>
                    <a:pt x="5570" y="1379"/>
                    <a:pt x="5444" y="595"/>
                    <a:pt x="5135" y="595"/>
                  </a:cubicBezTo>
                  <a:cubicBezTo>
                    <a:pt x="5053" y="595"/>
                    <a:pt x="4957" y="652"/>
                    <a:pt x="4845" y="789"/>
                  </a:cubicBezTo>
                  <a:cubicBezTo>
                    <a:pt x="4913" y="250"/>
                    <a:pt x="4619" y="0"/>
                    <a:pt x="4244"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7" name="Google Shape;2446;p64"/>
            <p:cNvSpPr/>
            <p:nvPr/>
          </p:nvSpPr>
          <p:spPr>
            <a:xfrm>
              <a:off x="4912929" y="3850830"/>
              <a:ext cx="261951" cy="327439"/>
            </a:xfrm>
            <a:custGeom>
              <a:avLst/>
              <a:gdLst/>
              <a:ahLst/>
              <a:cxnLst/>
              <a:rect l="l" t="t" r="r" b="b"/>
              <a:pathLst>
                <a:path w="3792" h="4740" extrusionOk="0">
                  <a:moveTo>
                    <a:pt x="3180" y="1"/>
                  </a:moveTo>
                  <a:cubicBezTo>
                    <a:pt x="2103" y="315"/>
                    <a:pt x="1412" y="1194"/>
                    <a:pt x="1137" y="2236"/>
                  </a:cubicBezTo>
                  <a:lnTo>
                    <a:pt x="1137" y="2236"/>
                  </a:lnTo>
                  <a:cubicBezTo>
                    <a:pt x="1192" y="1812"/>
                    <a:pt x="1135" y="1261"/>
                    <a:pt x="1032" y="856"/>
                  </a:cubicBezTo>
                  <a:cubicBezTo>
                    <a:pt x="0" y="1461"/>
                    <a:pt x="586" y="3507"/>
                    <a:pt x="632" y="4492"/>
                  </a:cubicBezTo>
                  <a:cubicBezTo>
                    <a:pt x="750" y="4664"/>
                    <a:pt x="889" y="4740"/>
                    <a:pt x="1040" y="4740"/>
                  </a:cubicBezTo>
                  <a:cubicBezTo>
                    <a:pt x="2106" y="4740"/>
                    <a:pt x="3791" y="962"/>
                    <a:pt x="318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8" name="Google Shape;2447;p64"/>
            <p:cNvSpPr/>
            <p:nvPr/>
          </p:nvSpPr>
          <p:spPr>
            <a:xfrm>
              <a:off x="5842454" y="4186691"/>
              <a:ext cx="468362" cy="535439"/>
            </a:xfrm>
            <a:custGeom>
              <a:avLst/>
              <a:gdLst/>
              <a:ahLst/>
              <a:cxnLst/>
              <a:rect l="l" t="t" r="r" b="b"/>
              <a:pathLst>
                <a:path w="6780" h="7751" extrusionOk="0">
                  <a:moveTo>
                    <a:pt x="4762" y="0"/>
                  </a:moveTo>
                  <a:cubicBezTo>
                    <a:pt x="4196" y="0"/>
                    <a:pt x="3338" y="641"/>
                    <a:pt x="3106" y="858"/>
                  </a:cubicBezTo>
                  <a:cubicBezTo>
                    <a:pt x="2269" y="1648"/>
                    <a:pt x="1767" y="2690"/>
                    <a:pt x="1070" y="3545"/>
                  </a:cubicBezTo>
                  <a:cubicBezTo>
                    <a:pt x="1161" y="3214"/>
                    <a:pt x="1643" y="1598"/>
                    <a:pt x="1090" y="1598"/>
                  </a:cubicBezTo>
                  <a:cubicBezTo>
                    <a:pt x="1022" y="1598"/>
                    <a:pt x="939" y="1623"/>
                    <a:pt x="837" y="1676"/>
                  </a:cubicBezTo>
                  <a:cubicBezTo>
                    <a:pt x="307" y="1955"/>
                    <a:pt x="158" y="3564"/>
                    <a:pt x="93" y="4038"/>
                  </a:cubicBezTo>
                  <a:cubicBezTo>
                    <a:pt x="0" y="4689"/>
                    <a:pt x="121" y="5294"/>
                    <a:pt x="84" y="5935"/>
                  </a:cubicBezTo>
                  <a:cubicBezTo>
                    <a:pt x="719" y="7275"/>
                    <a:pt x="1808" y="7751"/>
                    <a:pt x="2872" y="7751"/>
                  </a:cubicBezTo>
                  <a:cubicBezTo>
                    <a:pt x="3692" y="7751"/>
                    <a:pt x="4498" y="7468"/>
                    <a:pt x="5068" y="7079"/>
                  </a:cubicBezTo>
                  <a:cubicBezTo>
                    <a:pt x="5598" y="6717"/>
                    <a:pt x="6779" y="5749"/>
                    <a:pt x="5654" y="5415"/>
                  </a:cubicBezTo>
                  <a:cubicBezTo>
                    <a:pt x="5559" y="5387"/>
                    <a:pt x="5463" y="5375"/>
                    <a:pt x="5367" y="5375"/>
                  </a:cubicBezTo>
                  <a:cubicBezTo>
                    <a:pt x="4823" y="5375"/>
                    <a:pt x="4264" y="5759"/>
                    <a:pt x="3766" y="5814"/>
                  </a:cubicBezTo>
                  <a:cubicBezTo>
                    <a:pt x="4120" y="5628"/>
                    <a:pt x="4585" y="5229"/>
                    <a:pt x="4510" y="4782"/>
                  </a:cubicBezTo>
                  <a:cubicBezTo>
                    <a:pt x="4443" y="4767"/>
                    <a:pt x="4377" y="4760"/>
                    <a:pt x="4312" y="4760"/>
                  </a:cubicBezTo>
                  <a:cubicBezTo>
                    <a:pt x="3743" y="4760"/>
                    <a:pt x="3234" y="5289"/>
                    <a:pt x="2725" y="5405"/>
                  </a:cubicBezTo>
                  <a:cubicBezTo>
                    <a:pt x="3078" y="4671"/>
                    <a:pt x="3525" y="3964"/>
                    <a:pt x="3906" y="3229"/>
                  </a:cubicBezTo>
                  <a:cubicBezTo>
                    <a:pt x="4148" y="2755"/>
                    <a:pt x="5515" y="681"/>
                    <a:pt x="5152" y="179"/>
                  </a:cubicBezTo>
                  <a:cubicBezTo>
                    <a:pt x="5059" y="52"/>
                    <a:pt x="4922" y="0"/>
                    <a:pt x="4762"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9" name="Google Shape;2448;p64"/>
            <p:cNvSpPr/>
            <p:nvPr/>
          </p:nvSpPr>
          <p:spPr>
            <a:xfrm>
              <a:off x="3745082" y="1932925"/>
              <a:ext cx="1160199" cy="690800"/>
            </a:xfrm>
            <a:custGeom>
              <a:avLst/>
              <a:gdLst/>
              <a:ahLst/>
              <a:cxnLst/>
              <a:rect l="l" t="t" r="r" b="b"/>
              <a:pathLst>
                <a:path w="16795" h="10000" extrusionOk="0">
                  <a:moveTo>
                    <a:pt x="10945" y="1"/>
                  </a:moveTo>
                  <a:cubicBezTo>
                    <a:pt x="9789" y="1"/>
                    <a:pt x="8556" y="240"/>
                    <a:pt x="7337" y="890"/>
                  </a:cubicBezTo>
                  <a:cubicBezTo>
                    <a:pt x="6647" y="633"/>
                    <a:pt x="5846" y="490"/>
                    <a:pt x="5216" y="490"/>
                  </a:cubicBezTo>
                  <a:cubicBezTo>
                    <a:pt x="4912" y="490"/>
                    <a:pt x="4648" y="523"/>
                    <a:pt x="4454" y="592"/>
                  </a:cubicBezTo>
                  <a:cubicBezTo>
                    <a:pt x="3599" y="1783"/>
                    <a:pt x="3218" y="4173"/>
                    <a:pt x="2864" y="4935"/>
                  </a:cubicBezTo>
                  <a:cubicBezTo>
                    <a:pt x="2502" y="5698"/>
                    <a:pt x="911" y="6590"/>
                    <a:pt x="0" y="6618"/>
                  </a:cubicBezTo>
                  <a:cubicBezTo>
                    <a:pt x="167" y="7037"/>
                    <a:pt x="428" y="7418"/>
                    <a:pt x="744" y="7744"/>
                  </a:cubicBezTo>
                  <a:cubicBezTo>
                    <a:pt x="1125" y="7651"/>
                    <a:pt x="1711" y="7474"/>
                    <a:pt x="2083" y="7260"/>
                  </a:cubicBezTo>
                  <a:lnTo>
                    <a:pt x="2083" y="7260"/>
                  </a:lnTo>
                  <a:cubicBezTo>
                    <a:pt x="1730" y="7530"/>
                    <a:pt x="1348" y="7762"/>
                    <a:pt x="939" y="7939"/>
                  </a:cubicBezTo>
                  <a:cubicBezTo>
                    <a:pt x="1190" y="8181"/>
                    <a:pt x="1469" y="8395"/>
                    <a:pt x="1758" y="8590"/>
                  </a:cubicBezTo>
                  <a:lnTo>
                    <a:pt x="2176" y="8153"/>
                  </a:lnTo>
                  <a:lnTo>
                    <a:pt x="1888" y="8673"/>
                  </a:lnTo>
                  <a:cubicBezTo>
                    <a:pt x="2241" y="8897"/>
                    <a:pt x="2604" y="9092"/>
                    <a:pt x="2985" y="9259"/>
                  </a:cubicBezTo>
                  <a:cubicBezTo>
                    <a:pt x="3273" y="8971"/>
                    <a:pt x="3813" y="8413"/>
                    <a:pt x="4008" y="8050"/>
                  </a:cubicBezTo>
                  <a:lnTo>
                    <a:pt x="4008" y="8050"/>
                  </a:lnTo>
                  <a:cubicBezTo>
                    <a:pt x="3803" y="8515"/>
                    <a:pt x="3571" y="8962"/>
                    <a:pt x="3320" y="9399"/>
                  </a:cubicBezTo>
                  <a:cubicBezTo>
                    <a:pt x="3738" y="9566"/>
                    <a:pt x="4166" y="9715"/>
                    <a:pt x="4603" y="9827"/>
                  </a:cubicBezTo>
                  <a:lnTo>
                    <a:pt x="4938" y="8859"/>
                  </a:lnTo>
                  <a:lnTo>
                    <a:pt x="4752" y="9864"/>
                  </a:lnTo>
                  <a:cubicBezTo>
                    <a:pt x="4929" y="9901"/>
                    <a:pt x="5087" y="9938"/>
                    <a:pt x="5226" y="9957"/>
                  </a:cubicBezTo>
                  <a:cubicBezTo>
                    <a:pt x="5417" y="9987"/>
                    <a:pt x="5626" y="10000"/>
                    <a:pt x="5847" y="10000"/>
                  </a:cubicBezTo>
                  <a:cubicBezTo>
                    <a:pt x="7331" y="10000"/>
                    <a:pt x="9318" y="9408"/>
                    <a:pt x="9318" y="9408"/>
                  </a:cubicBezTo>
                  <a:lnTo>
                    <a:pt x="13623" y="6525"/>
                  </a:lnTo>
                  <a:cubicBezTo>
                    <a:pt x="13865" y="6358"/>
                    <a:pt x="14088" y="6181"/>
                    <a:pt x="14302" y="5995"/>
                  </a:cubicBezTo>
                  <a:lnTo>
                    <a:pt x="14172" y="5130"/>
                  </a:lnTo>
                  <a:lnTo>
                    <a:pt x="14470" y="5828"/>
                  </a:lnTo>
                  <a:cubicBezTo>
                    <a:pt x="14572" y="5735"/>
                    <a:pt x="14684" y="5623"/>
                    <a:pt x="14795" y="5512"/>
                  </a:cubicBezTo>
                  <a:lnTo>
                    <a:pt x="14619" y="4917"/>
                  </a:lnTo>
                  <a:lnTo>
                    <a:pt x="14879" y="5419"/>
                  </a:lnTo>
                  <a:lnTo>
                    <a:pt x="14990" y="5289"/>
                  </a:lnTo>
                  <a:cubicBezTo>
                    <a:pt x="14851" y="4907"/>
                    <a:pt x="14581" y="4163"/>
                    <a:pt x="14470" y="3959"/>
                  </a:cubicBezTo>
                  <a:lnTo>
                    <a:pt x="14470" y="3959"/>
                  </a:lnTo>
                  <a:cubicBezTo>
                    <a:pt x="14721" y="4191"/>
                    <a:pt x="15009" y="4749"/>
                    <a:pt x="15167" y="5084"/>
                  </a:cubicBezTo>
                  <a:cubicBezTo>
                    <a:pt x="15465" y="4712"/>
                    <a:pt x="15734" y="4331"/>
                    <a:pt x="15967" y="3922"/>
                  </a:cubicBezTo>
                  <a:cubicBezTo>
                    <a:pt x="15762" y="3689"/>
                    <a:pt x="15539" y="3475"/>
                    <a:pt x="15297" y="3280"/>
                  </a:cubicBezTo>
                  <a:lnTo>
                    <a:pt x="15297" y="3280"/>
                  </a:lnTo>
                  <a:cubicBezTo>
                    <a:pt x="15567" y="3419"/>
                    <a:pt x="15809" y="3577"/>
                    <a:pt x="16051" y="3763"/>
                  </a:cubicBezTo>
                  <a:cubicBezTo>
                    <a:pt x="16125" y="3615"/>
                    <a:pt x="16209" y="3457"/>
                    <a:pt x="16283" y="3298"/>
                  </a:cubicBezTo>
                  <a:cubicBezTo>
                    <a:pt x="15967" y="3010"/>
                    <a:pt x="15381" y="2480"/>
                    <a:pt x="15000" y="2248"/>
                  </a:cubicBezTo>
                  <a:lnTo>
                    <a:pt x="15000" y="2248"/>
                  </a:lnTo>
                  <a:cubicBezTo>
                    <a:pt x="15428" y="2359"/>
                    <a:pt x="16051" y="2741"/>
                    <a:pt x="16413" y="2982"/>
                  </a:cubicBezTo>
                  <a:cubicBezTo>
                    <a:pt x="16562" y="2620"/>
                    <a:pt x="16692" y="2248"/>
                    <a:pt x="16795" y="1866"/>
                  </a:cubicBezTo>
                  <a:cubicBezTo>
                    <a:pt x="16795" y="1866"/>
                    <a:pt x="14173" y="1"/>
                    <a:pt x="10945" y="1"/>
                  </a:cubicBez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 name="Google Shape;2449;p64"/>
            <p:cNvSpPr/>
            <p:nvPr/>
          </p:nvSpPr>
          <p:spPr>
            <a:xfrm>
              <a:off x="4058562" y="2289855"/>
              <a:ext cx="156121" cy="301396"/>
            </a:xfrm>
            <a:custGeom>
              <a:avLst/>
              <a:gdLst/>
              <a:ahLst/>
              <a:cxnLst/>
              <a:rect l="l" t="t" r="r" b="b"/>
              <a:pathLst>
                <a:path w="2260" h="4363" extrusionOk="0">
                  <a:moveTo>
                    <a:pt x="1293" y="1"/>
                  </a:moveTo>
                  <a:lnTo>
                    <a:pt x="0" y="456"/>
                  </a:lnTo>
                  <a:lnTo>
                    <a:pt x="725" y="4362"/>
                  </a:lnTo>
                  <a:cubicBezTo>
                    <a:pt x="725" y="4362"/>
                    <a:pt x="775" y="4337"/>
                    <a:pt x="973" y="4337"/>
                  </a:cubicBezTo>
                  <a:cubicBezTo>
                    <a:pt x="1073" y="4337"/>
                    <a:pt x="1209" y="4343"/>
                    <a:pt x="1395" y="4362"/>
                  </a:cubicBezTo>
                  <a:cubicBezTo>
                    <a:pt x="1888" y="3451"/>
                    <a:pt x="2260" y="456"/>
                    <a:pt x="2260" y="456"/>
                  </a:cubicBezTo>
                  <a:lnTo>
                    <a:pt x="1293" y="1"/>
                  </a:ln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 name="Google Shape;2450;p64"/>
            <p:cNvSpPr/>
            <p:nvPr/>
          </p:nvSpPr>
          <p:spPr>
            <a:xfrm>
              <a:off x="4898768" y="3586189"/>
              <a:ext cx="133670" cy="133670"/>
            </a:xfrm>
            <a:custGeom>
              <a:avLst/>
              <a:gdLst/>
              <a:ahLst/>
              <a:cxnLst/>
              <a:rect l="l" t="t" r="r" b="b"/>
              <a:pathLst>
                <a:path w="1935" h="1935" extrusionOk="0">
                  <a:moveTo>
                    <a:pt x="280" y="1"/>
                  </a:moveTo>
                  <a:lnTo>
                    <a:pt x="1" y="800"/>
                  </a:lnTo>
                  <a:lnTo>
                    <a:pt x="1712" y="1935"/>
                  </a:lnTo>
                  <a:lnTo>
                    <a:pt x="1935" y="1293"/>
                  </a:lnTo>
                  <a:cubicBezTo>
                    <a:pt x="1935" y="1293"/>
                    <a:pt x="335" y="19"/>
                    <a:pt x="280"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 name="Google Shape;2451;p64"/>
            <p:cNvSpPr/>
            <p:nvPr/>
          </p:nvSpPr>
          <p:spPr>
            <a:xfrm>
              <a:off x="3526033" y="3313189"/>
              <a:ext cx="132357" cy="167726"/>
            </a:xfrm>
            <a:custGeom>
              <a:avLst/>
              <a:gdLst/>
              <a:ahLst/>
              <a:cxnLst/>
              <a:rect l="l" t="t" r="r" b="b"/>
              <a:pathLst>
                <a:path w="1916" h="2428" extrusionOk="0">
                  <a:moveTo>
                    <a:pt x="465" y="0"/>
                  </a:moveTo>
                  <a:lnTo>
                    <a:pt x="0" y="670"/>
                  </a:lnTo>
                  <a:lnTo>
                    <a:pt x="1339" y="2428"/>
                  </a:lnTo>
                  <a:lnTo>
                    <a:pt x="1916" y="1665"/>
                  </a:lnTo>
                  <a:lnTo>
                    <a:pt x="465" y="0"/>
                  </a:ln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 name="Google Shape;2452;p64"/>
            <p:cNvSpPr/>
            <p:nvPr/>
          </p:nvSpPr>
          <p:spPr>
            <a:xfrm>
              <a:off x="3570935" y="3283002"/>
              <a:ext cx="1392169" cy="423529"/>
            </a:xfrm>
            <a:custGeom>
              <a:avLst/>
              <a:gdLst/>
              <a:ahLst/>
              <a:cxnLst/>
              <a:rect l="l" t="t" r="r" b="b"/>
              <a:pathLst>
                <a:path w="20153" h="6131" extrusionOk="0">
                  <a:moveTo>
                    <a:pt x="6194" y="0"/>
                  </a:moveTo>
                  <a:cubicBezTo>
                    <a:pt x="5012" y="1836"/>
                    <a:pt x="3962" y="2365"/>
                    <a:pt x="3145" y="2365"/>
                  </a:cubicBezTo>
                  <a:cubicBezTo>
                    <a:pt x="2032" y="2365"/>
                    <a:pt x="1349" y="1386"/>
                    <a:pt x="1349" y="1386"/>
                  </a:cubicBezTo>
                  <a:cubicBezTo>
                    <a:pt x="1349" y="1386"/>
                    <a:pt x="838" y="1990"/>
                    <a:pt x="1" y="3143"/>
                  </a:cubicBezTo>
                  <a:cubicBezTo>
                    <a:pt x="1024" y="5237"/>
                    <a:pt x="2301" y="6130"/>
                    <a:pt x="3661" y="6130"/>
                  </a:cubicBezTo>
                  <a:cubicBezTo>
                    <a:pt x="5243" y="6130"/>
                    <a:pt x="6937" y="4921"/>
                    <a:pt x="8473" y="2985"/>
                  </a:cubicBezTo>
                  <a:cubicBezTo>
                    <a:pt x="8844" y="2952"/>
                    <a:pt x="9213" y="2936"/>
                    <a:pt x="9576" y="2936"/>
                  </a:cubicBezTo>
                  <a:cubicBezTo>
                    <a:pt x="14731" y="2936"/>
                    <a:pt x="18934" y="6101"/>
                    <a:pt x="18934" y="6101"/>
                  </a:cubicBezTo>
                  <a:cubicBezTo>
                    <a:pt x="18934" y="6101"/>
                    <a:pt x="19567" y="5041"/>
                    <a:pt x="20152" y="3980"/>
                  </a:cubicBezTo>
                  <a:cubicBezTo>
                    <a:pt x="17493" y="707"/>
                    <a:pt x="13187" y="196"/>
                    <a:pt x="13187" y="196"/>
                  </a:cubicBezTo>
                  <a:lnTo>
                    <a:pt x="6194"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 name="Google Shape;2453;p64"/>
            <p:cNvSpPr/>
            <p:nvPr/>
          </p:nvSpPr>
          <p:spPr>
            <a:xfrm>
              <a:off x="3600500" y="2561681"/>
              <a:ext cx="415723" cy="437553"/>
            </a:xfrm>
            <a:custGeom>
              <a:avLst/>
              <a:gdLst/>
              <a:ahLst/>
              <a:cxnLst/>
              <a:rect l="l" t="t" r="r" b="b"/>
              <a:pathLst>
                <a:path w="6018" h="6334" extrusionOk="0">
                  <a:moveTo>
                    <a:pt x="3649" y="1"/>
                  </a:moveTo>
                  <a:cubicBezTo>
                    <a:pt x="3591" y="1"/>
                    <a:pt x="3540" y="6"/>
                    <a:pt x="3497" y="18"/>
                  </a:cubicBezTo>
                  <a:cubicBezTo>
                    <a:pt x="2939" y="176"/>
                    <a:pt x="1888" y="725"/>
                    <a:pt x="680" y="4110"/>
                  </a:cubicBezTo>
                  <a:cubicBezTo>
                    <a:pt x="159" y="4872"/>
                    <a:pt x="1" y="5607"/>
                    <a:pt x="57" y="5886"/>
                  </a:cubicBezTo>
                  <a:cubicBezTo>
                    <a:pt x="95" y="6080"/>
                    <a:pt x="939" y="6333"/>
                    <a:pt x="1541" y="6333"/>
                  </a:cubicBezTo>
                  <a:cubicBezTo>
                    <a:pt x="1802" y="6333"/>
                    <a:pt x="2018" y="6286"/>
                    <a:pt x="2102" y="6165"/>
                  </a:cubicBezTo>
                  <a:cubicBezTo>
                    <a:pt x="2196" y="6027"/>
                    <a:pt x="2244" y="5852"/>
                    <a:pt x="2266" y="5680"/>
                  </a:cubicBezTo>
                  <a:lnTo>
                    <a:pt x="2266" y="5680"/>
                  </a:lnTo>
                  <a:cubicBezTo>
                    <a:pt x="2290" y="5685"/>
                    <a:pt x="2315" y="5687"/>
                    <a:pt x="2342" y="5687"/>
                  </a:cubicBezTo>
                  <a:cubicBezTo>
                    <a:pt x="2408" y="5687"/>
                    <a:pt x="2483" y="5672"/>
                    <a:pt x="2567" y="5635"/>
                  </a:cubicBezTo>
                  <a:cubicBezTo>
                    <a:pt x="3088" y="5411"/>
                    <a:pt x="1926" y="4268"/>
                    <a:pt x="1926" y="4268"/>
                  </a:cubicBezTo>
                  <a:cubicBezTo>
                    <a:pt x="1926" y="4268"/>
                    <a:pt x="3414" y="2352"/>
                    <a:pt x="3823" y="2175"/>
                  </a:cubicBezTo>
                  <a:cubicBezTo>
                    <a:pt x="3849" y="2164"/>
                    <a:pt x="3881" y="2159"/>
                    <a:pt x="3917" y="2159"/>
                  </a:cubicBezTo>
                  <a:cubicBezTo>
                    <a:pt x="4422" y="2159"/>
                    <a:pt x="5766" y="3180"/>
                    <a:pt x="5766" y="3180"/>
                  </a:cubicBezTo>
                  <a:lnTo>
                    <a:pt x="6017" y="752"/>
                  </a:lnTo>
                  <a:cubicBezTo>
                    <a:pt x="6017" y="752"/>
                    <a:pt x="4340" y="1"/>
                    <a:pt x="3649"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5" name="Google Shape;2454;p64"/>
            <p:cNvSpPr/>
            <p:nvPr/>
          </p:nvSpPr>
          <p:spPr>
            <a:xfrm>
              <a:off x="4485746" y="2535845"/>
              <a:ext cx="432095" cy="517478"/>
            </a:xfrm>
            <a:custGeom>
              <a:avLst/>
              <a:gdLst/>
              <a:ahLst/>
              <a:cxnLst/>
              <a:rect l="l" t="t" r="r" b="b"/>
              <a:pathLst>
                <a:path w="6255" h="7491" extrusionOk="0">
                  <a:moveTo>
                    <a:pt x="4896" y="1"/>
                  </a:moveTo>
                  <a:cubicBezTo>
                    <a:pt x="4662" y="1"/>
                    <a:pt x="4538" y="234"/>
                    <a:pt x="4538" y="234"/>
                  </a:cubicBezTo>
                  <a:cubicBezTo>
                    <a:pt x="4538" y="234"/>
                    <a:pt x="4402" y="143"/>
                    <a:pt x="4258" y="143"/>
                  </a:cubicBezTo>
                  <a:cubicBezTo>
                    <a:pt x="4187" y="143"/>
                    <a:pt x="4113" y="166"/>
                    <a:pt x="4055" y="234"/>
                  </a:cubicBezTo>
                  <a:cubicBezTo>
                    <a:pt x="4004" y="290"/>
                    <a:pt x="4009" y="425"/>
                    <a:pt x="4044" y="592"/>
                  </a:cubicBezTo>
                  <a:lnTo>
                    <a:pt x="4044" y="592"/>
                  </a:lnTo>
                  <a:cubicBezTo>
                    <a:pt x="3997" y="630"/>
                    <a:pt x="3951" y="671"/>
                    <a:pt x="3906" y="717"/>
                  </a:cubicBezTo>
                  <a:cubicBezTo>
                    <a:pt x="3320" y="1294"/>
                    <a:pt x="4231" y="2075"/>
                    <a:pt x="4231" y="2075"/>
                  </a:cubicBezTo>
                  <a:cubicBezTo>
                    <a:pt x="4138" y="2661"/>
                    <a:pt x="3069" y="4837"/>
                    <a:pt x="2613" y="5162"/>
                  </a:cubicBezTo>
                  <a:cubicBezTo>
                    <a:pt x="2508" y="5239"/>
                    <a:pt x="2407" y="5268"/>
                    <a:pt x="2314" y="5268"/>
                  </a:cubicBezTo>
                  <a:cubicBezTo>
                    <a:pt x="2009" y="5268"/>
                    <a:pt x="1786" y="4958"/>
                    <a:pt x="1786" y="4958"/>
                  </a:cubicBezTo>
                  <a:lnTo>
                    <a:pt x="0" y="6427"/>
                  </a:lnTo>
                  <a:cubicBezTo>
                    <a:pt x="0" y="6427"/>
                    <a:pt x="1422" y="7491"/>
                    <a:pt x="2783" y="7491"/>
                  </a:cubicBezTo>
                  <a:cubicBezTo>
                    <a:pt x="3062" y="7491"/>
                    <a:pt x="3338" y="7446"/>
                    <a:pt x="3599" y="7338"/>
                  </a:cubicBezTo>
                  <a:cubicBezTo>
                    <a:pt x="5143" y="6697"/>
                    <a:pt x="5449" y="2308"/>
                    <a:pt x="5449" y="2308"/>
                  </a:cubicBezTo>
                  <a:cubicBezTo>
                    <a:pt x="5449" y="2308"/>
                    <a:pt x="5980" y="1973"/>
                    <a:pt x="5849" y="1452"/>
                  </a:cubicBezTo>
                  <a:lnTo>
                    <a:pt x="5849" y="1452"/>
                  </a:lnTo>
                  <a:cubicBezTo>
                    <a:pt x="5865" y="1455"/>
                    <a:pt x="5880" y="1457"/>
                    <a:pt x="5894" y="1457"/>
                  </a:cubicBezTo>
                  <a:cubicBezTo>
                    <a:pt x="6207" y="1457"/>
                    <a:pt x="6254" y="705"/>
                    <a:pt x="6156" y="438"/>
                  </a:cubicBezTo>
                  <a:cubicBezTo>
                    <a:pt x="6110" y="308"/>
                    <a:pt x="5988" y="222"/>
                    <a:pt x="5858" y="222"/>
                  </a:cubicBezTo>
                  <a:cubicBezTo>
                    <a:pt x="5831" y="222"/>
                    <a:pt x="5803" y="226"/>
                    <a:pt x="5775" y="234"/>
                  </a:cubicBezTo>
                  <a:cubicBezTo>
                    <a:pt x="5775" y="234"/>
                    <a:pt x="5706" y="33"/>
                    <a:pt x="5509" y="33"/>
                  </a:cubicBezTo>
                  <a:cubicBezTo>
                    <a:pt x="5434" y="33"/>
                    <a:pt x="5341" y="62"/>
                    <a:pt x="5226" y="141"/>
                  </a:cubicBezTo>
                  <a:cubicBezTo>
                    <a:pt x="5099" y="38"/>
                    <a:pt x="4989" y="1"/>
                    <a:pt x="4896"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Google Shape;2455;p64"/>
            <p:cNvSpPr/>
            <p:nvPr/>
          </p:nvSpPr>
          <p:spPr>
            <a:xfrm>
              <a:off x="3840756" y="2581575"/>
              <a:ext cx="654049" cy="716291"/>
            </a:xfrm>
            <a:custGeom>
              <a:avLst/>
              <a:gdLst/>
              <a:ahLst/>
              <a:cxnLst/>
              <a:rect l="l" t="t" r="r" b="b"/>
              <a:pathLst>
                <a:path w="9468" h="10369" extrusionOk="0">
                  <a:moveTo>
                    <a:pt x="3030" y="0"/>
                  </a:moveTo>
                  <a:cubicBezTo>
                    <a:pt x="1757" y="0"/>
                    <a:pt x="586" y="2746"/>
                    <a:pt x="270" y="4286"/>
                  </a:cubicBezTo>
                  <a:cubicBezTo>
                    <a:pt x="1" y="5551"/>
                    <a:pt x="1" y="8490"/>
                    <a:pt x="1" y="8490"/>
                  </a:cubicBezTo>
                  <a:lnTo>
                    <a:pt x="8026" y="10368"/>
                  </a:lnTo>
                  <a:lnTo>
                    <a:pt x="9467" y="2882"/>
                  </a:lnTo>
                  <a:lnTo>
                    <a:pt x="7105" y="1618"/>
                  </a:lnTo>
                  <a:cubicBezTo>
                    <a:pt x="7105" y="1618"/>
                    <a:pt x="4474" y="195"/>
                    <a:pt x="3153" y="9"/>
                  </a:cubicBezTo>
                  <a:cubicBezTo>
                    <a:pt x="3112" y="3"/>
                    <a:pt x="3071" y="0"/>
                    <a:pt x="303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2456;p64"/>
            <p:cNvSpPr/>
            <p:nvPr/>
          </p:nvSpPr>
          <p:spPr>
            <a:xfrm>
              <a:off x="3952526" y="2930354"/>
              <a:ext cx="760" cy="5181"/>
            </a:xfrm>
            <a:custGeom>
              <a:avLst/>
              <a:gdLst/>
              <a:ahLst/>
              <a:cxnLst/>
              <a:rect l="l" t="t" r="r" b="b"/>
              <a:pathLst>
                <a:path w="11" h="75" fill="none" extrusionOk="0">
                  <a:moveTo>
                    <a:pt x="1" y="74"/>
                  </a:moveTo>
                  <a:lnTo>
                    <a:pt x="10" y="0"/>
                  </a:lnTo>
                </a:path>
              </a:pathLst>
            </a:custGeom>
            <a:noFill/>
            <a:ln w="7200" cap="flat" cmpd="sng">
              <a:solidFill>
                <a:srgbClr val="682376"/>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2457;p64"/>
            <p:cNvSpPr/>
            <p:nvPr/>
          </p:nvSpPr>
          <p:spPr>
            <a:xfrm>
              <a:off x="3955082" y="2589865"/>
              <a:ext cx="114466" cy="330893"/>
            </a:xfrm>
            <a:custGeom>
              <a:avLst/>
              <a:gdLst/>
              <a:ahLst/>
              <a:cxnLst/>
              <a:rect l="l" t="t" r="r" b="b"/>
              <a:pathLst>
                <a:path w="1657" h="4790" fill="none" extrusionOk="0">
                  <a:moveTo>
                    <a:pt x="1" y="4790"/>
                  </a:moveTo>
                  <a:cubicBezTo>
                    <a:pt x="187" y="3897"/>
                    <a:pt x="931" y="475"/>
                    <a:pt x="1656" y="0"/>
                  </a:cubicBezTo>
                </a:path>
              </a:pathLst>
            </a:custGeom>
            <a:noFill/>
            <a:ln w="7200" cap="flat" cmpd="sng">
              <a:solidFill>
                <a:schemeClr val="dk1"/>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 name="Google Shape;2458;p64"/>
            <p:cNvSpPr/>
            <p:nvPr/>
          </p:nvSpPr>
          <p:spPr>
            <a:xfrm>
              <a:off x="4073276" y="2585996"/>
              <a:ext cx="5250" cy="1382"/>
            </a:xfrm>
            <a:custGeom>
              <a:avLst/>
              <a:gdLst/>
              <a:ahLst/>
              <a:cxnLst/>
              <a:rect l="l" t="t" r="r" b="b"/>
              <a:pathLst>
                <a:path w="76" h="20" fill="none" extrusionOk="0">
                  <a:moveTo>
                    <a:pt x="1" y="19"/>
                  </a:moveTo>
                  <a:cubicBezTo>
                    <a:pt x="29" y="10"/>
                    <a:pt x="47" y="1"/>
                    <a:pt x="75" y="1"/>
                  </a:cubicBezTo>
                </a:path>
              </a:pathLst>
            </a:custGeom>
            <a:noFill/>
            <a:ln w="7200" cap="flat" cmpd="sng">
              <a:solidFill>
                <a:srgbClr val="682376"/>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2459;p64"/>
            <p:cNvSpPr/>
            <p:nvPr/>
          </p:nvSpPr>
          <p:spPr>
            <a:xfrm>
              <a:off x="3840756" y="2913637"/>
              <a:ext cx="339874" cy="322535"/>
            </a:xfrm>
            <a:custGeom>
              <a:avLst/>
              <a:gdLst/>
              <a:ahLst/>
              <a:cxnLst/>
              <a:rect l="l" t="t" r="r" b="b"/>
              <a:pathLst>
                <a:path w="4920" h="4669" extrusionOk="0">
                  <a:moveTo>
                    <a:pt x="177" y="0"/>
                  </a:moveTo>
                  <a:cubicBezTo>
                    <a:pt x="1" y="1404"/>
                    <a:pt x="1" y="3683"/>
                    <a:pt x="1" y="3683"/>
                  </a:cubicBezTo>
                  <a:lnTo>
                    <a:pt x="4213" y="4668"/>
                  </a:lnTo>
                  <a:lnTo>
                    <a:pt x="4920" y="1107"/>
                  </a:lnTo>
                  <a:cubicBezTo>
                    <a:pt x="4864" y="1079"/>
                    <a:pt x="4808" y="1060"/>
                    <a:pt x="4753" y="1042"/>
                  </a:cubicBezTo>
                  <a:cubicBezTo>
                    <a:pt x="4055" y="837"/>
                    <a:pt x="1489" y="279"/>
                    <a:pt x="17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2460;p64"/>
            <p:cNvSpPr/>
            <p:nvPr/>
          </p:nvSpPr>
          <p:spPr>
            <a:xfrm>
              <a:off x="3883171" y="2573148"/>
              <a:ext cx="737498" cy="834348"/>
            </a:xfrm>
            <a:custGeom>
              <a:avLst/>
              <a:gdLst/>
              <a:ahLst/>
              <a:cxnLst/>
              <a:rect l="l" t="t" r="r" b="b"/>
              <a:pathLst>
                <a:path w="10676" h="12078" extrusionOk="0">
                  <a:moveTo>
                    <a:pt x="986" y="1"/>
                  </a:moveTo>
                  <a:cubicBezTo>
                    <a:pt x="986" y="1"/>
                    <a:pt x="0" y="2707"/>
                    <a:pt x="0" y="3348"/>
                  </a:cubicBezTo>
                  <a:cubicBezTo>
                    <a:pt x="73" y="3347"/>
                    <a:pt x="147" y="3346"/>
                    <a:pt x="221" y="3346"/>
                  </a:cubicBezTo>
                  <a:cubicBezTo>
                    <a:pt x="1704" y="3346"/>
                    <a:pt x="3441" y="3599"/>
                    <a:pt x="3441" y="3599"/>
                  </a:cubicBezTo>
                  <a:cubicBezTo>
                    <a:pt x="3441" y="3599"/>
                    <a:pt x="1684" y="9095"/>
                    <a:pt x="242" y="11225"/>
                  </a:cubicBezTo>
                  <a:cubicBezTo>
                    <a:pt x="1121" y="11667"/>
                    <a:pt x="2653" y="12077"/>
                    <a:pt x="4321" y="12077"/>
                  </a:cubicBezTo>
                  <a:cubicBezTo>
                    <a:pt x="5775" y="12077"/>
                    <a:pt x="7332" y="11765"/>
                    <a:pt x="8649" y="10890"/>
                  </a:cubicBezTo>
                  <a:cubicBezTo>
                    <a:pt x="9506" y="10403"/>
                    <a:pt x="9825" y="10141"/>
                    <a:pt x="9321" y="10141"/>
                  </a:cubicBezTo>
                  <a:cubicBezTo>
                    <a:pt x="9219" y="10141"/>
                    <a:pt x="9082" y="10152"/>
                    <a:pt x="8909" y="10174"/>
                  </a:cubicBezTo>
                  <a:cubicBezTo>
                    <a:pt x="9374" y="9532"/>
                    <a:pt x="9523" y="9402"/>
                    <a:pt x="9523" y="9402"/>
                  </a:cubicBezTo>
                  <a:lnTo>
                    <a:pt x="9523" y="9402"/>
                  </a:lnTo>
                  <a:lnTo>
                    <a:pt x="8825" y="9635"/>
                  </a:lnTo>
                  <a:cubicBezTo>
                    <a:pt x="8825" y="9635"/>
                    <a:pt x="9160" y="7142"/>
                    <a:pt x="8956" y="6259"/>
                  </a:cubicBezTo>
                  <a:lnTo>
                    <a:pt x="8956" y="6259"/>
                  </a:lnTo>
                  <a:cubicBezTo>
                    <a:pt x="9235" y="6538"/>
                    <a:pt x="9541" y="6789"/>
                    <a:pt x="9858" y="7031"/>
                  </a:cubicBezTo>
                  <a:cubicBezTo>
                    <a:pt x="9858" y="7031"/>
                    <a:pt x="10611" y="5571"/>
                    <a:pt x="10676" y="4334"/>
                  </a:cubicBezTo>
                  <a:cubicBezTo>
                    <a:pt x="10676" y="4334"/>
                    <a:pt x="7533" y="2986"/>
                    <a:pt x="6612" y="2307"/>
                  </a:cubicBezTo>
                  <a:cubicBezTo>
                    <a:pt x="5692" y="1619"/>
                    <a:pt x="986" y="1"/>
                    <a:pt x="98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 name="Google Shape;2461;p64"/>
            <p:cNvSpPr/>
            <p:nvPr/>
          </p:nvSpPr>
          <p:spPr>
            <a:xfrm>
              <a:off x="4125983" y="2029704"/>
              <a:ext cx="744613" cy="732386"/>
            </a:xfrm>
            <a:custGeom>
              <a:avLst/>
              <a:gdLst/>
              <a:ahLst/>
              <a:cxnLst/>
              <a:rect l="l" t="t" r="r" b="b"/>
              <a:pathLst>
                <a:path w="10779" h="10602" extrusionOk="0">
                  <a:moveTo>
                    <a:pt x="4725" y="0"/>
                  </a:moveTo>
                  <a:cubicBezTo>
                    <a:pt x="2130" y="0"/>
                    <a:pt x="1" y="3571"/>
                    <a:pt x="363" y="5301"/>
                  </a:cubicBezTo>
                  <a:cubicBezTo>
                    <a:pt x="726" y="7021"/>
                    <a:pt x="2502" y="8128"/>
                    <a:pt x="2037" y="9951"/>
                  </a:cubicBezTo>
                  <a:cubicBezTo>
                    <a:pt x="2601" y="10585"/>
                    <a:pt x="3682" y="10602"/>
                    <a:pt x="3794" y="10602"/>
                  </a:cubicBezTo>
                  <a:cubicBezTo>
                    <a:pt x="3801" y="10602"/>
                    <a:pt x="3804" y="10602"/>
                    <a:pt x="3804" y="10602"/>
                  </a:cubicBezTo>
                  <a:lnTo>
                    <a:pt x="3804" y="9820"/>
                  </a:lnTo>
                  <a:cubicBezTo>
                    <a:pt x="3804" y="9820"/>
                    <a:pt x="4037" y="9932"/>
                    <a:pt x="4521" y="9932"/>
                  </a:cubicBezTo>
                  <a:cubicBezTo>
                    <a:pt x="4996" y="9932"/>
                    <a:pt x="5712" y="9825"/>
                    <a:pt x="6687" y="9402"/>
                  </a:cubicBezTo>
                  <a:cubicBezTo>
                    <a:pt x="10778" y="7626"/>
                    <a:pt x="8788" y="3776"/>
                    <a:pt x="7886" y="2009"/>
                  </a:cubicBezTo>
                  <a:cubicBezTo>
                    <a:pt x="6994" y="252"/>
                    <a:pt x="4725" y="0"/>
                    <a:pt x="4725"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3" name="Google Shape;2462;p64"/>
            <p:cNvSpPr/>
            <p:nvPr/>
          </p:nvSpPr>
          <p:spPr>
            <a:xfrm>
              <a:off x="3976289" y="2018168"/>
              <a:ext cx="545456" cy="337456"/>
            </a:xfrm>
            <a:custGeom>
              <a:avLst/>
              <a:gdLst/>
              <a:ahLst/>
              <a:cxnLst/>
              <a:rect l="l" t="t" r="r" b="b"/>
              <a:pathLst>
                <a:path w="7896" h="4885" extrusionOk="0">
                  <a:moveTo>
                    <a:pt x="5115" y="0"/>
                  </a:moveTo>
                  <a:lnTo>
                    <a:pt x="3023" y="1237"/>
                  </a:lnTo>
                  <a:cubicBezTo>
                    <a:pt x="3023" y="1237"/>
                    <a:pt x="1" y="4445"/>
                    <a:pt x="2130" y="4845"/>
                  </a:cubicBezTo>
                  <a:cubicBezTo>
                    <a:pt x="2276" y="4872"/>
                    <a:pt x="2424" y="4885"/>
                    <a:pt x="2573" y="4885"/>
                  </a:cubicBezTo>
                  <a:cubicBezTo>
                    <a:pt x="4190" y="4885"/>
                    <a:pt x="5906" y="3404"/>
                    <a:pt x="5906" y="3404"/>
                  </a:cubicBezTo>
                  <a:lnTo>
                    <a:pt x="5906" y="3404"/>
                  </a:lnTo>
                  <a:cubicBezTo>
                    <a:pt x="5906" y="3404"/>
                    <a:pt x="5515" y="3980"/>
                    <a:pt x="5078" y="4482"/>
                  </a:cubicBezTo>
                  <a:cubicBezTo>
                    <a:pt x="7896" y="3906"/>
                    <a:pt x="6957" y="0"/>
                    <a:pt x="6957" y="0"/>
                  </a:cubicBez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4" name="Google Shape;2463;p64"/>
            <p:cNvSpPr/>
            <p:nvPr/>
          </p:nvSpPr>
          <p:spPr>
            <a:xfrm>
              <a:off x="4122874" y="2332339"/>
              <a:ext cx="148384" cy="165654"/>
            </a:xfrm>
            <a:custGeom>
              <a:avLst/>
              <a:gdLst/>
              <a:ahLst/>
              <a:cxnLst/>
              <a:rect l="l" t="t" r="r" b="b"/>
              <a:pathLst>
                <a:path w="2148" h="2398" extrusionOk="0">
                  <a:moveTo>
                    <a:pt x="1172" y="0"/>
                  </a:moveTo>
                  <a:cubicBezTo>
                    <a:pt x="993" y="0"/>
                    <a:pt x="797" y="52"/>
                    <a:pt x="594" y="195"/>
                  </a:cubicBezTo>
                  <a:cubicBezTo>
                    <a:pt x="0" y="613"/>
                    <a:pt x="485" y="2397"/>
                    <a:pt x="1446" y="2397"/>
                  </a:cubicBezTo>
                  <a:cubicBezTo>
                    <a:pt x="1658" y="2397"/>
                    <a:pt x="1894" y="2310"/>
                    <a:pt x="2147" y="2101"/>
                  </a:cubicBezTo>
                  <a:lnTo>
                    <a:pt x="1970" y="343"/>
                  </a:lnTo>
                  <a:cubicBezTo>
                    <a:pt x="1970" y="343"/>
                    <a:pt x="1632" y="0"/>
                    <a:pt x="1172"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 name="Google Shape;2464;p64"/>
            <p:cNvSpPr/>
            <p:nvPr/>
          </p:nvSpPr>
          <p:spPr>
            <a:xfrm>
              <a:off x="4140144" y="2328885"/>
              <a:ext cx="131114" cy="171664"/>
            </a:xfrm>
            <a:custGeom>
              <a:avLst/>
              <a:gdLst/>
              <a:ahLst/>
              <a:cxnLst/>
              <a:rect l="l" t="t" r="r" b="b"/>
              <a:pathLst>
                <a:path w="1898" h="2485" extrusionOk="0">
                  <a:moveTo>
                    <a:pt x="906" y="0"/>
                  </a:moveTo>
                  <a:cubicBezTo>
                    <a:pt x="886" y="0"/>
                    <a:pt x="866" y="1"/>
                    <a:pt x="846" y="3"/>
                  </a:cubicBezTo>
                  <a:cubicBezTo>
                    <a:pt x="791" y="3"/>
                    <a:pt x="735" y="12"/>
                    <a:pt x="679" y="22"/>
                  </a:cubicBezTo>
                  <a:lnTo>
                    <a:pt x="595" y="49"/>
                  </a:lnTo>
                  <a:cubicBezTo>
                    <a:pt x="577" y="59"/>
                    <a:pt x="549" y="68"/>
                    <a:pt x="521" y="77"/>
                  </a:cubicBezTo>
                  <a:cubicBezTo>
                    <a:pt x="493" y="87"/>
                    <a:pt x="465" y="96"/>
                    <a:pt x="446" y="105"/>
                  </a:cubicBezTo>
                  <a:lnTo>
                    <a:pt x="372" y="152"/>
                  </a:lnTo>
                  <a:cubicBezTo>
                    <a:pt x="344" y="161"/>
                    <a:pt x="326" y="180"/>
                    <a:pt x="298" y="198"/>
                  </a:cubicBezTo>
                  <a:cubicBezTo>
                    <a:pt x="279" y="217"/>
                    <a:pt x="251" y="235"/>
                    <a:pt x="233" y="254"/>
                  </a:cubicBezTo>
                  <a:cubicBezTo>
                    <a:pt x="149" y="338"/>
                    <a:pt x="93" y="440"/>
                    <a:pt x="56" y="561"/>
                  </a:cubicBezTo>
                  <a:cubicBezTo>
                    <a:pt x="0" y="775"/>
                    <a:pt x="0" y="998"/>
                    <a:pt x="37" y="1221"/>
                  </a:cubicBezTo>
                  <a:cubicBezTo>
                    <a:pt x="84" y="1444"/>
                    <a:pt x="158" y="1649"/>
                    <a:pt x="260" y="1844"/>
                  </a:cubicBezTo>
                  <a:cubicBezTo>
                    <a:pt x="363" y="2039"/>
                    <a:pt x="512" y="2207"/>
                    <a:pt x="698" y="2337"/>
                  </a:cubicBezTo>
                  <a:cubicBezTo>
                    <a:pt x="836" y="2434"/>
                    <a:pt x="1001" y="2485"/>
                    <a:pt x="1169" y="2485"/>
                  </a:cubicBezTo>
                  <a:cubicBezTo>
                    <a:pt x="1226" y="2485"/>
                    <a:pt x="1283" y="2479"/>
                    <a:pt x="1339" y="2467"/>
                  </a:cubicBezTo>
                  <a:cubicBezTo>
                    <a:pt x="1553" y="2411"/>
                    <a:pt x="1748" y="2300"/>
                    <a:pt x="1897" y="2151"/>
                  </a:cubicBezTo>
                  <a:lnTo>
                    <a:pt x="1897" y="2151"/>
                  </a:lnTo>
                  <a:cubicBezTo>
                    <a:pt x="1730" y="2281"/>
                    <a:pt x="1534" y="2365"/>
                    <a:pt x="1330" y="2393"/>
                  </a:cubicBezTo>
                  <a:cubicBezTo>
                    <a:pt x="1283" y="2402"/>
                    <a:pt x="1228" y="2402"/>
                    <a:pt x="1181" y="2402"/>
                  </a:cubicBezTo>
                  <a:cubicBezTo>
                    <a:pt x="1125" y="2402"/>
                    <a:pt x="1079" y="2393"/>
                    <a:pt x="1032" y="2374"/>
                  </a:cubicBezTo>
                  <a:cubicBezTo>
                    <a:pt x="930" y="2346"/>
                    <a:pt x="846" y="2309"/>
                    <a:pt x="763" y="2244"/>
                  </a:cubicBezTo>
                  <a:cubicBezTo>
                    <a:pt x="605" y="2123"/>
                    <a:pt x="474" y="1965"/>
                    <a:pt x="381" y="1779"/>
                  </a:cubicBezTo>
                  <a:cubicBezTo>
                    <a:pt x="288" y="1602"/>
                    <a:pt x="223" y="1398"/>
                    <a:pt x="186" y="1203"/>
                  </a:cubicBezTo>
                  <a:cubicBezTo>
                    <a:pt x="140" y="998"/>
                    <a:pt x="149" y="793"/>
                    <a:pt x="195" y="598"/>
                  </a:cubicBezTo>
                  <a:cubicBezTo>
                    <a:pt x="214" y="505"/>
                    <a:pt x="260" y="421"/>
                    <a:pt x="326" y="347"/>
                  </a:cubicBezTo>
                  <a:cubicBezTo>
                    <a:pt x="335" y="328"/>
                    <a:pt x="353" y="319"/>
                    <a:pt x="372" y="300"/>
                  </a:cubicBezTo>
                  <a:cubicBezTo>
                    <a:pt x="391" y="282"/>
                    <a:pt x="419" y="273"/>
                    <a:pt x="437" y="254"/>
                  </a:cubicBezTo>
                  <a:lnTo>
                    <a:pt x="502" y="217"/>
                  </a:lnTo>
                  <a:cubicBezTo>
                    <a:pt x="521" y="198"/>
                    <a:pt x="539" y="198"/>
                    <a:pt x="567" y="180"/>
                  </a:cubicBezTo>
                  <a:cubicBezTo>
                    <a:pt x="693" y="123"/>
                    <a:pt x="827" y="92"/>
                    <a:pt x="963" y="92"/>
                  </a:cubicBezTo>
                  <a:cubicBezTo>
                    <a:pt x="1029" y="92"/>
                    <a:pt x="1096" y="99"/>
                    <a:pt x="1163" y="115"/>
                  </a:cubicBezTo>
                  <a:cubicBezTo>
                    <a:pt x="1367" y="161"/>
                    <a:pt x="1553" y="254"/>
                    <a:pt x="1720" y="393"/>
                  </a:cubicBezTo>
                  <a:cubicBezTo>
                    <a:pt x="1572" y="226"/>
                    <a:pt x="1386" y="115"/>
                    <a:pt x="1172" y="40"/>
                  </a:cubicBezTo>
                  <a:cubicBezTo>
                    <a:pt x="1088" y="17"/>
                    <a:pt x="997" y="0"/>
                    <a:pt x="906"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6" name="Google Shape;2465;p64"/>
            <p:cNvSpPr/>
            <p:nvPr/>
          </p:nvSpPr>
          <p:spPr>
            <a:xfrm>
              <a:off x="3516362" y="3309183"/>
              <a:ext cx="98923" cy="114535"/>
            </a:xfrm>
            <a:custGeom>
              <a:avLst/>
              <a:gdLst/>
              <a:ahLst/>
              <a:cxnLst/>
              <a:rect l="l" t="t" r="r" b="b"/>
              <a:pathLst>
                <a:path w="1432" h="1658" extrusionOk="0">
                  <a:moveTo>
                    <a:pt x="927" y="1"/>
                  </a:moveTo>
                  <a:cubicBezTo>
                    <a:pt x="774" y="1"/>
                    <a:pt x="589" y="121"/>
                    <a:pt x="493" y="226"/>
                  </a:cubicBezTo>
                  <a:lnTo>
                    <a:pt x="261" y="514"/>
                  </a:lnTo>
                  <a:cubicBezTo>
                    <a:pt x="177" y="672"/>
                    <a:pt x="1" y="1063"/>
                    <a:pt x="159" y="1239"/>
                  </a:cubicBezTo>
                  <a:cubicBezTo>
                    <a:pt x="188" y="1277"/>
                    <a:pt x="214" y="1290"/>
                    <a:pt x="239" y="1290"/>
                  </a:cubicBezTo>
                  <a:cubicBezTo>
                    <a:pt x="301" y="1290"/>
                    <a:pt x="353" y="1206"/>
                    <a:pt x="419" y="1193"/>
                  </a:cubicBezTo>
                  <a:lnTo>
                    <a:pt x="419" y="1193"/>
                  </a:lnTo>
                  <a:cubicBezTo>
                    <a:pt x="419" y="1314"/>
                    <a:pt x="410" y="1425"/>
                    <a:pt x="419" y="1546"/>
                  </a:cubicBezTo>
                  <a:cubicBezTo>
                    <a:pt x="512" y="1528"/>
                    <a:pt x="577" y="1463"/>
                    <a:pt x="605" y="1379"/>
                  </a:cubicBezTo>
                  <a:lnTo>
                    <a:pt x="605" y="1379"/>
                  </a:lnTo>
                  <a:cubicBezTo>
                    <a:pt x="596" y="1425"/>
                    <a:pt x="586" y="1472"/>
                    <a:pt x="586" y="1518"/>
                  </a:cubicBezTo>
                  <a:cubicBezTo>
                    <a:pt x="580" y="1604"/>
                    <a:pt x="647" y="1658"/>
                    <a:pt x="717" y="1658"/>
                  </a:cubicBezTo>
                  <a:cubicBezTo>
                    <a:pt x="753" y="1658"/>
                    <a:pt x="790" y="1643"/>
                    <a:pt x="819" y="1611"/>
                  </a:cubicBezTo>
                  <a:cubicBezTo>
                    <a:pt x="856" y="1556"/>
                    <a:pt x="893" y="1490"/>
                    <a:pt x="930" y="1435"/>
                  </a:cubicBezTo>
                  <a:cubicBezTo>
                    <a:pt x="1079" y="1184"/>
                    <a:pt x="1191" y="914"/>
                    <a:pt x="1284" y="644"/>
                  </a:cubicBezTo>
                  <a:cubicBezTo>
                    <a:pt x="1302" y="598"/>
                    <a:pt x="1358" y="458"/>
                    <a:pt x="1405" y="328"/>
                  </a:cubicBezTo>
                  <a:cubicBezTo>
                    <a:pt x="1431" y="262"/>
                    <a:pt x="1377" y="205"/>
                    <a:pt x="1320" y="205"/>
                  </a:cubicBezTo>
                  <a:cubicBezTo>
                    <a:pt x="1298" y="205"/>
                    <a:pt x="1275" y="214"/>
                    <a:pt x="1256" y="235"/>
                  </a:cubicBezTo>
                  <a:cubicBezTo>
                    <a:pt x="1172" y="319"/>
                    <a:pt x="1107" y="412"/>
                    <a:pt x="1023" y="486"/>
                  </a:cubicBezTo>
                  <a:cubicBezTo>
                    <a:pt x="1070" y="384"/>
                    <a:pt x="1219" y="105"/>
                    <a:pt x="1051" y="105"/>
                  </a:cubicBezTo>
                  <a:cubicBezTo>
                    <a:pt x="1048" y="105"/>
                    <a:pt x="1045" y="104"/>
                    <a:pt x="1042" y="104"/>
                  </a:cubicBezTo>
                  <a:cubicBezTo>
                    <a:pt x="961" y="104"/>
                    <a:pt x="873" y="219"/>
                    <a:pt x="819" y="282"/>
                  </a:cubicBezTo>
                  <a:cubicBezTo>
                    <a:pt x="865" y="189"/>
                    <a:pt x="921" y="96"/>
                    <a:pt x="958" y="3"/>
                  </a:cubicBezTo>
                  <a:cubicBezTo>
                    <a:pt x="948" y="1"/>
                    <a:pt x="938" y="1"/>
                    <a:pt x="92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7" name="Google Shape;2466;p64"/>
            <p:cNvSpPr/>
            <p:nvPr/>
          </p:nvSpPr>
          <p:spPr>
            <a:xfrm>
              <a:off x="3277419" y="3198864"/>
              <a:ext cx="307130" cy="270517"/>
            </a:xfrm>
            <a:custGeom>
              <a:avLst/>
              <a:gdLst/>
              <a:ahLst/>
              <a:cxnLst/>
              <a:rect l="l" t="t" r="r" b="b"/>
              <a:pathLst>
                <a:path w="4446" h="3916" extrusionOk="0">
                  <a:moveTo>
                    <a:pt x="2874" y="0"/>
                  </a:moveTo>
                  <a:lnTo>
                    <a:pt x="0" y="3915"/>
                  </a:lnTo>
                  <a:lnTo>
                    <a:pt x="2929" y="1879"/>
                  </a:lnTo>
                  <a:lnTo>
                    <a:pt x="3497" y="2781"/>
                  </a:lnTo>
                  <a:lnTo>
                    <a:pt x="4445" y="1460"/>
                  </a:lnTo>
                  <a:lnTo>
                    <a:pt x="2874"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8" name="Google Shape;2467;p64"/>
            <p:cNvSpPr/>
            <p:nvPr/>
          </p:nvSpPr>
          <p:spPr>
            <a:xfrm>
              <a:off x="4972613" y="3616998"/>
              <a:ext cx="54711" cy="116814"/>
            </a:xfrm>
            <a:custGeom>
              <a:avLst/>
              <a:gdLst/>
              <a:ahLst/>
              <a:cxnLst/>
              <a:rect l="l" t="t" r="r" b="b"/>
              <a:pathLst>
                <a:path w="792" h="1691" extrusionOk="0">
                  <a:moveTo>
                    <a:pt x="466" y="1"/>
                  </a:moveTo>
                  <a:cubicBezTo>
                    <a:pt x="401" y="85"/>
                    <a:pt x="354" y="187"/>
                    <a:pt x="336" y="299"/>
                  </a:cubicBezTo>
                  <a:cubicBezTo>
                    <a:pt x="336" y="243"/>
                    <a:pt x="308" y="47"/>
                    <a:pt x="233" y="47"/>
                  </a:cubicBezTo>
                  <a:cubicBezTo>
                    <a:pt x="231" y="47"/>
                    <a:pt x="230" y="47"/>
                    <a:pt x="228" y="47"/>
                  </a:cubicBezTo>
                  <a:cubicBezTo>
                    <a:pt x="168" y="47"/>
                    <a:pt x="159" y="188"/>
                    <a:pt x="150" y="233"/>
                  </a:cubicBezTo>
                  <a:cubicBezTo>
                    <a:pt x="85" y="466"/>
                    <a:pt x="38" y="717"/>
                    <a:pt x="20" y="959"/>
                  </a:cubicBezTo>
                  <a:cubicBezTo>
                    <a:pt x="10" y="1126"/>
                    <a:pt x="47" y="1331"/>
                    <a:pt x="1" y="1470"/>
                  </a:cubicBezTo>
                  <a:cubicBezTo>
                    <a:pt x="41" y="1518"/>
                    <a:pt x="81" y="1690"/>
                    <a:pt x="198" y="1690"/>
                  </a:cubicBezTo>
                  <a:cubicBezTo>
                    <a:pt x="217" y="1690"/>
                    <a:pt x="238" y="1685"/>
                    <a:pt x="261" y="1675"/>
                  </a:cubicBezTo>
                  <a:cubicBezTo>
                    <a:pt x="354" y="1619"/>
                    <a:pt x="419" y="1526"/>
                    <a:pt x="429" y="1414"/>
                  </a:cubicBezTo>
                  <a:cubicBezTo>
                    <a:pt x="454" y="1482"/>
                    <a:pt x="503" y="1690"/>
                    <a:pt x="596" y="1690"/>
                  </a:cubicBezTo>
                  <a:cubicBezTo>
                    <a:pt x="605" y="1690"/>
                    <a:pt x="614" y="1688"/>
                    <a:pt x="624" y="1684"/>
                  </a:cubicBezTo>
                  <a:cubicBezTo>
                    <a:pt x="652" y="1675"/>
                    <a:pt x="698" y="1600"/>
                    <a:pt x="708" y="1573"/>
                  </a:cubicBezTo>
                  <a:cubicBezTo>
                    <a:pt x="764" y="1480"/>
                    <a:pt x="782" y="1377"/>
                    <a:pt x="782" y="1266"/>
                  </a:cubicBezTo>
                  <a:cubicBezTo>
                    <a:pt x="791" y="1098"/>
                    <a:pt x="782" y="931"/>
                    <a:pt x="754" y="754"/>
                  </a:cubicBezTo>
                  <a:cubicBezTo>
                    <a:pt x="745" y="652"/>
                    <a:pt x="754" y="485"/>
                    <a:pt x="698" y="392"/>
                  </a:cubicBezTo>
                  <a:cubicBezTo>
                    <a:pt x="677" y="356"/>
                    <a:pt x="660" y="343"/>
                    <a:pt x="645" y="343"/>
                  </a:cubicBezTo>
                  <a:cubicBezTo>
                    <a:pt x="601" y="343"/>
                    <a:pt x="580" y="466"/>
                    <a:pt x="559" y="522"/>
                  </a:cubicBezTo>
                  <a:cubicBezTo>
                    <a:pt x="550" y="475"/>
                    <a:pt x="540" y="429"/>
                    <a:pt x="531" y="382"/>
                  </a:cubicBezTo>
                  <a:cubicBezTo>
                    <a:pt x="503" y="252"/>
                    <a:pt x="531" y="113"/>
                    <a:pt x="46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9" name="Google Shape;2468;p64"/>
            <p:cNvSpPr/>
            <p:nvPr/>
          </p:nvSpPr>
          <p:spPr>
            <a:xfrm>
              <a:off x="5001557" y="3396706"/>
              <a:ext cx="238395" cy="407986"/>
            </a:xfrm>
            <a:custGeom>
              <a:avLst/>
              <a:gdLst/>
              <a:ahLst/>
              <a:cxnLst/>
              <a:rect l="l" t="t" r="r" b="b"/>
              <a:pathLst>
                <a:path w="3451" h="5906" extrusionOk="0">
                  <a:moveTo>
                    <a:pt x="3450" y="0"/>
                  </a:moveTo>
                  <a:lnTo>
                    <a:pt x="875" y="4101"/>
                  </a:lnTo>
                  <a:lnTo>
                    <a:pt x="307" y="3311"/>
                  </a:lnTo>
                  <a:lnTo>
                    <a:pt x="0" y="4901"/>
                  </a:lnTo>
                  <a:lnTo>
                    <a:pt x="1684" y="5905"/>
                  </a:lnTo>
                  <a:cubicBezTo>
                    <a:pt x="2520" y="4408"/>
                    <a:pt x="3450" y="1"/>
                    <a:pt x="345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 name="Google Shape;2469;p64"/>
            <p:cNvSpPr/>
            <p:nvPr/>
          </p:nvSpPr>
          <p:spPr>
            <a:xfrm>
              <a:off x="4408654" y="2356033"/>
              <a:ext cx="273695" cy="230244"/>
            </a:xfrm>
            <a:custGeom>
              <a:avLst/>
              <a:gdLst/>
              <a:ahLst/>
              <a:cxnLst/>
              <a:rect l="l" t="t" r="r" b="b"/>
              <a:pathLst>
                <a:path w="3962" h="3333" extrusionOk="0">
                  <a:moveTo>
                    <a:pt x="307" y="0"/>
                  </a:moveTo>
                  <a:cubicBezTo>
                    <a:pt x="307" y="1"/>
                    <a:pt x="0" y="2744"/>
                    <a:pt x="1553" y="3265"/>
                  </a:cubicBezTo>
                  <a:cubicBezTo>
                    <a:pt x="1694" y="3311"/>
                    <a:pt x="1830" y="3332"/>
                    <a:pt x="1959" y="3332"/>
                  </a:cubicBezTo>
                  <a:cubicBezTo>
                    <a:pt x="3255" y="3332"/>
                    <a:pt x="3962" y="1219"/>
                    <a:pt x="3962" y="1219"/>
                  </a:cubicBezTo>
                  <a:cubicBezTo>
                    <a:pt x="3962" y="1219"/>
                    <a:pt x="2176" y="205"/>
                    <a:pt x="307" y="0"/>
                  </a:cubicBezTo>
                  <a:close/>
                </a:path>
              </a:pathLst>
            </a:custGeom>
            <a:solidFill>
              <a:srgbClr val="2B201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 name="Google Shape;2470;p64"/>
            <p:cNvSpPr/>
            <p:nvPr/>
          </p:nvSpPr>
          <p:spPr>
            <a:xfrm>
              <a:off x="4427236" y="2356033"/>
              <a:ext cx="204408" cy="110528"/>
            </a:xfrm>
            <a:custGeom>
              <a:avLst/>
              <a:gdLst/>
              <a:ahLst/>
              <a:cxnLst/>
              <a:rect l="l" t="t" r="r" b="b"/>
              <a:pathLst>
                <a:path w="2959" h="1600" extrusionOk="0">
                  <a:moveTo>
                    <a:pt x="38" y="0"/>
                  </a:moveTo>
                  <a:lnTo>
                    <a:pt x="38" y="0"/>
                  </a:lnTo>
                  <a:cubicBezTo>
                    <a:pt x="1" y="391"/>
                    <a:pt x="10" y="791"/>
                    <a:pt x="47" y="1191"/>
                  </a:cubicBezTo>
                  <a:cubicBezTo>
                    <a:pt x="1293" y="1237"/>
                    <a:pt x="2409" y="1395"/>
                    <a:pt x="2409" y="1395"/>
                  </a:cubicBezTo>
                  <a:cubicBezTo>
                    <a:pt x="2409" y="1395"/>
                    <a:pt x="1200" y="1544"/>
                    <a:pt x="1507" y="1591"/>
                  </a:cubicBezTo>
                  <a:cubicBezTo>
                    <a:pt x="1548" y="1597"/>
                    <a:pt x="1601" y="1600"/>
                    <a:pt x="1662" y="1600"/>
                  </a:cubicBezTo>
                  <a:cubicBezTo>
                    <a:pt x="2056" y="1600"/>
                    <a:pt x="2800" y="1488"/>
                    <a:pt x="2800" y="1488"/>
                  </a:cubicBezTo>
                  <a:lnTo>
                    <a:pt x="2958" y="856"/>
                  </a:lnTo>
                  <a:cubicBezTo>
                    <a:pt x="2261" y="540"/>
                    <a:pt x="1163" y="121"/>
                    <a:pt x="3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 name="Google Shape;2471;p64"/>
            <p:cNvSpPr/>
            <p:nvPr/>
          </p:nvSpPr>
          <p:spPr>
            <a:xfrm>
              <a:off x="4443331" y="2495089"/>
              <a:ext cx="102860" cy="90978"/>
            </a:xfrm>
            <a:custGeom>
              <a:avLst/>
              <a:gdLst/>
              <a:ahLst/>
              <a:cxnLst/>
              <a:rect l="l" t="t" r="r" b="b"/>
              <a:pathLst>
                <a:path w="1489" h="1317" extrusionOk="0">
                  <a:moveTo>
                    <a:pt x="447" y="1"/>
                  </a:moveTo>
                  <a:cubicBezTo>
                    <a:pt x="288" y="1"/>
                    <a:pt x="134" y="35"/>
                    <a:pt x="0" y="80"/>
                  </a:cubicBezTo>
                  <a:cubicBezTo>
                    <a:pt x="186" y="601"/>
                    <a:pt x="503" y="1066"/>
                    <a:pt x="1051" y="1252"/>
                  </a:cubicBezTo>
                  <a:cubicBezTo>
                    <a:pt x="1191" y="1298"/>
                    <a:pt x="1339" y="1317"/>
                    <a:pt x="1488" y="1317"/>
                  </a:cubicBezTo>
                  <a:cubicBezTo>
                    <a:pt x="1352" y="265"/>
                    <a:pt x="884" y="1"/>
                    <a:pt x="447" y="1"/>
                  </a:cubicBezTo>
                  <a:close/>
                </a:path>
              </a:pathLst>
            </a:custGeom>
            <a:solidFill>
              <a:srgbClr val="B24E5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 name="Google Shape;2472;p64"/>
            <p:cNvSpPr/>
            <p:nvPr/>
          </p:nvSpPr>
          <p:spPr>
            <a:xfrm>
              <a:off x="4179934" y="2371437"/>
              <a:ext cx="79718" cy="75850"/>
            </a:xfrm>
            <a:custGeom>
              <a:avLst/>
              <a:gdLst/>
              <a:ahLst/>
              <a:cxnLst/>
              <a:rect l="l" t="t" r="r" b="b"/>
              <a:pathLst>
                <a:path w="1154" h="1098" extrusionOk="0">
                  <a:moveTo>
                    <a:pt x="345" y="1"/>
                  </a:moveTo>
                  <a:cubicBezTo>
                    <a:pt x="308" y="1"/>
                    <a:pt x="270" y="1"/>
                    <a:pt x="233" y="10"/>
                  </a:cubicBezTo>
                  <a:cubicBezTo>
                    <a:pt x="215" y="19"/>
                    <a:pt x="196" y="29"/>
                    <a:pt x="187" y="38"/>
                  </a:cubicBezTo>
                  <a:cubicBezTo>
                    <a:pt x="168" y="47"/>
                    <a:pt x="149" y="56"/>
                    <a:pt x="140" y="66"/>
                  </a:cubicBezTo>
                  <a:cubicBezTo>
                    <a:pt x="47" y="168"/>
                    <a:pt x="1" y="298"/>
                    <a:pt x="10" y="428"/>
                  </a:cubicBezTo>
                  <a:cubicBezTo>
                    <a:pt x="38" y="317"/>
                    <a:pt x="103" y="215"/>
                    <a:pt x="196" y="140"/>
                  </a:cubicBezTo>
                  <a:cubicBezTo>
                    <a:pt x="228" y="121"/>
                    <a:pt x="262" y="113"/>
                    <a:pt x="296" y="113"/>
                  </a:cubicBezTo>
                  <a:cubicBezTo>
                    <a:pt x="359" y="113"/>
                    <a:pt x="424" y="141"/>
                    <a:pt x="484" y="177"/>
                  </a:cubicBezTo>
                  <a:cubicBezTo>
                    <a:pt x="531" y="215"/>
                    <a:pt x="577" y="242"/>
                    <a:pt x="624" y="289"/>
                  </a:cubicBezTo>
                  <a:lnTo>
                    <a:pt x="689" y="345"/>
                  </a:lnTo>
                  <a:lnTo>
                    <a:pt x="745" y="410"/>
                  </a:lnTo>
                  <a:cubicBezTo>
                    <a:pt x="815" y="473"/>
                    <a:pt x="874" y="541"/>
                    <a:pt x="931" y="611"/>
                  </a:cubicBezTo>
                  <a:lnTo>
                    <a:pt x="931" y="611"/>
                  </a:lnTo>
                  <a:cubicBezTo>
                    <a:pt x="892" y="628"/>
                    <a:pt x="856" y="649"/>
                    <a:pt x="819" y="670"/>
                  </a:cubicBezTo>
                  <a:cubicBezTo>
                    <a:pt x="791" y="689"/>
                    <a:pt x="754" y="726"/>
                    <a:pt x="735" y="763"/>
                  </a:cubicBezTo>
                  <a:cubicBezTo>
                    <a:pt x="726" y="791"/>
                    <a:pt x="717" y="810"/>
                    <a:pt x="717" y="838"/>
                  </a:cubicBezTo>
                  <a:cubicBezTo>
                    <a:pt x="717" y="865"/>
                    <a:pt x="726" y="893"/>
                    <a:pt x="745" y="912"/>
                  </a:cubicBezTo>
                  <a:cubicBezTo>
                    <a:pt x="791" y="968"/>
                    <a:pt x="856" y="1014"/>
                    <a:pt x="931" y="1042"/>
                  </a:cubicBezTo>
                  <a:cubicBezTo>
                    <a:pt x="996" y="1070"/>
                    <a:pt x="1061" y="1089"/>
                    <a:pt x="1126" y="1098"/>
                  </a:cubicBezTo>
                  <a:cubicBezTo>
                    <a:pt x="1070" y="1061"/>
                    <a:pt x="1014" y="1033"/>
                    <a:pt x="949" y="996"/>
                  </a:cubicBezTo>
                  <a:cubicBezTo>
                    <a:pt x="903" y="958"/>
                    <a:pt x="856" y="912"/>
                    <a:pt x="819" y="865"/>
                  </a:cubicBezTo>
                  <a:cubicBezTo>
                    <a:pt x="810" y="847"/>
                    <a:pt x="810" y="828"/>
                    <a:pt x="819" y="819"/>
                  </a:cubicBezTo>
                  <a:cubicBezTo>
                    <a:pt x="838" y="800"/>
                    <a:pt x="856" y="782"/>
                    <a:pt x="884" y="773"/>
                  </a:cubicBezTo>
                  <a:cubicBezTo>
                    <a:pt x="940" y="745"/>
                    <a:pt x="996" y="717"/>
                    <a:pt x="1061" y="707"/>
                  </a:cubicBezTo>
                  <a:lnTo>
                    <a:pt x="1154" y="680"/>
                  </a:lnTo>
                  <a:lnTo>
                    <a:pt x="1098" y="596"/>
                  </a:lnTo>
                  <a:cubicBezTo>
                    <a:pt x="1014" y="494"/>
                    <a:pt x="940" y="401"/>
                    <a:pt x="847" y="308"/>
                  </a:cubicBezTo>
                  <a:lnTo>
                    <a:pt x="782" y="242"/>
                  </a:lnTo>
                  <a:lnTo>
                    <a:pt x="707" y="177"/>
                  </a:lnTo>
                  <a:cubicBezTo>
                    <a:pt x="661" y="131"/>
                    <a:pt x="605" y="94"/>
                    <a:pt x="540" y="66"/>
                  </a:cubicBezTo>
                  <a:cubicBezTo>
                    <a:pt x="512" y="47"/>
                    <a:pt x="484" y="29"/>
                    <a:pt x="447" y="19"/>
                  </a:cubicBezTo>
                  <a:cubicBezTo>
                    <a:pt x="419" y="10"/>
                    <a:pt x="382" y="1"/>
                    <a:pt x="345"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 name="Google Shape;2473;p64"/>
            <p:cNvSpPr/>
            <p:nvPr/>
          </p:nvSpPr>
          <p:spPr>
            <a:xfrm>
              <a:off x="3952526" y="2611694"/>
              <a:ext cx="301396" cy="465185"/>
            </a:xfrm>
            <a:custGeom>
              <a:avLst/>
              <a:gdLst/>
              <a:ahLst/>
              <a:cxnLst/>
              <a:rect l="l" t="t" r="r" b="b"/>
              <a:pathLst>
                <a:path w="4363" h="6734" extrusionOk="0">
                  <a:moveTo>
                    <a:pt x="2205" y="1"/>
                  </a:moveTo>
                  <a:lnTo>
                    <a:pt x="2205" y="1"/>
                  </a:lnTo>
                  <a:cubicBezTo>
                    <a:pt x="2205" y="1"/>
                    <a:pt x="3172" y="531"/>
                    <a:pt x="2958" y="2037"/>
                  </a:cubicBezTo>
                  <a:cubicBezTo>
                    <a:pt x="2744" y="3534"/>
                    <a:pt x="1" y="6389"/>
                    <a:pt x="1" y="6389"/>
                  </a:cubicBezTo>
                  <a:lnTo>
                    <a:pt x="931" y="6733"/>
                  </a:lnTo>
                  <a:cubicBezTo>
                    <a:pt x="931" y="6733"/>
                    <a:pt x="3525" y="4278"/>
                    <a:pt x="3944" y="2855"/>
                  </a:cubicBezTo>
                  <a:cubicBezTo>
                    <a:pt x="4362" y="1442"/>
                    <a:pt x="3944" y="614"/>
                    <a:pt x="3944" y="614"/>
                  </a:cubicBezTo>
                  <a:lnTo>
                    <a:pt x="2205"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 name="Google Shape;2474;p64"/>
            <p:cNvSpPr/>
            <p:nvPr/>
          </p:nvSpPr>
          <p:spPr>
            <a:xfrm>
              <a:off x="4388690" y="2733756"/>
              <a:ext cx="136917" cy="357213"/>
            </a:xfrm>
            <a:custGeom>
              <a:avLst/>
              <a:gdLst/>
              <a:ahLst/>
              <a:cxnLst/>
              <a:rect l="l" t="t" r="r" b="b"/>
              <a:pathLst>
                <a:path w="1982" h="5171" extrusionOk="0">
                  <a:moveTo>
                    <a:pt x="1" y="0"/>
                  </a:moveTo>
                  <a:cubicBezTo>
                    <a:pt x="1" y="1"/>
                    <a:pt x="1703" y="2632"/>
                    <a:pt x="1703" y="5171"/>
                  </a:cubicBezTo>
                  <a:cubicBezTo>
                    <a:pt x="1982" y="3357"/>
                    <a:pt x="1284" y="707"/>
                    <a:pt x="1284" y="707"/>
                  </a:cubicBezTo>
                  <a:lnTo>
                    <a:pt x="1"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 name="Google Shape;2475;p64"/>
            <p:cNvSpPr/>
            <p:nvPr/>
          </p:nvSpPr>
          <p:spPr>
            <a:xfrm>
              <a:off x="3919783" y="2919371"/>
              <a:ext cx="56577" cy="36060"/>
            </a:xfrm>
            <a:custGeom>
              <a:avLst/>
              <a:gdLst/>
              <a:ahLst/>
              <a:cxnLst/>
              <a:rect l="l" t="t" r="r" b="b"/>
              <a:pathLst>
                <a:path w="819" h="522" extrusionOk="0">
                  <a:moveTo>
                    <a:pt x="168" y="1"/>
                  </a:moveTo>
                  <a:lnTo>
                    <a:pt x="0" y="401"/>
                  </a:lnTo>
                  <a:lnTo>
                    <a:pt x="726" y="522"/>
                  </a:lnTo>
                  <a:lnTo>
                    <a:pt x="819" y="150"/>
                  </a:lnTo>
                  <a:cubicBezTo>
                    <a:pt x="763" y="131"/>
                    <a:pt x="168" y="1"/>
                    <a:pt x="168" y="1"/>
                  </a:cubicBezTo>
                  <a:close/>
                </a:path>
              </a:pathLst>
            </a:custGeom>
            <a:solidFill>
              <a:srgbClr val="FECB1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 name="Google Shape;2476;p64"/>
            <p:cNvSpPr/>
            <p:nvPr/>
          </p:nvSpPr>
          <p:spPr>
            <a:xfrm>
              <a:off x="3967309" y="3001644"/>
              <a:ext cx="89390" cy="64935"/>
            </a:xfrm>
            <a:custGeom>
              <a:avLst/>
              <a:gdLst/>
              <a:ahLst/>
              <a:cxnLst/>
              <a:rect l="l" t="t" r="r" b="b"/>
              <a:pathLst>
                <a:path w="1294" h="940" fill="none" extrusionOk="0">
                  <a:moveTo>
                    <a:pt x="1293" y="251"/>
                  </a:moveTo>
                  <a:lnTo>
                    <a:pt x="698" y="0"/>
                  </a:lnTo>
                  <a:lnTo>
                    <a:pt x="1" y="661"/>
                  </a:lnTo>
                  <a:lnTo>
                    <a:pt x="698" y="939"/>
                  </a:lnTo>
                  <a:close/>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 name="Google Shape;2477;p64"/>
            <p:cNvSpPr/>
            <p:nvPr/>
          </p:nvSpPr>
          <p:spPr>
            <a:xfrm>
              <a:off x="4015526" y="3001644"/>
              <a:ext cx="69" cy="64935"/>
            </a:xfrm>
            <a:custGeom>
              <a:avLst/>
              <a:gdLst/>
              <a:ahLst/>
              <a:cxnLst/>
              <a:rect l="l" t="t" r="r" b="b"/>
              <a:pathLst>
                <a:path w="1" h="940" fill="none" extrusionOk="0">
                  <a:moveTo>
                    <a:pt x="0" y="0"/>
                  </a:moveTo>
                  <a:lnTo>
                    <a:pt x="0" y="939"/>
                  </a:lnTo>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 name="Google Shape;2478;p64"/>
            <p:cNvSpPr/>
            <p:nvPr/>
          </p:nvSpPr>
          <p:spPr>
            <a:xfrm>
              <a:off x="3967309" y="3018983"/>
              <a:ext cx="89390" cy="28323"/>
            </a:xfrm>
            <a:custGeom>
              <a:avLst/>
              <a:gdLst/>
              <a:ahLst/>
              <a:cxnLst/>
              <a:rect l="l" t="t" r="r" b="b"/>
              <a:pathLst>
                <a:path w="1294" h="410" fill="none" extrusionOk="0">
                  <a:moveTo>
                    <a:pt x="1293" y="0"/>
                  </a:moveTo>
                  <a:lnTo>
                    <a:pt x="1" y="410"/>
                  </a:lnTo>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 name="Google Shape;2479;p64"/>
            <p:cNvSpPr/>
            <p:nvPr/>
          </p:nvSpPr>
          <p:spPr>
            <a:xfrm>
              <a:off x="5039067" y="3609054"/>
              <a:ext cx="51879" cy="75297"/>
            </a:xfrm>
            <a:custGeom>
              <a:avLst/>
              <a:gdLst/>
              <a:ahLst/>
              <a:cxnLst/>
              <a:rect l="l" t="t" r="r" b="b"/>
              <a:pathLst>
                <a:path w="751" h="1090" extrusionOk="0">
                  <a:moveTo>
                    <a:pt x="183" y="228"/>
                  </a:moveTo>
                  <a:lnTo>
                    <a:pt x="266" y="321"/>
                  </a:lnTo>
                  <a:cubicBezTo>
                    <a:pt x="294" y="386"/>
                    <a:pt x="313" y="451"/>
                    <a:pt x="332" y="516"/>
                  </a:cubicBezTo>
                  <a:cubicBezTo>
                    <a:pt x="368" y="648"/>
                    <a:pt x="393" y="780"/>
                    <a:pt x="412" y="913"/>
                  </a:cubicBezTo>
                  <a:lnTo>
                    <a:pt x="412" y="913"/>
                  </a:lnTo>
                  <a:cubicBezTo>
                    <a:pt x="372" y="707"/>
                    <a:pt x="267" y="514"/>
                    <a:pt x="211" y="321"/>
                  </a:cubicBezTo>
                  <a:cubicBezTo>
                    <a:pt x="192" y="293"/>
                    <a:pt x="183" y="255"/>
                    <a:pt x="183" y="228"/>
                  </a:cubicBezTo>
                  <a:close/>
                  <a:moveTo>
                    <a:pt x="630" y="98"/>
                  </a:moveTo>
                  <a:cubicBezTo>
                    <a:pt x="640" y="98"/>
                    <a:pt x="649" y="109"/>
                    <a:pt x="657" y="135"/>
                  </a:cubicBezTo>
                  <a:cubicBezTo>
                    <a:pt x="666" y="237"/>
                    <a:pt x="666" y="339"/>
                    <a:pt x="648" y="441"/>
                  </a:cubicBezTo>
                  <a:cubicBezTo>
                    <a:pt x="648" y="553"/>
                    <a:pt x="629" y="665"/>
                    <a:pt x="583" y="776"/>
                  </a:cubicBezTo>
                  <a:cubicBezTo>
                    <a:pt x="584" y="773"/>
                    <a:pt x="584" y="771"/>
                    <a:pt x="584" y="771"/>
                  </a:cubicBezTo>
                  <a:lnTo>
                    <a:pt x="584" y="771"/>
                  </a:lnTo>
                  <a:cubicBezTo>
                    <a:pt x="581" y="771"/>
                    <a:pt x="511" y="911"/>
                    <a:pt x="486" y="977"/>
                  </a:cubicBezTo>
                  <a:lnTo>
                    <a:pt x="486" y="977"/>
                  </a:lnTo>
                  <a:cubicBezTo>
                    <a:pt x="483" y="943"/>
                    <a:pt x="479" y="910"/>
                    <a:pt x="474" y="876"/>
                  </a:cubicBezTo>
                  <a:lnTo>
                    <a:pt x="474" y="876"/>
                  </a:lnTo>
                  <a:cubicBezTo>
                    <a:pt x="470" y="675"/>
                    <a:pt x="493" y="479"/>
                    <a:pt x="545" y="283"/>
                  </a:cubicBezTo>
                  <a:cubicBezTo>
                    <a:pt x="553" y="240"/>
                    <a:pt x="594" y="98"/>
                    <a:pt x="630" y="98"/>
                  </a:cubicBezTo>
                  <a:close/>
                  <a:moveTo>
                    <a:pt x="666" y="1"/>
                  </a:moveTo>
                  <a:cubicBezTo>
                    <a:pt x="663" y="1"/>
                    <a:pt x="660" y="2"/>
                    <a:pt x="657" y="4"/>
                  </a:cubicBezTo>
                  <a:cubicBezTo>
                    <a:pt x="536" y="60"/>
                    <a:pt x="490" y="274"/>
                    <a:pt x="471" y="376"/>
                  </a:cubicBezTo>
                  <a:cubicBezTo>
                    <a:pt x="455" y="471"/>
                    <a:pt x="442" y="565"/>
                    <a:pt x="433" y="660"/>
                  </a:cubicBezTo>
                  <a:lnTo>
                    <a:pt x="433" y="660"/>
                  </a:lnTo>
                  <a:cubicBezTo>
                    <a:pt x="408" y="550"/>
                    <a:pt x="377" y="442"/>
                    <a:pt x="341" y="339"/>
                  </a:cubicBezTo>
                  <a:cubicBezTo>
                    <a:pt x="323" y="278"/>
                    <a:pt x="282" y="104"/>
                    <a:pt x="185" y="104"/>
                  </a:cubicBezTo>
                  <a:cubicBezTo>
                    <a:pt x="179" y="104"/>
                    <a:pt x="172" y="105"/>
                    <a:pt x="164" y="107"/>
                  </a:cubicBezTo>
                  <a:cubicBezTo>
                    <a:pt x="12" y="145"/>
                    <a:pt x="234" y="645"/>
                    <a:pt x="324" y="891"/>
                  </a:cubicBezTo>
                  <a:lnTo>
                    <a:pt x="324" y="891"/>
                  </a:lnTo>
                  <a:cubicBezTo>
                    <a:pt x="211" y="761"/>
                    <a:pt x="74" y="564"/>
                    <a:pt x="34" y="507"/>
                  </a:cubicBezTo>
                  <a:cubicBezTo>
                    <a:pt x="31" y="500"/>
                    <a:pt x="25" y="497"/>
                    <a:pt x="20" y="497"/>
                  </a:cubicBezTo>
                  <a:cubicBezTo>
                    <a:pt x="10" y="497"/>
                    <a:pt x="0" y="507"/>
                    <a:pt x="6" y="525"/>
                  </a:cubicBezTo>
                  <a:cubicBezTo>
                    <a:pt x="47" y="606"/>
                    <a:pt x="327" y="1090"/>
                    <a:pt x="479" y="1090"/>
                  </a:cubicBezTo>
                  <a:cubicBezTo>
                    <a:pt x="501" y="1090"/>
                    <a:pt x="521" y="1079"/>
                    <a:pt x="536" y="1055"/>
                  </a:cubicBezTo>
                  <a:cubicBezTo>
                    <a:pt x="564" y="981"/>
                    <a:pt x="601" y="916"/>
                    <a:pt x="620" y="841"/>
                  </a:cubicBezTo>
                  <a:cubicBezTo>
                    <a:pt x="657" y="767"/>
                    <a:pt x="676" y="693"/>
                    <a:pt x="694" y="618"/>
                  </a:cubicBezTo>
                  <a:cubicBezTo>
                    <a:pt x="722" y="460"/>
                    <a:pt x="750" y="181"/>
                    <a:pt x="694" y="23"/>
                  </a:cubicBezTo>
                  <a:cubicBezTo>
                    <a:pt x="687" y="9"/>
                    <a:pt x="676" y="1"/>
                    <a:pt x="66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 name="Google Shape;2480;p64"/>
            <p:cNvSpPr/>
            <p:nvPr/>
          </p:nvSpPr>
          <p:spPr>
            <a:xfrm>
              <a:off x="3433468" y="3341443"/>
              <a:ext cx="71912" cy="66524"/>
            </a:xfrm>
            <a:custGeom>
              <a:avLst/>
              <a:gdLst/>
              <a:ahLst/>
              <a:cxnLst/>
              <a:rect l="l" t="t" r="r" b="b"/>
              <a:pathLst>
                <a:path w="1041" h="963" extrusionOk="0">
                  <a:moveTo>
                    <a:pt x="671" y="47"/>
                  </a:moveTo>
                  <a:cubicBezTo>
                    <a:pt x="725" y="47"/>
                    <a:pt x="778" y="51"/>
                    <a:pt x="832" y="57"/>
                  </a:cubicBezTo>
                  <a:lnTo>
                    <a:pt x="832" y="57"/>
                  </a:lnTo>
                  <a:cubicBezTo>
                    <a:pt x="622" y="97"/>
                    <a:pt x="232" y="185"/>
                    <a:pt x="123" y="185"/>
                  </a:cubicBezTo>
                  <a:cubicBezTo>
                    <a:pt x="105" y="185"/>
                    <a:pt x="95" y="182"/>
                    <a:pt x="94" y="177"/>
                  </a:cubicBezTo>
                  <a:cubicBezTo>
                    <a:pt x="85" y="131"/>
                    <a:pt x="484" y="56"/>
                    <a:pt x="512" y="56"/>
                  </a:cubicBezTo>
                  <a:cubicBezTo>
                    <a:pt x="565" y="50"/>
                    <a:pt x="618" y="47"/>
                    <a:pt x="671" y="47"/>
                  </a:cubicBezTo>
                  <a:close/>
                  <a:moveTo>
                    <a:pt x="954" y="94"/>
                  </a:moveTo>
                  <a:cubicBezTo>
                    <a:pt x="934" y="115"/>
                    <a:pt x="918" y="139"/>
                    <a:pt x="903" y="166"/>
                  </a:cubicBezTo>
                  <a:lnTo>
                    <a:pt x="903" y="166"/>
                  </a:lnTo>
                  <a:cubicBezTo>
                    <a:pt x="866" y="211"/>
                    <a:pt x="826" y="255"/>
                    <a:pt x="782" y="298"/>
                  </a:cubicBezTo>
                  <a:cubicBezTo>
                    <a:pt x="726" y="354"/>
                    <a:pt x="670" y="400"/>
                    <a:pt x="596" y="438"/>
                  </a:cubicBezTo>
                  <a:cubicBezTo>
                    <a:pt x="576" y="446"/>
                    <a:pt x="541" y="454"/>
                    <a:pt x="510" y="454"/>
                  </a:cubicBezTo>
                  <a:cubicBezTo>
                    <a:pt x="469" y="454"/>
                    <a:pt x="435" y="439"/>
                    <a:pt x="457" y="391"/>
                  </a:cubicBezTo>
                  <a:cubicBezTo>
                    <a:pt x="475" y="345"/>
                    <a:pt x="577" y="298"/>
                    <a:pt x="624" y="270"/>
                  </a:cubicBezTo>
                  <a:cubicBezTo>
                    <a:pt x="704" y="222"/>
                    <a:pt x="811" y="133"/>
                    <a:pt x="911" y="97"/>
                  </a:cubicBezTo>
                  <a:lnTo>
                    <a:pt x="911" y="97"/>
                  </a:lnTo>
                  <a:cubicBezTo>
                    <a:pt x="925" y="96"/>
                    <a:pt x="939" y="95"/>
                    <a:pt x="954" y="94"/>
                  </a:cubicBezTo>
                  <a:close/>
                  <a:moveTo>
                    <a:pt x="623" y="0"/>
                  </a:moveTo>
                  <a:cubicBezTo>
                    <a:pt x="552" y="0"/>
                    <a:pt x="480" y="6"/>
                    <a:pt x="410" y="19"/>
                  </a:cubicBezTo>
                  <a:cubicBezTo>
                    <a:pt x="289" y="38"/>
                    <a:pt x="94" y="56"/>
                    <a:pt x="10" y="149"/>
                  </a:cubicBezTo>
                  <a:cubicBezTo>
                    <a:pt x="1" y="168"/>
                    <a:pt x="1" y="177"/>
                    <a:pt x="10" y="196"/>
                  </a:cubicBezTo>
                  <a:cubicBezTo>
                    <a:pt x="41" y="245"/>
                    <a:pt x="101" y="262"/>
                    <a:pt x="160" y="262"/>
                  </a:cubicBezTo>
                  <a:cubicBezTo>
                    <a:pt x="189" y="262"/>
                    <a:pt x="218" y="258"/>
                    <a:pt x="243" y="252"/>
                  </a:cubicBezTo>
                  <a:cubicBezTo>
                    <a:pt x="413" y="225"/>
                    <a:pt x="574" y="162"/>
                    <a:pt x="746" y="124"/>
                  </a:cubicBezTo>
                  <a:lnTo>
                    <a:pt x="746" y="124"/>
                  </a:lnTo>
                  <a:cubicBezTo>
                    <a:pt x="658" y="177"/>
                    <a:pt x="575" y="243"/>
                    <a:pt x="503" y="289"/>
                  </a:cubicBezTo>
                  <a:cubicBezTo>
                    <a:pt x="438" y="326"/>
                    <a:pt x="317" y="400"/>
                    <a:pt x="345" y="484"/>
                  </a:cubicBezTo>
                  <a:cubicBezTo>
                    <a:pt x="358" y="541"/>
                    <a:pt x="398" y="559"/>
                    <a:pt x="444" y="559"/>
                  </a:cubicBezTo>
                  <a:cubicBezTo>
                    <a:pt x="496" y="559"/>
                    <a:pt x="557" y="536"/>
                    <a:pt x="596" y="521"/>
                  </a:cubicBezTo>
                  <a:cubicBezTo>
                    <a:pt x="677" y="475"/>
                    <a:pt x="752" y="420"/>
                    <a:pt x="820" y="359"/>
                  </a:cubicBezTo>
                  <a:lnTo>
                    <a:pt x="820" y="359"/>
                  </a:lnTo>
                  <a:cubicBezTo>
                    <a:pt x="817" y="367"/>
                    <a:pt x="813" y="374"/>
                    <a:pt x="810" y="382"/>
                  </a:cubicBezTo>
                  <a:cubicBezTo>
                    <a:pt x="726" y="559"/>
                    <a:pt x="652" y="745"/>
                    <a:pt x="596" y="931"/>
                  </a:cubicBezTo>
                  <a:cubicBezTo>
                    <a:pt x="584" y="949"/>
                    <a:pt x="599" y="963"/>
                    <a:pt x="617" y="963"/>
                  </a:cubicBezTo>
                  <a:cubicBezTo>
                    <a:pt x="626" y="963"/>
                    <a:pt x="636" y="959"/>
                    <a:pt x="643" y="949"/>
                  </a:cubicBezTo>
                  <a:cubicBezTo>
                    <a:pt x="708" y="838"/>
                    <a:pt x="763" y="717"/>
                    <a:pt x="810" y="586"/>
                  </a:cubicBezTo>
                  <a:cubicBezTo>
                    <a:pt x="846" y="502"/>
                    <a:pt x="870" y="367"/>
                    <a:pt x="918" y="260"/>
                  </a:cubicBezTo>
                  <a:lnTo>
                    <a:pt x="918" y="260"/>
                  </a:lnTo>
                  <a:cubicBezTo>
                    <a:pt x="960" y="214"/>
                    <a:pt x="998" y="164"/>
                    <a:pt x="1033" y="112"/>
                  </a:cubicBezTo>
                  <a:cubicBezTo>
                    <a:pt x="1040" y="102"/>
                    <a:pt x="1039" y="90"/>
                    <a:pt x="1034" y="80"/>
                  </a:cubicBezTo>
                  <a:lnTo>
                    <a:pt x="1034" y="80"/>
                  </a:lnTo>
                  <a:cubicBezTo>
                    <a:pt x="1034" y="75"/>
                    <a:pt x="1031" y="69"/>
                    <a:pt x="1024" y="66"/>
                  </a:cubicBezTo>
                  <a:cubicBezTo>
                    <a:pt x="1011" y="61"/>
                    <a:pt x="998" y="57"/>
                    <a:pt x="985" y="54"/>
                  </a:cubicBezTo>
                  <a:lnTo>
                    <a:pt x="985" y="54"/>
                  </a:lnTo>
                  <a:cubicBezTo>
                    <a:pt x="983" y="47"/>
                    <a:pt x="977" y="41"/>
                    <a:pt x="968" y="39"/>
                  </a:cubicBezTo>
                  <a:lnTo>
                    <a:pt x="968" y="39"/>
                  </a:lnTo>
                  <a:lnTo>
                    <a:pt x="968" y="38"/>
                  </a:lnTo>
                  <a:cubicBezTo>
                    <a:pt x="967" y="38"/>
                    <a:pt x="966" y="38"/>
                    <a:pt x="965" y="38"/>
                  </a:cubicBezTo>
                  <a:lnTo>
                    <a:pt x="965" y="38"/>
                  </a:lnTo>
                  <a:cubicBezTo>
                    <a:pt x="963" y="38"/>
                    <a:pt x="961" y="38"/>
                    <a:pt x="959" y="38"/>
                  </a:cubicBezTo>
                  <a:cubicBezTo>
                    <a:pt x="953" y="38"/>
                    <a:pt x="945" y="38"/>
                    <a:pt x="935" y="40"/>
                  </a:cubicBezTo>
                  <a:lnTo>
                    <a:pt x="935" y="40"/>
                  </a:lnTo>
                  <a:cubicBezTo>
                    <a:pt x="834" y="14"/>
                    <a:pt x="728" y="0"/>
                    <a:pt x="62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 name="Google Shape;2481;p64"/>
            <p:cNvSpPr/>
            <p:nvPr/>
          </p:nvSpPr>
          <p:spPr>
            <a:xfrm>
              <a:off x="4764064" y="2570592"/>
              <a:ext cx="79304" cy="39307"/>
            </a:xfrm>
            <a:custGeom>
              <a:avLst/>
              <a:gdLst/>
              <a:ahLst/>
              <a:cxnLst/>
              <a:rect l="l" t="t" r="r" b="b"/>
              <a:pathLst>
                <a:path w="1148" h="569" extrusionOk="0">
                  <a:moveTo>
                    <a:pt x="582" y="0"/>
                  </a:moveTo>
                  <a:cubicBezTo>
                    <a:pt x="389" y="0"/>
                    <a:pt x="189" y="7"/>
                    <a:pt x="16" y="93"/>
                  </a:cubicBezTo>
                  <a:cubicBezTo>
                    <a:pt x="0" y="101"/>
                    <a:pt x="5" y="123"/>
                    <a:pt x="24" y="123"/>
                  </a:cubicBezTo>
                  <a:cubicBezTo>
                    <a:pt x="27" y="123"/>
                    <a:pt x="31" y="123"/>
                    <a:pt x="35" y="121"/>
                  </a:cubicBezTo>
                  <a:cubicBezTo>
                    <a:pt x="202" y="66"/>
                    <a:pt x="370" y="47"/>
                    <a:pt x="546" y="47"/>
                  </a:cubicBezTo>
                  <a:cubicBezTo>
                    <a:pt x="630" y="47"/>
                    <a:pt x="714" y="47"/>
                    <a:pt x="807" y="56"/>
                  </a:cubicBezTo>
                  <a:cubicBezTo>
                    <a:pt x="918" y="84"/>
                    <a:pt x="937" y="103"/>
                    <a:pt x="993" y="205"/>
                  </a:cubicBezTo>
                  <a:cubicBezTo>
                    <a:pt x="1021" y="261"/>
                    <a:pt x="1058" y="279"/>
                    <a:pt x="1039" y="326"/>
                  </a:cubicBezTo>
                  <a:cubicBezTo>
                    <a:pt x="1002" y="447"/>
                    <a:pt x="667" y="465"/>
                    <a:pt x="556" y="484"/>
                  </a:cubicBezTo>
                  <a:cubicBezTo>
                    <a:pt x="416" y="503"/>
                    <a:pt x="258" y="484"/>
                    <a:pt x="128" y="549"/>
                  </a:cubicBezTo>
                  <a:cubicBezTo>
                    <a:pt x="119" y="549"/>
                    <a:pt x="128" y="568"/>
                    <a:pt x="128" y="568"/>
                  </a:cubicBezTo>
                  <a:cubicBezTo>
                    <a:pt x="161" y="568"/>
                    <a:pt x="213" y="569"/>
                    <a:pt x="276" y="569"/>
                  </a:cubicBezTo>
                  <a:cubicBezTo>
                    <a:pt x="582" y="569"/>
                    <a:pt x="1147" y="543"/>
                    <a:pt x="1086" y="242"/>
                  </a:cubicBezTo>
                  <a:cubicBezTo>
                    <a:pt x="1049" y="66"/>
                    <a:pt x="844" y="10"/>
                    <a:pt x="686" y="0"/>
                  </a:cubicBezTo>
                  <a:cubicBezTo>
                    <a:pt x="652" y="0"/>
                    <a:pt x="617" y="0"/>
                    <a:pt x="582"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 name="Google Shape;2482;p64"/>
            <p:cNvSpPr/>
            <p:nvPr/>
          </p:nvSpPr>
          <p:spPr>
            <a:xfrm>
              <a:off x="4774771" y="2608792"/>
              <a:ext cx="68182" cy="38823"/>
            </a:xfrm>
            <a:custGeom>
              <a:avLst/>
              <a:gdLst/>
              <a:ahLst/>
              <a:cxnLst/>
              <a:rect l="l" t="t" r="r" b="b"/>
              <a:pathLst>
                <a:path w="987" h="562" extrusionOk="0">
                  <a:moveTo>
                    <a:pt x="125" y="1"/>
                  </a:moveTo>
                  <a:cubicBezTo>
                    <a:pt x="90" y="1"/>
                    <a:pt x="55" y="2"/>
                    <a:pt x="19" y="5"/>
                  </a:cubicBezTo>
                  <a:cubicBezTo>
                    <a:pt x="1" y="5"/>
                    <a:pt x="1" y="24"/>
                    <a:pt x="19" y="24"/>
                  </a:cubicBezTo>
                  <a:cubicBezTo>
                    <a:pt x="196" y="33"/>
                    <a:pt x="363" y="70"/>
                    <a:pt x="522" y="145"/>
                  </a:cubicBezTo>
                  <a:cubicBezTo>
                    <a:pt x="615" y="182"/>
                    <a:pt x="698" y="247"/>
                    <a:pt x="773" y="322"/>
                  </a:cubicBezTo>
                  <a:cubicBezTo>
                    <a:pt x="838" y="396"/>
                    <a:pt x="838" y="480"/>
                    <a:pt x="884" y="554"/>
                  </a:cubicBezTo>
                  <a:cubicBezTo>
                    <a:pt x="889" y="559"/>
                    <a:pt x="896" y="561"/>
                    <a:pt x="903" y="561"/>
                  </a:cubicBezTo>
                  <a:cubicBezTo>
                    <a:pt x="910" y="561"/>
                    <a:pt x="917" y="559"/>
                    <a:pt x="921" y="554"/>
                  </a:cubicBezTo>
                  <a:cubicBezTo>
                    <a:pt x="987" y="368"/>
                    <a:pt x="782" y="210"/>
                    <a:pt x="642" y="126"/>
                  </a:cubicBezTo>
                  <a:cubicBezTo>
                    <a:pt x="479" y="41"/>
                    <a:pt x="303" y="1"/>
                    <a:pt x="125"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 name="Google Shape;2483;p64"/>
            <p:cNvSpPr/>
            <p:nvPr/>
          </p:nvSpPr>
          <p:spPr>
            <a:xfrm>
              <a:off x="4839706" y="2656042"/>
              <a:ext cx="2625" cy="3247"/>
            </a:xfrm>
            <a:custGeom>
              <a:avLst/>
              <a:gdLst/>
              <a:ahLst/>
              <a:cxnLst/>
              <a:rect l="l" t="t" r="r" b="b"/>
              <a:pathLst>
                <a:path w="38" h="47" extrusionOk="0">
                  <a:moveTo>
                    <a:pt x="28" y="0"/>
                  </a:moveTo>
                  <a:cubicBezTo>
                    <a:pt x="9" y="0"/>
                    <a:pt x="9" y="10"/>
                    <a:pt x="9" y="19"/>
                  </a:cubicBezTo>
                  <a:lnTo>
                    <a:pt x="9" y="28"/>
                  </a:lnTo>
                  <a:cubicBezTo>
                    <a:pt x="0" y="37"/>
                    <a:pt x="0" y="37"/>
                    <a:pt x="9" y="47"/>
                  </a:cubicBezTo>
                  <a:lnTo>
                    <a:pt x="19" y="47"/>
                  </a:lnTo>
                  <a:cubicBezTo>
                    <a:pt x="28" y="37"/>
                    <a:pt x="37" y="28"/>
                    <a:pt x="37" y="19"/>
                  </a:cubicBezTo>
                  <a:cubicBezTo>
                    <a:pt x="37" y="10"/>
                    <a:pt x="37" y="0"/>
                    <a:pt x="28"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 name="Google Shape;2484;p64"/>
            <p:cNvSpPr/>
            <p:nvPr/>
          </p:nvSpPr>
          <p:spPr>
            <a:xfrm>
              <a:off x="4847995" y="2552700"/>
              <a:ext cx="39307" cy="73570"/>
            </a:xfrm>
            <a:custGeom>
              <a:avLst/>
              <a:gdLst/>
              <a:ahLst/>
              <a:cxnLst/>
              <a:rect l="l" t="t" r="r" b="b"/>
              <a:pathLst>
                <a:path w="569" h="1065" extrusionOk="0">
                  <a:moveTo>
                    <a:pt x="484" y="8"/>
                  </a:moveTo>
                  <a:lnTo>
                    <a:pt x="484" y="18"/>
                  </a:lnTo>
                  <a:cubicBezTo>
                    <a:pt x="484" y="16"/>
                    <a:pt x="485" y="13"/>
                    <a:pt x="486" y="11"/>
                  </a:cubicBezTo>
                  <a:lnTo>
                    <a:pt x="486" y="11"/>
                  </a:lnTo>
                  <a:cubicBezTo>
                    <a:pt x="485" y="10"/>
                    <a:pt x="485" y="9"/>
                    <a:pt x="484" y="8"/>
                  </a:cubicBezTo>
                  <a:close/>
                  <a:moveTo>
                    <a:pt x="495" y="0"/>
                  </a:moveTo>
                  <a:cubicBezTo>
                    <a:pt x="491" y="0"/>
                    <a:pt x="487" y="6"/>
                    <a:pt x="486" y="11"/>
                  </a:cubicBezTo>
                  <a:lnTo>
                    <a:pt x="486" y="11"/>
                  </a:lnTo>
                  <a:cubicBezTo>
                    <a:pt x="549" y="161"/>
                    <a:pt x="475" y="484"/>
                    <a:pt x="438" y="631"/>
                  </a:cubicBezTo>
                  <a:cubicBezTo>
                    <a:pt x="373" y="864"/>
                    <a:pt x="271" y="1013"/>
                    <a:pt x="20" y="1013"/>
                  </a:cubicBezTo>
                  <a:cubicBezTo>
                    <a:pt x="10" y="1013"/>
                    <a:pt x="1" y="1031"/>
                    <a:pt x="20" y="1041"/>
                  </a:cubicBezTo>
                  <a:cubicBezTo>
                    <a:pt x="56" y="1057"/>
                    <a:pt x="92" y="1065"/>
                    <a:pt x="126" y="1065"/>
                  </a:cubicBezTo>
                  <a:cubicBezTo>
                    <a:pt x="265" y="1065"/>
                    <a:pt x="380" y="942"/>
                    <a:pt x="447" y="808"/>
                  </a:cubicBezTo>
                  <a:cubicBezTo>
                    <a:pt x="503" y="669"/>
                    <a:pt x="531" y="529"/>
                    <a:pt x="531" y="380"/>
                  </a:cubicBezTo>
                  <a:cubicBezTo>
                    <a:pt x="531" y="269"/>
                    <a:pt x="568" y="120"/>
                    <a:pt x="503" y="8"/>
                  </a:cubicBezTo>
                  <a:cubicBezTo>
                    <a:pt x="500" y="3"/>
                    <a:pt x="497" y="0"/>
                    <a:pt x="495"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 name="Google Shape;2485;p64"/>
            <p:cNvSpPr/>
            <p:nvPr/>
          </p:nvSpPr>
          <p:spPr>
            <a:xfrm>
              <a:off x="4824923" y="2547450"/>
              <a:ext cx="38132" cy="81238"/>
            </a:xfrm>
            <a:custGeom>
              <a:avLst/>
              <a:gdLst/>
              <a:ahLst/>
              <a:cxnLst/>
              <a:rect l="l" t="t" r="r" b="b"/>
              <a:pathLst>
                <a:path w="552" h="1176" extrusionOk="0">
                  <a:moveTo>
                    <a:pt x="307" y="1"/>
                  </a:moveTo>
                  <a:cubicBezTo>
                    <a:pt x="316" y="298"/>
                    <a:pt x="465" y="1107"/>
                    <a:pt x="19" y="1117"/>
                  </a:cubicBezTo>
                  <a:cubicBezTo>
                    <a:pt x="0" y="1126"/>
                    <a:pt x="0" y="1154"/>
                    <a:pt x="19" y="1163"/>
                  </a:cubicBezTo>
                  <a:cubicBezTo>
                    <a:pt x="53" y="1172"/>
                    <a:pt x="85" y="1176"/>
                    <a:pt x="114" y="1176"/>
                  </a:cubicBezTo>
                  <a:cubicBezTo>
                    <a:pt x="552" y="1176"/>
                    <a:pt x="369" y="245"/>
                    <a:pt x="316"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7" name="Google Shape;2486;p64"/>
            <p:cNvSpPr/>
            <p:nvPr/>
          </p:nvSpPr>
          <p:spPr>
            <a:xfrm>
              <a:off x="4799225" y="2552148"/>
              <a:ext cx="4559" cy="19342"/>
            </a:xfrm>
            <a:custGeom>
              <a:avLst/>
              <a:gdLst/>
              <a:ahLst/>
              <a:cxnLst/>
              <a:rect l="l" t="t" r="r" b="b"/>
              <a:pathLst>
                <a:path w="66" h="280" extrusionOk="0">
                  <a:moveTo>
                    <a:pt x="19" y="0"/>
                  </a:moveTo>
                  <a:cubicBezTo>
                    <a:pt x="14" y="0"/>
                    <a:pt x="9" y="2"/>
                    <a:pt x="9" y="7"/>
                  </a:cubicBezTo>
                  <a:lnTo>
                    <a:pt x="0" y="7"/>
                  </a:lnTo>
                  <a:cubicBezTo>
                    <a:pt x="0" y="44"/>
                    <a:pt x="9" y="81"/>
                    <a:pt x="9" y="119"/>
                  </a:cubicBezTo>
                  <a:lnTo>
                    <a:pt x="9" y="258"/>
                  </a:lnTo>
                  <a:cubicBezTo>
                    <a:pt x="14" y="272"/>
                    <a:pt x="26" y="279"/>
                    <a:pt x="37" y="279"/>
                  </a:cubicBezTo>
                  <a:cubicBezTo>
                    <a:pt x="49" y="279"/>
                    <a:pt x="61" y="272"/>
                    <a:pt x="65" y="258"/>
                  </a:cubicBezTo>
                  <a:cubicBezTo>
                    <a:pt x="65" y="212"/>
                    <a:pt x="65" y="165"/>
                    <a:pt x="56" y="119"/>
                  </a:cubicBezTo>
                  <a:cubicBezTo>
                    <a:pt x="56" y="81"/>
                    <a:pt x="28" y="54"/>
                    <a:pt x="28" y="7"/>
                  </a:cubicBezTo>
                  <a:cubicBezTo>
                    <a:pt x="28" y="2"/>
                    <a:pt x="23" y="0"/>
                    <a:pt x="19"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8" name="Google Shape;2487;p64"/>
            <p:cNvSpPr/>
            <p:nvPr/>
          </p:nvSpPr>
          <p:spPr>
            <a:xfrm>
              <a:off x="4864712" y="2618947"/>
              <a:ext cx="25767" cy="17201"/>
            </a:xfrm>
            <a:custGeom>
              <a:avLst/>
              <a:gdLst/>
              <a:ahLst/>
              <a:cxnLst/>
              <a:rect l="l" t="t" r="r" b="b"/>
              <a:pathLst>
                <a:path w="373" h="249" extrusionOk="0">
                  <a:moveTo>
                    <a:pt x="51" y="0"/>
                  </a:moveTo>
                  <a:cubicBezTo>
                    <a:pt x="47" y="0"/>
                    <a:pt x="43" y="3"/>
                    <a:pt x="38" y="7"/>
                  </a:cubicBezTo>
                  <a:cubicBezTo>
                    <a:pt x="1" y="54"/>
                    <a:pt x="94" y="119"/>
                    <a:pt x="131" y="147"/>
                  </a:cubicBezTo>
                  <a:cubicBezTo>
                    <a:pt x="205" y="184"/>
                    <a:pt x="270" y="249"/>
                    <a:pt x="354" y="249"/>
                  </a:cubicBezTo>
                  <a:cubicBezTo>
                    <a:pt x="373" y="249"/>
                    <a:pt x="373" y="221"/>
                    <a:pt x="354" y="221"/>
                  </a:cubicBezTo>
                  <a:cubicBezTo>
                    <a:pt x="289" y="212"/>
                    <a:pt x="242" y="156"/>
                    <a:pt x="177" y="119"/>
                  </a:cubicBezTo>
                  <a:cubicBezTo>
                    <a:pt x="159" y="100"/>
                    <a:pt x="131" y="82"/>
                    <a:pt x="112" y="63"/>
                  </a:cubicBezTo>
                  <a:cubicBezTo>
                    <a:pt x="94" y="44"/>
                    <a:pt x="75" y="26"/>
                    <a:pt x="56" y="7"/>
                  </a:cubicBezTo>
                  <a:cubicBezTo>
                    <a:pt x="56" y="3"/>
                    <a:pt x="54" y="0"/>
                    <a:pt x="51"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9" name="Google Shape;2488;p64"/>
            <p:cNvSpPr/>
            <p:nvPr/>
          </p:nvSpPr>
          <p:spPr>
            <a:xfrm>
              <a:off x="3753372" y="2928420"/>
              <a:ext cx="4628" cy="30533"/>
            </a:xfrm>
            <a:custGeom>
              <a:avLst/>
              <a:gdLst/>
              <a:ahLst/>
              <a:cxnLst/>
              <a:rect l="l" t="t" r="r" b="b"/>
              <a:pathLst>
                <a:path w="67" h="442" extrusionOk="0">
                  <a:moveTo>
                    <a:pt x="38" y="0"/>
                  </a:moveTo>
                  <a:cubicBezTo>
                    <a:pt x="38" y="140"/>
                    <a:pt x="20" y="279"/>
                    <a:pt x="1" y="428"/>
                  </a:cubicBezTo>
                  <a:cubicBezTo>
                    <a:pt x="1" y="428"/>
                    <a:pt x="1" y="437"/>
                    <a:pt x="10" y="437"/>
                  </a:cubicBezTo>
                  <a:lnTo>
                    <a:pt x="20" y="437"/>
                  </a:lnTo>
                  <a:cubicBezTo>
                    <a:pt x="22" y="440"/>
                    <a:pt x="26" y="441"/>
                    <a:pt x="30" y="441"/>
                  </a:cubicBezTo>
                  <a:cubicBezTo>
                    <a:pt x="39" y="441"/>
                    <a:pt x="50" y="434"/>
                    <a:pt x="57" y="428"/>
                  </a:cubicBezTo>
                  <a:cubicBezTo>
                    <a:pt x="57" y="400"/>
                    <a:pt x="57" y="381"/>
                    <a:pt x="57" y="363"/>
                  </a:cubicBezTo>
                  <a:cubicBezTo>
                    <a:pt x="57" y="316"/>
                    <a:pt x="66" y="279"/>
                    <a:pt x="66" y="242"/>
                  </a:cubicBezTo>
                  <a:cubicBezTo>
                    <a:pt x="66" y="158"/>
                    <a:pt x="57" y="84"/>
                    <a:pt x="38"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0" name="Google Shape;2489;p64"/>
            <p:cNvSpPr/>
            <p:nvPr/>
          </p:nvSpPr>
          <p:spPr>
            <a:xfrm>
              <a:off x="3828806" y="2567138"/>
              <a:ext cx="44764" cy="33849"/>
            </a:xfrm>
            <a:custGeom>
              <a:avLst/>
              <a:gdLst/>
              <a:ahLst/>
              <a:cxnLst/>
              <a:rect l="l" t="t" r="r" b="b"/>
              <a:pathLst>
                <a:path w="648" h="490" extrusionOk="0">
                  <a:moveTo>
                    <a:pt x="375" y="0"/>
                  </a:moveTo>
                  <a:cubicBezTo>
                    <a:pt x="205" y="0"/>
                    <a:pt x="0" y="124"/>
                    <a:pt x="34" y="302"/>
                  </a:cubicBezTo>
                  <a:cubicBezTo>
                    <a:pt x="43" y="376"/>
                    <a:pt x="81" y="469"/>
                    <a:pt x="164" y="488"/>
                  </a:cubicBezTo>
                  <a:cubicBezTo>
                    <a:pt x="174" y="489"/>
                    <a:pt x="183" y="489"/>
                    <a:pt x="193" y="489"/>
                  </a:cubicBezTo>
                  <a:cubicBezTo>
                    <a:pt x="259" y="489"/>
                    <a:pt x="328" y="462"/>
                    <a:pt x="369" y="413"/>
                  </a:cubicBezTo>
                  <a:cubicBezTo>
                    <a:pt x="406" y="367"/>
                    <a:pt x="434" y="255"/>
                    <a:pt x="369" y="218"/>
                  </a:cubicBezTo>
                  <a:cubicBezTo>
                    <a:pt x="355" y="208"/>
                    <a:pt x="342" y="204"/>
                    <a:pt x="329" y="204"/>
                  </a:cubicBezTo>
                  <a:cubicBezTo>
                    <a:pt x="278" y="204"/>
                    <a:pt x="233" y="263"/>
                    <a:pt x="211" y="292"/>
                  </a:cubicBezTo>
                  <a:lnTo>
                    <a:pt x="211" y="302"/>
                  </a:lnTo>
                  <a:cubicBezTo>
                    <a:pt x="238" y="267"/>
                    <a:pt x="270" y="228"/>
                    <a:pt x="308" y="228"/>
                  </a:cubicBezTo>
                  <a:cubicBezTo>
                    <a:pt x="321" y="228"/>
                    <a:pt x="336" y="233"/>
                    <a:pt x="350" y="246"/>
                  </a:cubicBezTo>
                  <a:cubicBezTo>
                    <a:pt x="388" y="264"/>
                    <a:pt x="397" y="292"/>
                    <a:pt x="369" y="339"/>
                  </a:cubicBezTo>
                  <a:cubicBezTo>
                    <a:pt x="369" y="367"/>
                    <a:pt x="350" y="404"/>
                    <a:pt x="313" y="413"/>
                  </a:cubicBezTo>
                  <a:cubicBezTo>
                    <a:pt x="286" y="435"/>
                    <a:pt x="252" y="444"/>
                    <a:pt x="220" y="444"/>
                  </a:cubicBezTo>
                  <a:cubicBezTo>
                    <a:pt x="197" y="444"/>
                    <a:pt x="174" y="439"/>
                    <a:pt x="155" y="432"/>
                  </a:cubicBezTo>
                  <a:cubicBezTo>
                    <a:pt x="99" y="376"/>
                    <a:pt x="81" y="302"/>
                    <a:pt x="99" y="227"/>
                  </a:cubicBezTo>
                  <a:cubicBezTo>
                    <a:pt x="118" y="181"/>
                    <a:pt x="164" y="134"/>
                    <a:pt x="220" y="116"/>
                  </a:cubicBezTo>
                  <a:cubicBezTo>
                    <a:pt x="260" y="89"/>
                    <a:pt x="307" y="75"/>
                    <a:pt x="354" y="75"/>
                  </a:cubicBezTo>
                  <a:cubicBezTo>
                    <a:pt x="405" y="75"/>
                    <a:pt x="456" y="91"/>
                    <a:pt x="499" y="125"/>
                  </a:cubicBezTo>
                  <a:cubicBezTo>
                    <a:pt x="527" y="143"/>
                    <a:pt x="546" y="162"/>
                    <a:pt x="564" y="190"/>
                  </a:cubicBezTo>
                  <a:cubicBezTo>
                    <a:pt x="592" y="255"/>
                    <a:pt x="536" y="311"/>
                    <a:pt x="527" y="367"/>
                  </a:cubicBezTo>
                  <a:cubicBezTo>
                    <a:pt x="527" y="380"/>
                    <a:pt x="536" y="393"/>
                    <a:pt x="545" y="393"/>
                  </a:cubicBezTo>
                  <a:cubicBezTo>
                    <a:pt x="549" y="393"/>
                    <a:pt x="552" y="391"/>
                    <a:pt x="555" y="385"/>
                  </a:cubicBezTo>
                  <a:cubicBezTo>
                    <a:pt x="629" y="329"/>
                    <a:pt x="648" y="227"/>
                    <a:pt x="620" y="143"/>
                  </a:cubicBezTo>
                  <a:cubicBezTo>
                    <a:pt x="574" y="78"/>
                    <a:pt x="499" y="23"/>
                    <a:pt x="425" y="4"/>
                  </a:cubicBezTo>
                  <a:cubicBezTo>
                    <a:pt x="409" y="1"/>
                    <a:pt x="392" y="0"/>
                    <a:pt x="375"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1" name="Google Shape;2490;p64"/>
            <p:cNvSpPr/>
            <p:nvPr/>
          </p:nvSpPr>
          <p:spPr>
            <a:xfrm>
              <a:off x="4705416" y="3008413"/>
              <a:ext cx="38616" cy="31846"/>
            </a:xfrm>
            <a:custGeom>
              <a:avLst/>
              <a:gdLst/>
              <a:ahLst/>
              <a:cxnLst/>
              <a:rect l="l" t="t" r="r" b="b"/>
              <a:pathLst>
                <a:path w="559" h="461" extrusionOk="0">
                  <a:moveTo>
                    <a:pt x="387" y="1"/>
                  </a:moveTo>
                  <a:cubicBezTo>
                    <a:pt x="359" y="1"/>
                    <a:pt x="332" y="5"/>
                    <a:pt x="307" y="14"/>
                  </a:cubicBezTo>
                  <a:cubicBezTo>
                    <a:pt x="205" y="32"/>
                    <a:pt x="0" y="125"/>
                    <a:pt x="38" y="265"/>
                  </a:cubicBezTo>
                  <a:cubicBezTo>
                    <a:pt x="49" y="320"/>
                    <a:pt x="88" y="340"/>
                    <a:pt x="132" y="340"/>
                  </a:cubicBezTo>
                  <a:cubicBezTo>
                    <a:pt x="193" y="340"/>
                    <a:pt x="266" y="303"/>
                    <a:pt x="298" y="265"/>
                  </a:cubicBezTo>
                  <a:cubicBezTo>
                    <a:pt x="306" y="257"/>
                    <a:pt x="301" y="244"/>
                    <a:pt x="289" y="244"/>
                  </a:cubicBezTo>
                  <a:cubicBezTo>
                    <a:pt x="286" y="244"/>
                    <a:pt x="283" y="245"/>
                    <a:pt x="279" y="246"/>
                  </a:cubicBezTo>
                  <a:lnTo>
                    <a:pt x="289" y="246"/>
                  </a:lnTo>
                  <a:cubicBezTo>
                    <a:pt x="261" y="268"/>
                    <a:pt x="195" y="303"/>
                    <a:pt x="143" y="303"/>
                  </a:cubicBezTo>
                  <a:cubicBezTo>
                    <a:pt x="107" y="303"/>
                    <a:pt x="79" y="286"/>
                    <a:pt x="75" y="237"/>
                  </a:cubicBezTo>
                  <a:cubicBezTo>
                    <a:pt x="75" y="181"/>
                    <a:pt x="149" y="125"/>
                    <a:pt x="186" y="98"/>
                  </a:cubicBezTo>
                  <a:cubicBezTo>
                    <a:pt x="231" y="75"/>
                    <a:pt x="305" y="47"/>
                    <a:pt x="371" y="47"/>
                  </a:cubicBezTo>
                  <a:cubicBezTo>
                    <a:pt x="416" y="47"/>
                    <a:pt x="458" y="60"/>
                    <a:pt x="484" y="98"/>
                  </a:cubicBezTo>
                  <a:cubicBezTo>
                    <a:pt x="521" y="181"/>
                    <a:pt x="512" y="284"/>
                    <a:pt x="438" y="358"/>
                  </a:cubicBezTo>
                  <a:cubicBezTo>
                    <a:pt x="400" y="386"/>
                    <a:pt x="335" y="377"/>
                    <a:pt x="298" y="414"/>
                  </a:cubicBezTo>
                  <a:cubicBezTo>
                    <a:pt x="279" y="432"/>
                    <a:pt x="298" y="460"/>
                    <a:pt x="326" y="460"/>
                  </a:cubicBezTo>
                  <a:cubicBezTo>
                    <a:pt x="382" y="451"/>
                    <a:pt x="447" y="423"/>
                    <a:pt x="493" y="386"/>
                  </a:cubicBezTo>
                  <a:cubicBezTo>
                    <a:pt x="540" y="330"/>
                    <a:pt x="558" y="256"/>
                    <a:pt x="558" y="191"/>
                  </a:cubicBezTo>
                  <a:cubicBezTo>
                    <a:pt x="549" y="125"/>
                    <a:pt x="531" y="70"/>
                    <a:pt x="484" y="23"/>
                  </a:cubicBezTo>
                  <a:cubicBezTo>
                    <a:pt x="453" y="8"/>
                    <a:pt x="420" y="1"/>
                    <a:pt x="387"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2" name="Google Shape;2491;p64"/>
            <p:cNvSpPr/>
            <p:nvPr/>
          </p:nvSpPr>
          <p:spPr>
            <a:xfrm>
              <a:off x="4509025" y="2631727"/>
              <a:ext cx="68458" cy="23694"/>
            </a:xfrm>
            <a:custGeom>
              <a:avLst/>
              <a:gdLst/>
              <a:ahLst/>
              <a:cxnLst/>
              <a:rect l="l" t="t" r="r" b="b"/>
              <a:pathLst>
                <a:path w="991" h="343" extrusionOk="0">
                  <a:moveTo>
                    <a:pt x="964" y="0"/>
                  </a:moveTo>
                  <a:cubicBezTo>
                    <a:pt x="958" y="0"/>
                    <a:pt x="952" y="3"/>
                    <a:pt x="946" y="8"/>
                  </a:cubicBezTo>
                  <a:cubicBezTo>
                    <a:pt x="843" y="195"/>
                    <a:pt x="686" y="262"/>
                    <a:pt x="514" y="262"/>
                  </a:cubicBezTo>
                  <a:cubicBezTo>
                    <a:pt x="362" y="262"/>
                    <a:pt x="198" y="209"/>
                    <a:pt x="54" y="138"/>
                  </a:cubicBezTo>
                  <a:cubicBezTo>
                    <a:pt x="50" y="137"/>
                    <a:pt x="46" y="137"/>
                    <a:pt x="43" y="137"/>
                  </a:cubicBezTo>
                  <a:cubicBezTo>
                    <a:pt x="19" y="137"/>
                    <a:pt x="0" y="161"/>
                    <a:pt x="16" y="185"/>
                  </a:cubicBezTo>
                  <a:cubicBezTo>
                    <a:pt x="140" y="289"/>
                    <a:pt x="297" y="342"/>
                    <a:pt x="450" y="342"/>
                  </a:cubicBezTo>
                  <a:cubicBezTo>
                    <a:pt x="665" y="342"/>
                    <a:pt x="875" y="238"/>
                    <a:pt x="984" y="27"/>
                  </a:cubicBezTo>
                  <a:cubicBezTo>
                    <a:pt x="990" y="14"/>
                    <a:pt x="978" y="0"/>
                    <a:pt x="964"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3" name="Google Shape;2492;p64"/>
            <p:cNvSpPr/>
            <p:nvPr/>
          </p:nvSpPr>
          <p:spPr>
            <a:xfrm>
              <a:off x="4665558" y="2317763"/>
              <a:ext cx="92567" cy="114466"/>
            </a:xfrm>
            <a:custGeom>
              <a:avLst/>
              <a:gdLst/>
              <a:ahLst/>
              <a:cxnLst/>
              <a:rect l="l" t="t" r="r" b="b"/>
              <a:pathLst>
                <a:path w="1340" h="1657" extrusionOk="0">
                  <a:moveTo>
                    <a:pt x="644" y="0"/>
                  </a:moveTo>
                  <a:cubicBezTo>
                    <a:pt x="529" y="0"/>
                    <a:pt x="415" y="47"/>
                    <a:pt x="317" y="145"/>
                  </a:cubicBezTo>
                  <a:cubicBezTo>
                    <a:pt x="47" y="396"/>
                    <a:pt x="1" y="917"/>
                    <a:pt x="196" y="1289"/>
                  </a:cubicBezTo>
                  <a:cubicBezTo>
                    <a:pt x="318" y="1527"/>
                    <a:pt x="509" y="1657"/>
                    <a:pt x="701" y="1657"/>
                  </a:cubicBezTo>
                  <a:cubicBezTo>
                    <a:pt x="816" y="1657"/>
                    <a:pt x="932" y="1610"/>
                    <a:pt x="1033" y="1512"/>
                  </a:cubicBezTo>
                  <a:cubicBezTo>
                    <a:pt x="1294" y="1261"/>
                    <a:pt x="1340" y="740"/>
                    <a:pt x="1145" y="359"/>
                  </a:cubicBezTo>
                  <a:cubicBezTo>
                    <a:pt x="1023" y="128"/>
                    <a:pt x="833" y="0"/>
                    <a:pt x="644" y="0"/>
                  </a:cubicBezTo>
                  <a:close/>
                </a:path>
              </a:pathLst>
            </a:custGeom>
            <a:solidFill>
              <a:srgbClr val="E066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4" name="Google Shape;2493;p64"/>
            <p:cNvSpPr/>
            <p:nvPr/>
          </p:nvSpPr>
          <p:spPr>
            <a:xfrm>
              <a:off x="4655956" y="2249928"/>
              <a:ext cx="43728" cy="54780"/>
            </a:xfrm>
            <a:custGeom>
              <a:avLst/>
              <a:gdLst/>
              <a:ahLst/>
              <a:cxnLst/>
              <a:rect l="l" t="t" r="r" b="b"/>
              <a:pathLst>
                <a:path w="633" h="793" extrusionOk="0">
                  <a:moveTo>
                    <a:pt x="305" y="1"/>
                  </a:moveTo>
                  <a:cubicBezTo>
                    <a:pt x="296" y="1"/>
                    <a:pt x="288" y="1"/>
                    <a:pt x="279" y="2"/>
                  </a:cubicBezTo>
                  <a:cubicBezTo>
                    <a:pt x="121" y="11"/>
                    <a:pt x="0" y="197"/>
                    <a:pt x="19" y="421"/>
                  </a:cubicBezTo>
                  <a:cubicBezTo>
                    <a:pt x="46" y="637"/>
                    <a:pt x="187" y="793"/>
                    <a:pt x="341" y="793"/>
                  </a:cubicBezTo>
                  <a:cubicBezTo>
                    <a:pt x="345" y="793"/>
                    <a:pt x="349" y="793"/>
                    <a:pt x="354" y="793"/>
                  </a:cubicBezTo>
                  <a:cubicBezTo>
                    <a:pt x="512" y="774"/>
                    <a:pt x="633" y="588"/>
                    <a:pt x="605" y="365"/>
                  </a:cubicBezTo>
                  <a:cubicBezTo>
                    <a:pt x="587" y="154"/>
                    <a:pt x="453" y="1"/>
                    <a:pt x="305" y="1"/>
                  </a:cubicBezTo>
                  <a:close/>
                </a:path>
              </a:pathLst>
            </a:custGeom>
            <a:solidFill>
              <a:srgbClr val="2A222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5" name="Google Shape;2494;p64"/>
            <p:cNvSpPr/>
            <p:nvPr/>
          </p:nvSpPr>
          <p:spPr>
            <a:xfrm>
              <a:off x="4494726" y="2243503"/>
              <a:ext cx="45662" cy="54919"/>
            </a:xfrm>
            <a:custGeom>
              <a:avLst/>
              <a:gdLst/>
              <a:ahLst/>
              <a:cxnLst/>
              <a:rect l="l" t="t" r="r" b="b"/>
              <a:pathLst>
                <a:path w="661" h="795" extrusionOk="0">
                  <a:moveTo>
                    <a:pt x="356" y="1"/>
                  </a:moveTo>
                  <a:cubicBezTo>
                    <a:pt x="207" y="1"/>
                    <a:pt x="64" y="153"/>
                    <a:pt x="38" y="355"/>
                  </a:cubicBezTo>
                  <a:cubicBezTo>
                    <a:pt x="0" y="569"/>
                    <a:pt x="103" y="774"/>
                    <a:pt x="270" y="793"/>
                  </a:cubicBezTo>
                  <a:cubicBezTo>
                    <a:pt x="279" y="794"/>
                    <a:pt x="288" y="794"/>
                    <a:pt x="297" y="794"/>
                  </a:cubicBezTo>
                  <a:cubicBezTo>
                    <a:pt x="446" y="794"/>
                    <a:pt x="588" y="650"/>
                    <a:pt x="623" y="439"/>
                  </a:cubicBezTo>
                  <a:cubicBezTo>
                    <a:pt x="661" y="225"/>
                    <a:pt x="540" y="30"/>
                    <a:pt x="382" y="2"/>
                  </a:cubicBezTo>
                  <a:cubicBezTo>
                    <a:pt x="373" y="1"/>
                    <a:pt x="365" y="1"/>
                    <a:pt x="356" y="1"/>
                  </a:cubicBezTo>
                  <a:close/>
                </a:path>
              </a:pathLst>
            </a:custGeom>
            <a:solidFill>
              <a:srgbClr val="2A222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6" name="Google Shape;2495;p64"/>
            <p:cNvSpPr/>
            <p:nvPr/>
          </p:nvSpPr>
          <p:spPr>
            <a:xfrm>
              <a:off x="4582111" y="2308092"/>
              <a:ext cx="66179" cy="52224"/>
            </a:xfrm>
            <a:custGeom>
              <a:avLst/>
              <a:gdLst/>
              <a:ahLst/>
              <a:cxnLst/>
              <a:rect l="l" t="t" r="r" b="b"/>
              <a:pathLst>
                <a:path w="958" h="756" extrusionOk="0">
                  <a:moveTo>
                    <a:pt x="711" y="1"/>
                  </a:moveTo>
                  <a:cubicBezTo>
                    <a:pt x="636" y="1"/>
                    <a:pt x="557" y="26"/>
                    <a:pt x="484" y="62"/>
                  </a:cubicBezTo>
                  <a:cubicBezTo>
                    <a:pt x="344" y="155"/>
                    <a:pt x="177" y="202"/>
                    <a:pt x="0" y="220"/>
                  </a:cubicBezTo>
                  <a:cubicBezTo>
                    <a:pt x="52" y="231"/>
                    <a:pt x="104" y="236"/>
                    <a:pt x="156" y="236"/>
                  </a:cubicBezTo>
                  <a:cubicBezTo>
                    <a:pt x="284" y="236"/>
                    <a:pt x="412" y="205"/>
                    <a:pt x="530" y="146"/>
                  </a:cubicBezTo>
                  <a:cubicBezTo>
                    <a:pt x="573" y="121"/>
                    <a:pt x="621" y="109"/>
                    <a:pt x="670" y="109"/>
                  </a:cubicBezTo>
                  <a:cubicBezTo>
                    <a:pt x="694" y="109"/>
                    <a:pt x="719" y="112"/>
                    <a:pt x="744" y="118"/>
                  </a:cubicBezTo>
                  <a:cubicBezTo>
                    <a:pt x="809" y="137"/>
                    <a:pt x="846" y="202"/>
                    <a:pt x="846" y="267"/>
                  </a:cubicBezTo>
                  <a:cubicBezTo>
                    <a:pt x="846" y="341"/>
                    <a:pt x="818" y="406"/>
                    <a:pt x="763" y="462"/>
                  </a:cubicBezTo>
                  <a:cubicBezTo>
                    <a:pt x="716" y="527"/>
                    <a:pt x="651" y="583"/>
                    <a:pt x="577" y="620"/>
                  </a:cubicBezTo>
                  <a:cubicBezTo>
                    <a:pt x="466" y="675"/>
                    <a:pt x="340" y="705"/>
                    <a:pt x="213" y="705"/>
                  </a:cubicBezTo>
                  <a:cubicBezTo>
                    <a:pt x="170" y="705"/>
                    <a:pt x="126" y="702"/>
                    <a:pt x="84" y="694"/>
                  </a:cubicBezTo>
                  <a:lnTo>
                    <a:pt x="84" y="694"/>
                  </a:lnTo>
                  <a:cubicBezTo>
                    <a:pt x="173" y="734"/>
                    <a:pt x="269" y="755"/>
                    <a:pt x="367" y="755"/>
                  </a:cubicBezTo>
                  <a:cubicBezTo>
                    <a:pt x="453" y="755"/>
                    <a:pt x="540" y="739"/>
                    <a:pt x="623" y="704"/>
                  </a:cubicBezTo>
                  <a:cubicBezTo>
                    <a:pt x="707" y="667"/>
                    <a:pt x="790" y="611"/>
                    <a:pt x="856" y="536"/>
                  </a:cubicBezTo>
                  <a:cubicBezTo>
                    <a:pt x="921" y="462"/>
                    <a:pt x="958" y="360"/>
                    <a:pt x="958" y="257"/>
                  </a:cubicBezTo>
                  <a:cubicBezTo>
                    <a:pt x="958" y="211"/>
                    <a:pt x="939" y="155"/>
                    <a:pt x="911" y="109"/>
                  </a:cubicBezTo>
                  <a:cubicBezTo>
                    <a:pt x="883" y="62"/>
                    <a:pt x="828" y="25"/>
                    <a:pt x="772" y="6"/>
                  </a:cubicBezTo>
                  <a:cubicBezTo>
                    <a:pt x="752" y="2"/>
                    <a:pt x="732" y="1"/>
                    <a:pt x="711" y="1"/>
                  </a:cubicBezTo>
                  <a:close/>
                </a:path>
              </a:pathLst>
            </a:custGeom>
            <a:solidFill>
              <a:srgbClr val="1E1E1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7" name="Google Shape;2496;p64"/>
            <p:cNvSpPr/>
            <p:nvPr/>
          </p:nvSpPr>
          <p:spPr>
            <a:xfrm>
              <a:off x="4321269" y="2274934"/>
              <a:ext cx="138022" cy="115087"/>
            </a:xfrm>
            <a:custGeom>
              <a:avLst/>
              <a:gdLst/>
              <a:ahLst/>
              <a:cxnLst/>
              <a:rect l="l" t="t" r="r" b="b"/>
              <a:pathLst>
                <a:path w="1998" h="1666" extrusionOk="0">
                  <a:moveTo>
                    <a:pt x="1089" y="1"/>
                  </a:moveTo>
                  <a:cubicBezTo>
                    <a:pt x="1043" y="1"/>
                    <a:pt x="996" y="4"/>
                    <a:pt x="949" y="12"/>
                  </a:cubicBezTo>
                  <a:cubicBezTo>
                    <a:pt x="214" y="133"/>
                    <a:pt x="1" y="1072"/>
                    <a:pt x="605" y="1509"/>
                  </a:cubicBezTo>
                  <a:cubicBezTo>
                    <a:pt x="757" y="1617"/>
                    <a:pt x="923" y="1665"/>
                    <a:pt x="1084" y="1665"/>
                  </a:cubicBezTo>
                  <a:cubicBezTo>
                    <a:pt x="1562" y="1665"/>
                    <a:pt x="1997" y="1240"/>
                    <a:pt x="1907" y="691"/>
                  </a:cubicBezTo>
                  <a:cubicBezTo>
                    <a:pt x="1840" y="282"/>
                    <a:pt x="1489" y="1"/>
                    <a:pt x="1089" y="1"/>
                  </a:cubicBezTo>
                  <a:close/>
                </a:path>
              </a:pathLst>
            </a:custGeom>
            <a:solidFill>
              <a:srgbClr val="E066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8" name="Google Shape;2497;p64"/>
            <p:cNvSpPr/>
            <p:nvPr/>
          </p:nvSpPr>
          <p:spPr>
            <a:xfrm>
              <a:off x="1919588" y="3990300"/>
              <a:ext cx="5075100" cy="5075100"/>
            </a:xfrm>
            <a:prstGeom prst="ellipse">
              <a:avLst/>
            </a:pr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69" name="Google Shape;2498;p64"/>
            <p:cNvSpPr/>
            <p:nvPr/>
          </p:nvSpPr>
          <p:spPr>
            <a:xfrm>
              <a:off x="2082638" y="4295300"/>
              <a:ext cx="4749000" cy="4749000"/>
            </a:xfrm>
            <a:prstGeom prst="ellipse">
              <a:avLst/>
            </a:pr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70" name="Google Shape;2499;p64"/>
            <p:cNvGrpSpPr/>
            <p:nvPr/>
          </p:nvGrpSpPr>
          <p:grpSpPr>
            <a:xfrm>
              <a:off x="2411446" y="3785965"/>
              <a:ext cx="3735993" cy="1390283"/>
              <a:chOff x="2411446" y="3785965"/>
              <a:chExt cx="3735993" cy="1390283"/>
            </a:xfrm>
          </p:grpSpPr>
          <p:sp>
            <p:nvSpPr>
              <p:cNvPr id="71" name="Google Shape;2500;p64"/>
              <p:cNvSpPr/>
              <p:nvPr/>
            </p:nvSpPr>
            <p:spPr>
              <a:xfrm>
                <a:off x="2776321" y="3785965"/>
                <a:ext cx="379111" cy="457171"/>
              </a:xfrm>
              <a:custGeom>
                <a:avLst/>
                <a:gdLst/>
                <a:ahLst/>
                <a:cxnLst/>
                <a:rect l="l" t="t" r="r" b="b"/>
                <a:pathLst>
                  <a:path w="5488" h="6618" extrusionOk="0">
                    <a:moveTo>
                      <a:pt x="4771" y="1"/>
                    </a:moveTo>
                    <a:cubicBezTo>
                      <a:pt x="3860" y="1265"/>
                      <a:pt x="4148" y="3311"/>
                      <a:pt x="4092" y="4799"/>
                    </a:cubicBezTo>
                    <a:cubicBezTo>
                      <a:pt x="3931" y="3865"/>
                      <a:pt x="3084" y="658"/>
                      <a:pt x="1820" y="658"/>
                    </a:cubicBezTo>
                    <a:cubicBezTo>
                      <a:pt x="1775" y="658"/>
                      <a:pt x="1730" y="662"/>
                      <a:pt x="1684" y="670"/>
                    </a:cubicBezTo>
                    <a:cubicBezTo>
                      <a:pt x="1414" y="2000"/>
                      <a:pt x="2484" y="3386"/>
                      <a:pt x="2837" y="4613"/>
                    </a:cubicBezTo>
                    <a:cubicBezTo>
                      <a:pt x="2505" y="4368"/>
                      <a:pt x="1864" y="3760"/>
                      <a:pt x="1348" y="3760"/>
                    </a:cubicBezTo>
                    <a:cubicBezTo>
                      <a:pt x="1257" y="3760"/>
                      <a:pt x="1170" y="3779"/>
                      <a:pt x="1089" y="3823"/>
                    </a:cubicBezTo>
                    <a:cubicBezTo>
                      <a:pt x="1182" y="4223"/>
                      <a:pt x="1610" y="4464"/>
                      <a:pt x="1944" y="4660"/>
                    </a:cubicBezTo>
                    <a:cubicBezTo>
                      <a:pt x="1563" y="4569"/>
                      <a:pt x="1003" y="4254"/>
                      <a:pt x="537" y="4254"/>
                    </a:cubicBezTo>
                    <a:cubicBezTo>
                      <a:pt x="332" y="4254"/>
                      <a:pt x="146" y="4315"/>
                      <a:pt x="1" y="4483"/>
                    </a:cubicBezTo>
                    <a:cubicBezTo>
                      <a:pt x="233" y="5311"/>
                      <a:pt x="1619" y="5748"/>
                      <a:pt x="2298" y="6157"/>
                    </a:cubicBezTo>
                    <a:cubicBezTo>
                      <a:pt x="2577" y="6330"/>
                      <a:pt x="3088" y="6617"/>
                      <a:pt x="3682" y="6617"/>
                    </a:cubicBezTo>
                    <a:cubicBezTo>
                      <a:pt x="4076" y="6617"/>
                      <a:pt x="4506" y="6491"/>
                      <a:pt x="4929" y="6120"/>
                    </a:cubicBezTo>
                    <a:cubicBezTo>
                      <a:pt x="5115" y="5469"/>
                      <a:pt x="5134" y="4697"/>
                      <a:pt x="5162" y="4027"/>
                    </a:cubicBezTo>
                    <a:cubicBezTo>
                      <a:pt x="5208" y="2883"/>
                      <a:pt x="5487" y="996"/>
                      <a:pt x="4771"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2" name="Google Shape;2501;p64"/>
              <p:cNvSpPr/>
              <p:nvPr/>
            </p:nvSpPr>
            <p:spPr>
              <a:xfrm>
                <a:off x="3298764" y="4140691"/>
                <a:ext cx="162614" cy="227757"/>
              </a:xfrm>
              <a:custGeom>
                <a:avLst/>
                <a:gdLst/>
                <a:ahLst/>
                <a:cxnLst/>
                <a:rect l="l" t="t" r="r" b="b"/>
                <a:pathLst>
                  <a:path w="2354" h="3297" extrusionOk="0">
                    <a:moveTo>
                      <a:pt x="313" y="1644"/>
                    </a:moveTo>
                    <a:cubicBezTo>
                      <a:pt x="317" y="1644"/>
                      <a:pt x="334" y="1654"/>
                      <a:pt x="370" y="1679"/>
                    </a:cubicBezTo>
                    <a:cubicBezTo>
                      <a:pt x="488" y="1763"/>
                      <a:pt x="591" y="1870"/>
                      <a:pt x="699" y="1966"/>
                    </a:cubicBezTo>
                    <a:lnTo>
                      <a:pt x="699" y="1966"/>
                    </a:lnTo>
                    <a:cubicBezTo>
                      <a:pt x="663" y="1938"/>
                      <a:pt x="628" y="1911"/>
                      <a:pt x="593" y="1884"/>
                    </a:cubicBezTo>
                    <a:cubicBezTo>
                      <a:pt x="570" y="1868"/>
                      <a:pt x="294" y="1644"/>
                      <a:pt x="313" y="1644"/>
                    </a:cubicBezTo>
                    <a:close/>
                    <a:moveTo>
                      <a:pt x="1527" y="0"/>
                    </a:moveTo>
                    <a:cubicBezTo>
                      <a:pt x="1474" y="0"/>
                      <a:pt x="1427" y="35"/>
                      <a:pt x="1412" y="89"/>
                    </a:cubicBezTo>
                    <a:cubicBezTo>
                      <a:pt x="1337" y="489"/>
                      <a:pt x="1458" y="916"/>
                      <a:pt x="1458" y="1326"/>
                    </a:cubicBezTo>
                    <a:cubicBezTo>
                      <a:pt x="1458" y="1688"/>
                      <a:pt x="1477" y="2050"/>
                      <a:pt x="1516" y="2409"/>
                    </a:cubicBezTo>
                    <a:lnTo>
                      <a:pt x="1516" y="2409"/>
                    </a:lnTo>
                    <a:cubicBezTo>
                      <a:pt x="1513" y="2424"/>
                      <a:pt x="1510" y="2438"/>
                      <a:pt x="1507" y="2452"/>
                    </a:cubicBezTo>
                    <a:lnTo>
                      <a:pt x="1507" y="2452"/>
                    </a:lnTo>
                    <a:cubicBezTo>
                      <a:pt x="1292" y="2251"/>
                      <a:pt x="1071" y="2060"/>
                      <a:pt x="835" y="1884"/>
                    </a:cubicBezTo>
                    <a:cubicBezTo>
                      <a:pt x="593" y="1679"/>
                      <a:pt x="407" y="1446"/>
                      <a:pt x="100" y="1344"/>
                    </a:cubicBezTo>
                    <a:cubicBezTo>
                      <a:pt x="92" y="1341"/>
                      <a:pt x="84" y="1340"/>
                      <a:pt x="76" y="1340"/>
                    </a:cubicBezTo>
                    <a:cubicBezTo>
                      <a:pt x="32" y="1340"/>
                      <a:pt x="1" y="1381"/>
                      <a:pt x="17" y="1428"/>
                    </a:cubicBezTo>
                    <a:cubicBezTo>
                      <a:pt x="72" y="1725"/>
                      <a:pt x="407" y="1911"/>
                      <a:pt x="630" y="2079"/>
                    </a:cubicBezTo>
                    <a:cubicBezTo>
                      <a:pt x="851" y="2240"/>
                      <a:pt x="1082" y="2391"/>
                      <a:pt x="1312" y="2545"/>
                    </a:cubicBezTo>
                    <a:lnTo>
                      <a:pt x="1312" y="2545"/>
                    </a:lnTo>
                    <a:cubicBezTo>
                      <a:pt x="1315" y="2561"/>
                      <a:pt x="1323" y="2576"/>
                      <a:pt x="1337" y="2590"/>
                    </a:cubicBezTo>
                    <a:cubicBezTo>
                      <a:pt x="1384" y="2646"/>
                      <a:pt x="1412" y="2720"/>
                      <a:pt x="1421" y="2804"/>
                    </a:cubicBezTo>
                    <a:cubicBezTo>
                      <a:pt x="1433" y="2905"/>
                      <a:pt x="1510" y="2950"/>
                      <a:pt x="1594" y="2950"/>
                    </a:cubicBezTo>
                    <a:cubicBezTo>
                      <a:pt x="1642" y="2950"/>
                      <a:pt x="1692" y="2935"/>
                      <a:pt x="1733" y="2908"/>
                    </a:cubicBezTo>
                    <a:lnTo>
                      <a:pt x="1733" y="2908"/>
                    </a:lnTo>
                    <a:cubicBezTo>
                      <a:pt x="1754" y="2903"/>
                      <a:pt x="1774" y="2893"/>
                      <a:pt x="1788" y="2876"/>
                    </a:cubicBezTo>
                    <a:lnTo>
                      <a:pt x="1788" y="2876"/>
                    </a:lnTo>
                    <a:cubicBezTo>
                      <a:pt x="1965" y="3005"/>
                      <a:pt x="2136" y="3140"/>
                      <a:pt x="2295" y="3288"/>
                    </a:cubicBezTo>
                    <a:cubicBezTo>
                      <a:pt x="2299" y="3294"/>
                      <a:pt x="2305" y="3296"/>
                      <a:pt x="2310" y="3296"/>
                    </a:cubicBezTo>
                    <a:cubicBezTo>
                      <a:pt x="2331" y="3296"/>
                      <a:pt x="2354" y="3265"/>
                      <a:pt x="2332" y="3251"/>
                    </a:cubicBezTo>
                    <a:cubicBezTo>
                      <a:pt x="2170" y="3088"/>
                      <a:pt x="1995" y="2938"/>
                      <a:pt x="1815" y="2795"/>
                    </a:cubicBezTo>
                    <a:lnTo>
                      <a:pt x="1815" y="2795"/>
                    </a:lnTo>
                    <a:cubicBezTo>
                      <a:pt x="1819" y="2780"/>
                      <a:pt x="1821" y="2765"/>
                      <a:pt x="1821" y="2748"/>
                    </a:cubicBezTo>
                    <a:cubicBezTo>
                      <a:pt x="1802" y="2116"/>
                      <a:pt x="1830" y="1493"/>
                      <a:pt x="1821" y="861"/>
                    </a:cubicBezTo>
                    <a:cubicBezTo>
                      <a:pt x="1811" y="647"/>
                      <a:pt x="1867" y="70"/>
                      <a:pt x="1560" y="5"/>
                    </a:cubicBezTo>
                    <a:cubicBezTo>
                      <a:pt x="1549" y="2"/>
                      <a:pt x="1538" y="0"/>
                      <a:pt x="152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3" name="Google Shape;2502;p64"/>
              <p:cNvSpPr/>
              <p:nvPr/>
            </p:nvSpPr>
            <p:spPr>
              <a:xfrm>
                <a:off x="3311543" y="4239819"/>
                <a:ext cx="133601" cy="135880"/>
              </a:xfrm>
              <a:custGeom>
                <a:avLst/>
                <a:gdLst/>
                <a:ahLst/>
                <a:cxnLst/>
                <a:rect l="l" t="t" r="r" b="b"/>
                <a:pathLst>
                  <a:path w="1934" h="1967" extrusionOk="0">
                    <a:moveTo>
                      <a:pt x="628" y="639"/>
                    </a:moveTo>
                    <a:cubicBezTo>
                      <a:pt x="773" y="786"/>
                      <a:pt x="909" y="943"/>
                      <a:pt x="1036" y="1109"/>
                    </a:cubicBezTo>
                    <a:lnTo>
                      <a:pt x="1036" y="1109"/>
                    </a:lnTo>
                    <a:cubicBezTo>
                      <a:pt x="882" y="958"/>
                      <a:pt x="745" y="780"/>
                      <a:pt x="628" y="639"/>
                    </a:cubicBezTo>
                    <a:close/>
                    <a:moveTo>
                      <a:pt x="77" y="1"/>
                    </a:moveTo>
                    <a:cubicBezTo>
                      <a:pt x="35" y="1"/>
                      <a:pt x="1" y="51"/>
                      <a:pt x="8" y="95"/>
                    </a:cubicBezTo>
                    <a:cubicBezTo>
                      <a:pt x="36" y="318"/>
                      <a:pt x="380" y="569"/>
                      <a:pt x="520" y="737"/>
                    </a:cubicBezTo>
                    <a:cubicBezTo>
                      <a:pt x="696" y="935"/>
                      <a:pt x="970" y="1284"/>
                      <a:pt x="1266" y="1413"/>
                    </a:cubicBezTo>
                    <a:lnTo>
                      <a:pt x="1266" y="1413"/>
                    </a:lnTo>
                    <a:cubicBezTo>
                      <a:pt x="1296" y="1454"/>
                      <a:pt x="1326" y="1495"/>
                      <a:pt x="1357" y="1537"/>
                    </a:cubicBezTo>
                    <a:cubicBezTo>
                      <a:pt x="1459" y="1676"/>
                      <a:pt x="1626" y="1788"/>
                      <a:pt x="1719" y="1927"/>
                    </a:cubicBezTo>
                    <a:cubicBezTo>
                      <a:pt x="1732" y="1953"/>
                      <a:pt x="1763" y="1967"/>
                      <a:pt x="1794" y="1967"/>
                    </a:cubicBezTo>
                    <a:cubicBezTo>
                      <a:pt x="1829" y="1967"/>
                      <a:pt x="1863" y="1948"/>
                      <a:pt x="1868" y="1909"/>
                    </a:cubicBezTo>
                    <a:cubicBezTo>
                      <a:pt x="1933" y="1527"/>
                      <a:pt x="1533" y="1239"/>
                      <a:pt x="1282" y="1007"/>
                    </a:cubicBezTo>
                    <a:cubicBezTo>
                      <a:pt x="920" y="644"/>
                      <a:pt x="529" y="309"/>
                      <a:pt x="111" y="11"/>
                    </a:cubicBezTo>
                    <a:cubicBezTo>
                      <a:pt x="99" y="4"/>
                      <a:pt x="88" y="1"/>
                      <a:pt x="7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4" name="Google Shape;2503;p64"/>
              <p:cNvSpPr/>
              <p:nvPr/>
            </p:nvSpPr>
            <p:spPr>
              <a:xfrm>
                <a:off x="4200519" y="4234977"/>
                <a:ext cx="10362" cy="7806"/>
              </a:xfrm>
              <a:custGeom>
                <a:avLst/>
                <a:gdLst/>
                <a:ahLst/>
                <a:cxnLst/>
                <a:rect l="l" t="t" r="r" b="b"/>
                <a:pathLst>
                  <a:path w="150" h="113" extrusionOk="0">
                    <a:moveTo>
                      <a:pt x="75" y="1"/>
                    </a:moveTo>
                    <a:cubicBezTo>
                      <a:pt x="0" y="1"/>
                      <a:pt x="0" y="112"/>
                      <a:pt x="75" y="112"/>
                    </a:cubicBezTo>
                    <a:cubicBezTo>
                      <a:pt x="149" y="112"/>
                      <a:pt x="149" y="1"/>
                      <a:pt x="75" y="1"/>
                    </a:cubicBezTo>
                    <a:close/>
                  </a:path>
                </a:pathLst>
              </a:custGeom>
              <a:solidFill>
                <a:srgbClr val="19342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5" name="Google Shape;2504;p64"/>
              <p:cNvSpPr/>
              <p:nvPr/>
            </p:nvSpPr>
            <p:spPr>
              <a:xfrm>
                <a:off x="4137381" y="4086112"/>
                <a:ext cx="131252" cy="165654"/>
              </a:xfrm>
              <a:custGeom>
                <a:avLst/>
                <a:gdLst/>
                <a:ahLst/>
                <a:cxnLst/>
                <a:rect l="l" t="t" r="r" b="b"/>
                <a:pathLst>
                  <a:path w="1900" h="2398" extrusionOk="0">
                    <a:moveTo>
                      <a:pt x="1530" y="350"/>
                    </a:moveTo>
                    <a:cubicBezTo>
                      <a:pt x="1517" y="725"/>
                      <a:pt x="1282" y="1146"/>
                      <a:pt x="1035" y="1393"/>
                    </a:cubicBezTo>
                    <a:cubicBezTo>
                      <a:pt x="987" y="1441"/>
                      <a:pt x="935" y="1485"/>
                      <a:pt x="882" y="1527"/>
                    </a:cubicBezTo>
                    <a:lnTo>
                      <a:pt x="882" y="1527"/>
                    </a:lnTo>
                    <a:cubicBezTo>
                      <a:pt x="953" y="1328"/>
                      <a:pt x="1060" y="1141"/>
                      <a:pt x="1175" y="956"/>
                    </a:cubicBezTo>
                    <a:cubicBezTo>
                      <a:pt x="1278" y="784"/>
                      <a:pt x="1391" y="540"/>
                      <a:pt x="1530" y="350"/>
                    </a:cubicBezTo>
                    <a:close/>
                    <a:moveTo>
                      <a:pt x="1609" y="1"/>
                    </a:moveTo>
                    <a:cubicBezTo>
                      <a:pt x="1583" y="1"/>
                      <a:pt x="1558" y="9"/>
                      <a:pt x="1537" y="26"/>
                    </a:cubicBezTo>
                    <a:cubicBezTo>
                      <a:pt x="1286" y="250"/>
                      <a:pt x="1091" y="687"/>
                      <a:pt x="933" y="975"/>
                    </a:cubicBezTo>
                    <a:cubicBezTo>
                      <a:pt x="785" y="1258"/>
                      <a:pt x="681" y="1452"/>
                      <a:pt x="638" y="1699"/>
                    </a:cubicBezTo>
                    <a:lnTo>
                      <a:pt x="638" y="1699"/>
                    </a:lnTo>
                    <a:cubicBezTo>
                      <a:pt x="636" y="1700"/>
                      <a:pt x="634" y="1701"/>
                      <a:pt x="632" y="1703"/>
                    </a:cubicBezTo>
                    <a:lnTo>
                      <a:pt x="632" y="1703"/>
                    </a:lnTo>
                    <a:cubicBezTo>
                      <a:pt x="613" y="1677"/>
                      <a:pt x="594" y="1650"/>
                      <a:pt x="577" y="1622"/>
                    </a:cubicBezTo>
                    <a:lnTo>
                      <a:pt x="577" y="1622"/>
                    </a:lnTo>
                    <a:cubicBezTo>
                      <a:pt x="485" y="1277"/>
                      <a:pt x="499" y="883"/>
                      <a:pt x="254" y="612"/>
                    </a:cubicBezTo>
                    <a:cubicBezTo>
                      <a:pt x="238" y="599"/>
                      <a:pt x="219" y="593"/>
                      <a:pt x="200" y="593"/>
                    </a:cubicBezTo>
                    <a:cubicBezTo>
                      <a:pt x="167" y="593"/>
                      <a:pt x="136" y="613"/>
                      <a:pt x="124" y="649"/>
                    </a:cubicBezTo>
                    <a:cubicBezTo>
                      <a:pt x="0" y="975"/>
                      <a:pt x="104" y="1519"/>
                      <a:pt x="350" y="1906"/>
                    </a:cubicBezTo>
                    <a:lnTo>
                      <a:pt x="350" y="1906"/>
                    </a:lnTo>
                    <a:cubicBezTo>
                      <a:pt x="285" y="1959"/>
                      <a:pt x="225" y="2017"/>
                      <a:pt x="170" y="2081"/>
                    </a:cubicBezTo>
                    <a:cubicBezTo>
                      <a:pt x="63" y="2205"/>
                      <a:pt x="158" y="2398"/>
                      <a:pt x="300" y="2398"/>
                    </a:cubicBezTo>
                    <a:cubicBezTo>
                      <a:pt x="330" y="2398"/>
                      <a:pt x="361" y="2389"/>
                      <a:pt x="393" y="2370"/>
                    </a:cubicBezTo>
                    <a:cubicBezTo>
                      <a:pt x="470" y="2324"/>
                      <a:pt x="548" y="2273"/>
                      <a:pt x="626" y="2217"/>
                    </a:cubicBezTo>
                    <a:lnTo>
                      <a:pt x="626" y="2217"/>
                    </a:lnTo>
                    <a:cubicBezTo>
                      <a:pt x="735" y="2301"/>
                      <a:pt x="857" y="2353"/>
                      <a:pt x="989" y="2360"/>
                    </a:cubicBezTo>
                    <a:cubicBezTo>
                      <a:pt x="1119" y="2360"/>
                      <a:pt x="1193" y="2147"/>
                      <a:pt x="1063" y="2091"/>
                    </a:cubicBezTo>
                    <a:cubicBezTo>
                      <a:pt x="1009" y="2067"/>
                      <a:pt x="956" y="2034"/>
                      <a:pt x="904" y="1994"/>
                    </a:cubicBezTo>
                    <a:lnTo>
                      <a:pt x="904" y="1994"/>
                    </a:lnTo>
                    <a:cubicBezTo>
                      <a:pt x="1454" y="1505"/>
                      <a:pt x="1900" y="795"/>
                      <a:pt x="1714" y="73"/>
                    </a:cubicBezTo>
                    <a:cubicBezTo>
                      <a:pt x="1696" y="26"/>
                      <a:pt x="1653" y="1"/>
                      <a:pt x="1609"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6" name="Google Shape;2505;p64"/>
              <p:cNvSpPr/>
              <p:nvPr/>
            </p:nvSpPr>
            <p:spPr>
              <a:xfrm>
                <a:off x="2411446" y="4706861"/>
                <a:ext cx="123446" cy="51879"/>
              </a:xfrm>
              <a:custGeom>
                <a:avLst/>
                <a:gdLst/>
                <a:ahLst/>
                <a:cxnLst/>
                <a:rect l="l" t="t" r="r" b="b"/>
                <a:pathLst>
                  <a:path w="1787" h="751" extrusionOk="0">
                    <a:moveTo>
                      <a:pt x="549" y="273"/>
                    </a:moveTo>
                    <a:cubicBezTo>
                      <a:pt x="717" y="273"/>
                      <a:pt x="890" y="312"/>
                      <a:pt x="1014" y="374"/>
                    </a:cubicBezTo>
                    <a:cubicBezTo>
                      <a:pt x="1101" y="417"/>
                      <a:pt x="1176" y="477"/>
                      <a:pt x="1258" y="528"/>
                    </a:cubicBezTo>
                    <a:lnTo>
                      <a:pt x="1258" y="528"/>
                    </a:lnTo>
                    <a:cubicBezTo>
                      <a:pt x="948" y="499"/>
                      <a:pt x="592" y="439"/>
                      <a:pt x="347" y="294"/>
                    </a:cubicBezTo>
                    <a:lnTo>
                      <a:pt x="347" y="294"/>
                    </a:lnTo>
                    <a:cubicBezTo>
                      <a:pt x="411" y="279"/>
                      <a:pt x="480" y="273"/>
                      <a:pt x="549" y="273"/>
                    </a:cubicBezTo>
                    <a:close/>
                    <a:moveTo>
                      <a:pt x="647" y="0"/>
                    </a:moveTo>
                    <a:cubicBezTo>
                      <a:pt x="440" y="0"/>
                      <a:pt x="229" y="54"/>
                      <a:pt x="75" y="169"/>
                    </a:cubicBezTo>
                    <a:cubicBezTo>
                      <a:pt x="10" y="206"/>
                      <a:pt x="1" y="290"/>
                      <a:pt x="47" y="337"/>
                    </a:cubicBezTo>
                    <a:cubicBezTo>
                      <a:pt x="379" y="628"/>
                      <a:pt x="943" y="694"/>
                      <a:pt x="1402" y="694"/>
                    </a:cubicBezTo>
                    <a:cubicBezTo>
                      <a:pt x="1469" y="694"/>
                      <a:pt x="1534" y="692"/>
                      <a:pt x="1595" y="690"/>
                    </a:cubicBezTo>
                    <a:lnTo>
                      <a:pt x="1595" y="690"/>
                    </a:lnTo>
                    <a:cubicBezTo>
                      <a:pt x="1616" y="702"/>
                      <a:pt x="1636" y="714"/>
                      <a:pt x="1656" y="727"/>
                    </a:cubicBezTo>
                    <a:cubicBezTo>
                      <a:pt x="1675" y="743"/>
                      <a:pt x="1696" y="750"/>
                      <a:pt x="1716" y="750"/>
                    </a:cubicBezTo>
                    <a:cubicBezTo>
                      <a:pt x="1754" y="750"/>
                      <a:pt x="1786" y="723"/>
                      <a:pt x="1786" y="681"/>
                    </a:cubicBezTo>
                    <a:cubicBezTo>
                      <a:pt x="1786" y="550"/>
                      <a:pt x="1712" y="439"/>
                      <a:pt x="1591" y="383"/>
                    </a:cubicBezTo>
                    <a:cubicBezTo>
                      <a:pt x="1424" y="271"/>
                      <a:pt x="1238" y="160"/>
                      <a:pt x="1052" y="76"/>
                    </a:cubicBezTo>
                    <a:cubicBezTo>
                      <a:pt x="933" y="26"/>
                      <a:pt x="791" y="0"/>
                      <a:pt x="64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7" name="Google Shape;2506;p64"/>
              <p:cNvSpPr/>
              <p:nvPr/>
            </p:nvSpPr>
            <p:spPr>
              <a:xfrm>
                <a:off x="2916413" y="4436348"/>
                <a:ext cx="84278" cy="68942"/>
              </a:xfrm>
              <a:custGeom>
                <a:avLst/>
                <a:gdLst/>
                <a:ahLst/>
                <a:cxnLst/>
                <a:rect l="l" t="t" r="r" b="b"/>
                <a:pathLst>
                  <a:path w="1220" h="998" extrusionOk="0">
                    <a:moveTo>
                      <a:pt x="799" y="282"/>
                    </a:moveTo>
                    <a:cubicBezTo>
                      <a:pt x="822" y="305"/>
                      <a:pt x="842" y="334"/>
                      <a:pt x="858" y="365"/>
                    </a:cubicBezTo>
                    <a:lnTo>
                      <a:pt x="858" y="365"/>
                    </a:lnTo>
                    <a:cubicBezTo>
                      <a:pt x="841" y="346"/>
                      <a:pt x="823" y="328"/>
                      <a:pt x="805" y="310"/>
                    </a:cubicBezTo>
                    <a:lnTo>
                      <a:pt x="805" y="310"/>
                    </a:lnTo>
                    <a:cubicBezTo>
                      <a:pt x="802" y="301"/>
                      <a:pt x="801" y="291"/>
                      <a:pt x="799" y="282"/>
                    </a:cubicBezTo>
                    <a:close/>
                    <a:moveTo>
                      <a:pt x="240" y="167"/>
                    </a:moveTo>
                    <a:cubicBezTo>
                      <a:pt x="358" y="167"/>
                      <a:pt x="514" y="257"/>
                      <a:pt x="637" y="369"/>
                    </a:cubicBezTo>
                    <a:lnTo>
                      <a:pt x="637" y="369"/>
                    </a:lnTo>
                    <a:cubicBezTo>
                      <a:pt x="670" y="506"/>
                      <a:pt x="739" y="633"/>
                      <a:pt x="839" y="739"/>
                    </a:cubicBezTo>
                    <a:lnTo>
                      <a:pt x="839" y="739"/>
                    </a:lnTo>
                    <a:cubicBezTo>
                      <a:pt x="746" y="662"/>
                      <a:pt x="649" y="587"/>
                      <a:pt x="549" y="514"/>
                    </a:cubicBezTo>
                    <a:cubicBezTo>
                      <a:pt x="435" y="425"/>
                      <a:pt x="259" y="315"/>
                      <a:pt x="197" y="172"/>
                    </a:cubicBezTo>
                    <a:lnTo>
                      <a:pt x="197" y="172"/>
                    </a:lnTo>
                    <a:cubicBezTo>
                      <a:pt x="210" y="169"/>
                      <a:pt x="225" y="167"/>
                      <a:pt x="240" y="167"/>
                    </a:cubicBezTo>
                    <a:close/>
                    <a:moveTo>
                      <a:pt x="230" y="1"/>
                    </a:moveTo>
                    <a:cubicBezTo>
                      <a:pt x="163" y="1"/>
                      <a:pt x="97" y="20"/>
                      <a:pt x="37" y="68"/>
                    </a:cubicBezTo>
                    <a:cubicBezTo>
                      <a:pt x="9" y="86"/>
                      <a:pt x="0" y="124"/>
                      <a:pt x="9" y="152"/>
                    </a:cubicBezTo>
                    <a:cubicBezTo>
                      <a:pt x="37" y="328"/>
                      <a:pt x="195" y="458"/>
                      <a:pt x="335" y="561"/>
                    </a:cubicBezTo>
                    <a:cubicBezTo>
                      <a:pt x="530" y="710"/>
                      <a:pt x="744" y="849"/>
                      <a:pt x="958" y="988"/>
                    </a:cubicBezTo>
                    <a:cubicBezTo>
                      <a:pt x="968" y="995"/>
                      <a:pt x="977" y="998"/>
                      <a:pt x="986" y="998"/>
                    </a:cubicBezTo>
                    <a:cubicBezTo>
                      <a:pt x="1030" y="998"/>
                      <a:pt x="1061" y="934"/>
                      <a:pt x="1023" y="896"/>
                    </a:cubicBezTo>
                    <a:cubicBezTo>
                      <a:pt x="974" y="853"/>
                      <a:pt x="925" y="810"/>
                      <a:pt x="874" y="768"/>
                    </a:cubicBezTo>
                    <a:lnTo>
                      <a:pt x="874" y="768"/>
                    </a:lnTo>
                    <a:cubicBezTo>
                      <a:pt x="888" y="775"/>
                      <a:pt x="904" y="779"/>
                      <a:pt x="919" y="779"/>
                    </a:cubicBezTo>
                    <a:cubicBezTo>
                      <a:pt x="926" y="779"/>
                      <a:pt x="932" y="778"/>
                      <a:pt x="938" y="777"/>
                    </a:cubicBezTo>
                    <a:lnTo>
                      <a:pt x="938" y="777"/>
                    </a:lnTo>
                    <a:cubicBezTo>
                      <a:pt x="960" y="801"/>
                      <a:pt x="993" y="811"/>
                      <a:pt x="1027" y="811"/>
                    </a:cubicBezTo>
                    <a:cubicBezTo>
                      <a:pt x="1118" y="811"/>
                      <a:pt x="1219" y="737"/>
                      <a:pt x="1159" y="636"/>
                    </a:cubicBezTo>
                    <a:lnTo>
                      <a:pt x="1159" y="636"/>
                    </a:lnTo>
                    <a:cubicBezTo>
                      <a:pt x="1117" y="406"/>
                      <a:pt x="970" y="113"/>
                      <a:pt x="725" y="59"/>
                    </a:cubicBezTo>
                    <a:cubicBezTo>
                      <a:pt x="715" y="55"/>
                      <a:pt x="706" y="54"/>
                      <a:pt x="697" y="54"/>
                    </a:cubicBezTo>
                    <a:cubicBezTo>
                      <a:pt x="654" y="54"/>
                      <a:pt x="621" y="87"/>
                      <a:pt x="614" y="133"/>
                    </a:cubicBezTo>
                    <a:cubicBezTo>
                      <a:pt x="613" y="140"/>
                      <a:pt x="613" y="147"/>
                      <a:pt x="613" y="154"/>
                    </a:cubicBezTo>
                    <a:lnTo>
                      <a:pt x="613" y="154"/>
                    </a:lnTo>
                    <a:cubicBezTo>
                      <a:pt x="507" y="80"/>
                      <a:pt x="366" y="1"/>
                      <a:pt x="23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8" name="Google Shape;2507;p64"/>
              <p:cNvSpPr/>
              <p:nvPr/>
            </p:nvSpPr>
            <p:spPr>
              <a:xfrm>
                <a:off x="3024935" y="4195608"/>
                <a:ext cx="82274" cy="64452"/>
              </a:xfrm>
              <a:custGeom>
                <a:avLst/>
                <a:gdLst/>
                <a:ahLst/>
                <a:cxnLst/>
                <a:rect l="l" t="t" r="r" b="b"/>
                <a:pathLst>
                  <a:path w="1191" h="933" extrusionOk="0">
                    <a:moveTo>
                      <a:pt x="888" y="575"/>
                    </a:moveTo>
                    <a:cubicBezTo>
                      <a:pt x="902" y="575"/>
                      <a:pt x="910" y="584"/>
                      <a:pt x="902" y="584"/>
                    </a:cubicBezTo>
                    <a:cubicBezTo>
                      <a:pt x="899" y="584"/>
                      <a:pt x="892" y="582"/>
                      <a:pt x="880" y="576"/>
                    </a:cubicBezTo>
                    <a:lnTo>
                      <a:pt x="880" y="576"/>
                    </a:lnTo>
                    <a:cubicBezTo>
                      <a:pt x="883" y="576"/>
                      <a:pt x="886" y="575"/>
                      <a:pt x="888" y="575"/>
                    </a:cubicBezTo>
                    <a:close/>
                    <a:moveTo>
                      <a:pt x="912" y="1"/>
                    </a:moveTo>
                    <a:cubicBezTo>
                      <a:pt x="877" y="1"/>
                      <a:pt x="842" y="19"/>
                      <a:pt x="838" y="56"/>
                    </a:cubicBezTo>
                    <a:lnTo>
                      <a:pt x="838" y="47"/>
                    </a:lnTo>
                    <a:cubicBezTo>
                      <a:pt x="814" y="196"/>
                      <a:pt x="771" y="368"/>
                      <a:pt x="775" y="529"/>
                    </a:cubicBezTo>
                    <a:lnTo>
                      <a:pt x="775" y="529"/>
                    </a:lnTo>
                    <a:cubicBezTo>
                      <a:pt x="693" y="510"/>
                      <a:pt x="603" y="474"/>
                      <a:pt x="531" y="438"/>
                    </a:cubicBezTo>
                    <a:cubicBezTo>
                      <a:pt x="424" y="376"/>
                      <a:pt x="335" y="284"/>
                      <a:pt x="214" y="284"/>
                    </a:cubicBezTo>
                    <a:cubicBezTo>
                      <a:pt x="188" y="284"/>
                      <a:pt x="161" y="288"/>
                      <a:pt x="131" y="298"/>
                    </a:cubicBezTo>
                    <a:cubicBezTo>
                      <a:pt x="47" y="326"/>
                      <a:pt x="1" y="475"/>
                      <a:pt x="103" y="521"/>
                    </a:cubicBezTo>
                    <a:cubicBezTo>
                      <a:pt x="261" y="596"/>
                      <a:pt x="373" y="735"/>
                      <a:pt x="540" y="800"/>
                    </a:cubicBezTo>
                    <a:cubicBezTo>
                      <a:pt x="642" y="851"/>
                      <a:pt x="790" y="933"/>
                      <a:pt x="914" y="933"/>
                    </a:cubicBezTo>
                    <a:cubicBezTo>
                      <a:pt x="926" y="933"/>
                      <a:pt x="938" y="932"/>
                      <a:pt x="949" y="930"/>
                    </a:cubicBezTo>
                    <a:cubicBezTo>
                      <a:pt x="1116" y="912"/>
                      <a:pt x="1191" y="717"/>
                      <a:pt x="1098" y="586"/>
                    </a:cubicBezTo>
                    <a:cubicBezTo>
                      <a:pt x="1089" y="568"/>
                      <a:pt x="1079" y="568"/>
                      <a:pt x="1070" y="558"/>
                    </a:cubicBezTo>
                    <a:cubicBezTo>
                      <a:pt x="1061" y="503"/>
                      <a:pt x="1042" y="447"/>
                      <a:pt x="1033" y="391"/>
                    </a:cubicBezTo>
                    <a:cubicBezTo>
                      <a:pt x="1014" y="280"/>
                      <a:pt x="996" y="168"/>
                      <a:pt x="986" y="56"/>
                    </a:cubicBezTo>
                    <a:cubicBezTo>
                      <a:pt x="982" y="19"/>
                      <a:pt x="947" y="1"/>
                      <a:pt x="912"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79" name="Google Shape;2508;p64"/>
              <p:cNvSpPr/>
              <p:nvPr/>
            </p:nvSpPr>
            <p:spPr>
              <a:xfrm>
                <a:off x="3702392" y="4088530"/>
                <a:ext cx="27839" cy="31846"/>
              </a:xfrm>
              <a:custGeom>
                <a:avLst/>
                <a:gdLst/>
                <a:ahLst/>
                <a:cxnLst/>
                <a:rect l="l" t="t" r="r" b="b"/>
                <a:pathLst>
                  <a:path w="403" h="461" extrusionOk="0">
                    <a:moveTo>
                      <a:pt x="74" y="1"/>
                    </a:moveTo>
                    <a:cubicBezTo>
                      <a:pt x="48" y="1"/>
                      <a:pt x="23" y="19"/>
                      <a:pt x="23" y="56"/>
                    </a:cubicBezTo>
                    <a:cubicBezTo>
                      <a:pt x="7" y="137"/>
                      <a:pt x="5" y="218"/>
                      <a:pt x="16" y="298"/>
                    </a:cubicBezTo>
                    <a:lnTo>
                      <a:pt x="16" y="298"/>
                    </a:lnTo>
                    <a:cubicBezTo>
                      <a:pt x="1" y="358"/>
                      <a:pt x="29" y="421"/>
                      <a:pt x="88" y="438"/>
                    </a:cubicBezTo>
                    <a:cubicBezTo>
                      <a:pt x="114" y="453"/>
                      <a:pt x="142" y="460"/>
                      <a:pt x="168" y="460"/>
                    </a:cubicBezTo>
                    <a:cubicBezTo>
                      <a:pt x="208" y="460"/>
                      <a:pt x="246" y="443"/>
                      <a:pt x="274" y="410"/>
                    </a:cubicBezTo>
                    <a:cubicBezTo>
                      <a:pt x="311" y="363"/>
                      <a:pt x="339" y="317"/>
                      <a:pt x="358" y="261"/>
                    </a:cubicBezTo>
                    <a:cubicBezTo>
                      <a:pt x="367" y="242"/>
                      <a:pt x="376" y="224"/>
                      <a:pt x="386" y="196"/>
                    </a:cubicBezTo>
                    <a:lnTo>
                      <a:pt x="395" y="168"/>
                    </a:lnTo>
                    <a:cubicBezTo>
                      <a:pt x="395" y="169"/>
                      <a:pt x="395" y="169"/>
                      <a:pt x="395" y="169"/>
                    </a:cubicBezTo>
                    <a:cubicBezTo>
                      <a:pt x="396" y="169"/>
                      <a:pt x="401" y="130"/>
                      <a:pt x="398" y="130"/>
                    </a:cubicBezTo>
                    <a:lnTo>
                      <a:pt x="398" y="130"/>
                    </a:lnTo>
                    <a:cubicBezTo>
                      <a:pt x="398" y="130"/>
                      <a:pt x="397" y="133"/>
                      <a:pt x="395" y="140"/>
                    </a:cubicBezTo>
                    <a:cubicBezTo>
                      <a:pt x="402" y="75"/>
                      <a:pt x="358" y="26"/>
                      <a:pt x="303" y="26"/>
                    </a:cubicBezTo>
                    <a:cubicBezTo>
                      <a:pt x="288" y="26"/>
                      <a:pt x="271" y="30"/>
                      <a:pt x="255" y="38"/>
                    </a:cubicBezTo>
                    <a:cubicBezTo>
                      <a:pt x="218" y="56"/>
                      <a:pt x="190" y="84"/>
                      <a:pt x="181" y="112"/>
                    </a:cubicBezTo>
                    <a:cubicBezTo>
                      <a:pt x="172" y="131"/>
                      <a:pt x="162" y="149"/>
                      <a:pt x="153" y="177"/>
                    </a:cubicBezTo>
                    <a:cubicBezTo>
                      <a:pt x="153" y="187"/>
                      <a:pt x="144" y="187"/>
                      <a:pt x="144" y="196"/>
                    </a:cubicBezTo>
                    <a:cubicBezTo>
                      <a:pt x="144" y="196"/>
                      <a:pt x="139" y="212"/>
                      <a:pt x="140" y="212"/>
                    </a:cubicBezTo>
                    <a:cubicBezTo>
                      <a:pt x="140" y="212"/>
                      <a:pt x="141" y="210"/>
                      <a:pt x="144" y="205"/>
                    </a:cubicBezTo>
                    <a:lnTo>
                      <a:pt x="144" y="205"/>
                    </a:lnTo>
                    <a:cubicBezTo>
                      <a:pt x="138" y="218"/>
                      <a:pt x="135" y="226"/>
                      <a:pt x="132" y="233"/>
                    </a:cubicBezTo>
                    <a:lnTo>
                      <a:pt x="132" y="233"/>
                    </a:lnTo>
                    <a:cubicBezTo>
                      <a:pt x="122" y="174"/>
                      <a:pt x="118" y="113"/>
                      <a:pt x="125" y="56"/>
                    </a:cubicBezTo>
                    <a:cubicBezTo>
                      <a:pt x="125" y="19"/>
                      <a:pt x="100" y="1"/>
                      <a:pt x="74"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0" name="Google Shape;2509;p64"/>
              <p:cNvSpPr/>
              <p:nvPr/>
            </p:nvSpPr>
            <p:spPr>
              <a:xfrm>
                <a:off x="3816372" y="4185102"/>
                <a:ext cx="60445" cy="70876"/>
              </a:xfrm>
              <a:custGeom>
                <a:avLst/>
                <a:gdLst/>
                <a:ahLst/>
                <a:cxnLst/>
                <a:rect l="l" t="t" r="r" b="b"/>
                <a:pathLst>
                  <a:path w="875" h="1026" extrusionOk="0">
                    <a:moveTo>
                      <a:pt x="206" y="1"/>
                    </a:moveTo>
                    <a:cubicBezTo>
                      <a:pt x="191" y="1"/>
                      <a:pt x="175" y="3"/>
                      <a:pt x="158" y="7"/>
                    </a:cubicBezTo>
                    <a:cubicBezTo>
                      <a:pt x="0" y="44"/>
                      <a:pt x="56" y="249"/>
                      <a:pt x="93" y="351"/>
                    </a:cubicBezTo>
                    <a:cubicBezTo>
                      <a:pt x="121" y="425"/>
                      <a:pt x="149" y="490"/>
                      <a:pt x="177" y="555"/>
                    </a:cubicBezTo>
                    <a:cubicBezTo>
                      <a:pt x="196" y="630"/>
                      <a:pt x="214" y="704"/>
                      <a:pt x="242" y="769"/>
                    </a:cubicBezTo>
                    <a:cubicBezTo>
                      <a:pt x="289" y="853"/>
                      <a:pt x="335" y="937"/>
                      <a:pt x="400" y="1002"/>
                    </a:cubicBezTo>
                    <a:cubicBezTo>
                      <a:pt x="410" y="1019"/>
                      <a:pt x="426" y="1026"/>
                      <a:pt x="442" y="1026"/>
                    </a:cubicBezTo>
                    <a:cubicBezTo>
                      <a:pt x="470" y="1026"/>
                      <a:pt x="496" y="1004"/>
                      <a:pt x="484" y="974"/>
                    </a:cubicBezTo>
                    <a:lnTo>
                      <a:pt x="475" y="937"/>
                    </a:lnTo>
                    <a:cubicBezTo>
                      <a:pt x="470" y="926"/>
                      <a:pt x="463" y="918"/>
                      <a:pt x="455" y="913"/>
                    </a:cubicBezTo>
                    <a:lnTo>
                      <a:pt x="455" y="913"/>
                    </a:lnTo>
                    <a:cubicBezTo>
                      <a:pt x="419" y="846"/>
                      <a:pt x="375" y="787"/>
                      <a:pt x="354" y="723"/>
                    </a:cubicBezTo>
                    <a:cubicBezTo>
                      <a:pt x="316" y="630"/>
                      <a:pt x="316" y="546"/>
                      <a:pt x="289" y="462"/>
                    </a:cubicBezTo>
                    <a:cubicBezTo>
                      <a:pt x="280" y="419"/>
                      <a:pt x="191" y="249"/>
                      <a:pt x="208" y="179"/>
                    </a:cubicBezTo>
                    <a:lnTo>
                      <a:pt x="208" y="179"/>
                    </a:lnTo>
                    <a:cubicBezTo>
                      <a:pt x="208" y="191"/>
                      <a:pt x="230" y="192"/>
                      <a:pt x="251" y="221"/>
                    </a:cubicBezTo>
                    <a:cubicBezTo>
                      <a:pt x="270" y="249"/>
                      <a:pt x="289" y="277"/>
                      <a:pt x="298" y="314"/>
                    </a:cubicBezTo>
                    <a:cubicBezTo>
                      <a:pt x="326" y="360"/>
                      <a:pt x="354" y="416"/>
                      <a:pt x="372" y="472"/>
                    </a:cubicBezTo>
                    <a:cubicBezTo>
                      <a:pt x="419" y="583"/>
                      <a:pt x="419" y="751"/>
                      <a:pt x="493" y="844"/>
                    </a:cubicBezTo>
                    <a:cubicBezTo>
                      <a:pt x="521" y="882"/>
                      <a:pt x="565" y="905"/>
                      <a:pt x="610" y="905"/>
                    </a:cubicBezTo>
                    <a:cubicBezTo>
                      <a:pt x="640" y="905"/>
                      <a:pt x="671" y="894"/>
                      <a:pt x="698" y="872"/>
                    </a:cubicBezTo>
                    <a:cubicBezTo>
                      <a:pt x="874" y="732"/>
                      <a:pt x="623" y="444"/>
                      <a:pt x="549" y="314"/>
                    </a:cubicBezTo>
                    <a:cubicBezTo>
                      <a:pt x="473" y="204"/>
                      <a:pt x="366" y="1"/>
                      <a:pt x="206"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1" name="Google Shape;2510;p64"/>
              <p:cNvSpPr/>
              <p:nvPr/>
            </p:nvSpPr>
            <p:spPr>
              <a:xfrm>
                <a:off x="5430053" y="4399316"/>
                <a:ext cx="141269" cy="120337"/>
              </a:xfrm>
              <a:custGeom>
                <a:avLst/>
                <a:gdLst/>
                <a:ahLst/>
                <a:cxnLst/>
                <a:rect l="l" t="t" r="r" b="b"/>
                <a:pathLst>
                  <a:path w="2045" h="1742" extrusionOk="0">
                    <a:moveTo>
                      <a:pt x="317" y="1"/>
                    </a:moveTo>
                    <a:cubicBezTo>
                      <a:pt x="275" y="1"/>
                      <a:pt x="237" y="27"/>
                      <a:pt x="223" y="68"/>
                    </a:cubicBezTo>
                    <a:cubicBezTo>
                      <a:pt x="186" y="272"/>
                      <a:pt x="279" y="505"/>
                      <a:pt x="298" y="709"/>
                    </a:cubicBezTo>
                    <a:cubicBezTo>
                      <a:pt x="303" y="769"/>
                      <a:pt x="308" y="829"/>
                      <a:pt x="313" y="888"/>
                    </a:cubicBezTo>
                    <a:lnTo>
                      <a:pt x="313" y="888"/>
                    </a:lnTo>
                    <a:cubicBezTo>
                      <a:pt x="302" y="1014"/>
                      <a:pt x="286" y="1141"/>
                      <a:pt x="275" y="1269"/>
                    </a:cubicBezTo>
                    <a:lnTo>
                      <a:pt x="275" y="1269"/>
                    </a:lnTo>
                    <a:cubicBezTo>
                      <a:pt x="255" y="1272"/>
                      <a:pt x="234" y="1274"/>
                      <a:pt x="214" y="1276"/>
                    </a:cubicBezTo>
                    <a:cubicBezTo>
                      <a:pt x="0" y="1304"/>
                      <a:pt x="65" y="1639"/>
                      <a:pt x="270" y="1648"/>
                    </a:cubicBezTo>
                    <a:cubicBezTo>
                      <a:pt x="275" y="1649"/>
                      <a:pt x="280" y="1649"/>
                      <a:pt x="285" y="1649"/>
                    </a:cubicBezTo>
                    <a:cubicBezTo>
                      <a:pt x="287" y="1649"/>
                      <a:pt x="289" y="1649"/>
                      <a:pt x="291" y="1649"/>
                    </a:cubicBezTo>
                    <a:lnTo>
                      <a:pt x="291" y="1649"/>
                    </a:lnTo>
                    <a:cubicBezTo>
                      <a:pt x="310" y="1674"/>
                      <a:pt x="336" y="1693"/>
                      <a:pt x="366" y="1705"/>
                    </a:cubicBezTo>
                    <a:lnTo>
                      <a:pt x="366" y="1705"/>
                    </a:lnTo>
                    <a:cubicBezTo>
                      <a:pt x="374" y="1729"/>
                      <a:pt x="399" y="1741"/>
                      <a:pt x="423" y="1741"/>
                    </a:cubicBezTo>
                    <a:cubicBezTo>
                      <a:pt x="445" y="1741"/>
                      <a:pt x="468" y="1731"/>
                      <a:pt x="478" y="1711"/>
                    </a:cubicBezTo>
                    <a:lnTo>
                      <a:pt x="478" y="1711"/>
                    </a:lnTo>
                    <a:cubicBezTo>
                      <a:pt x="500" y="1705"/>
                      <a:pt x="521" y="1693"/>
                      <a:pt x="539" y="1676"/>
                    </a:cubicBezTo>
                    <a:cubicBezTo>
                      <a:pt x="564" y="1655"/>
                      <a:pt x="586" y="1632"/>
                      <a:pt x="605" y="1608"/>
                    </a:cubicBezTo>
                    <a:lnTo>
                      <a:pt x="605" y="1608"/>
                    </a:lnTo>
                    <a:cubicBezTo>
                      <a:pt x="1224" y="1453"/>
                      <a:pt x="1762" y="878"/>
                      <a:pt x="1999" y="309"/>
                    </a:cubicBezTo>
                    <a:cubicBezTo>
                      <a:pt x="2044" y="204"/>
                      <a:pt x="1932" y="105"/>
                      <a:pt x="1833" y="105"/>
                    </a:cubicBezTo>
                    <a:cubicBezTo>
                      <a:pt x="1809" y="105"/>
                      <a:pt x="1787" y="111"/>
                      <a:pt x="1767" y="123"/>
                    </a:cubicBezTo>
                    <a:cubicBezTo>
                      <a:pt x="1451" y="337"/>
                      <a:pt x="1135" y="560"/>
                      <a:pt x="828" y="784"/>
                    </a:cubicBezTo>
                    <a:cubicBezTo>
                      <a:pt x="713" y="854"/>
                      <a:pt x="616" y="949"/>
                      <a:pt x="527" y="1046"/>
                    </a:cubicBezTo>
                    <a:lnTo>
                      <a:pt x="527" y="1046"/>
                    </a:lnTo>
                    <a:cubicBezTo>
                      <a:pt x="550" y="654"/>
                      <a:pt x="658" y="189"/>
                      <a:pt x="363" y="12"/>
                    </a:cubicBezTo>
                    <a:cubicBezTo>
                      <a:pt x="348" y="4"/>
                      <a:pt x="332" y="1"/>
                      <a:pt x="31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2" name="Google Shape;2511;p64"/>
              <p:cNvSpPr/>
              <p:nvPr/>
            </p:nvSpPr>
            <p:spPr>
              <a:xfrm>
                <a:off x="4992715" y="4152843"/>
                <a:ext cx="67353" cy="99268"/>
              </a:xfrm>
              <a:custGeom>
                <a:avLst/>
                <a:gdLst/>
                <a:ahLst/>
                <a:cxnLst/>
                <a:rect l="l" t="t" r="r" b="b"/>
                <a:pathLst>
                  <a:path w="975" h="1437" extrusionOk="0">
                    <a:moveTo>
                      <a:pt x="57" y="1"/>
                    </a:moveTo>
                    <a:cubicBezTo>
                      <a:pt x="32" y="1"/>
                      <a:pt x="8" y="21"/>
                      <a:pt x="8" y="46"/>
                    </a:cubicBezTo>
                    <a:lnTo>
                      <a:pt x="17" y="55"/>
                    </a:lnTo>
                    <a:cubicBezTo>
                      <a:pt x="76" y="282"/>
                      <a:pt x="101" y="515"/>
                      <a:pt x="92" y="747"/>
                    </a:cubicBezTo>
                    <a:lnTo>
                      <a:pt x="92" y="747"/>
                    </a:lnTo>
                    <a:cubicBezTo>
                      <a:pt x="5" y="915"/>
                      <a:pt x="0" y="1060"/>
                      <a:pt x="8" y="1283"/>
                    </a:cubicBezTo>
                    <a:cubicBezTo>
                      <a:pt x="12" y="1389"/>
                      <a:pt x="89" y="1437"/>
                      <a:pt x="167" y="1437"/>
                    </a:cubicBezTo>
                    <a:cubicBezTo>
                      <a:pt x="238" y="1437"/>
                      <a:pt x="310" y="1396"/>
                      <a:pt x="326" y="1322"/>
                    </a:cubicBezTo>
                    <a:lnTo>
                      <a:pt x="326" y="1322"/>
                    </a:lnTo>
                    <a:cubicBezTo>
                      <a:pt x="503" y="1248"/>
                      <a:pt x="622" y="1067"/>
                      <a:pt x="724" y="892"/>
                    </a:cubicBezTo>
                    <a:cubicBezTo>
                      <a:pt x="826" y="734"/>
                      <a:pt x="975" y="437"/>
                      <a:pt x="900" y="241"/>
                    </a:cubicBezTo>
                    <a:cubicBezTo>
                      <a:pt x="880" y="173"/>
                      <a:pt x="815" y="130"/>
                      <a:pt x="745" y="130"/>
                    </a:cubicBezTo>
                    <a:cubicBezTo>
                      <a:pt x="719" y="130"/>
                      <a:pt x="693" y="136"/>
                      <a:pt x="668" y="148"/>
                    </a:cubicBezTo>
                    <a:cubicBezTo>
                      <a:pt x="493" y="243"/>
                      <a:pt x="346" y="372"/>
                      <a:pt x="231" y="529"/>
                    </a:cubicBezTo>
                    <a:lnTo>
                      <a:pt x="231" y="529"/>
                    </a:lnTo>
                    <a:cubicBezTo>
                      <a:pt x="210" y="357"/>
                      <a:pt x="174" y="187"/>
                      <a:pt x="91" y="18"/>
                    </a:cubicBezTo>
                    <a:cubicBezTo>
                      <a:pt x="82" y="6"/>
                      <a:pt x="70" y="1"/>
                      <a:pt x="5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3" name="Google Shape;2512;p64"/>
              <p:cNvSpPr/>
              <p:nvPr/>
            </p:nvSpPr>
            <p:spPr>
              <a:xfrm>
                <a:off x="4784443" y="4237810"/>
                <a:ext cx="48218" cy="87870"/>
              </a:xfrm>
              <a:custGeom>
                <a:avLst/>
                <a:gdLst/>
                <a:ahLst/>
                <a:cxnLst/>
                <a:rect l="l" t="t" r="r" b="b"/>
                <a:pathLst>
                  <a:path w="698" h="1272" extrusionOk="0">
                    <a:moveTo>
                      <a:pt x="154" y="1"/>
                    </a:moveTo>
                    <a:cubicBezTo>
                      <a:pt x="90" y="1"/>
                      <a:pt x="29" y="43"/>
                      <a:pt x="10" y="109"/>
                    </a:cubicBezTo>
                    <a:cubicBezTo>
                      <a:pt x="0" y="276"/>
                      <a:pt x="37" y="434"/>
                      <a:pt x="112" y="574"/>
                    </a:cubicBezTo>
                    <a:cubicBezTo>
                      <a:pt x="122" y="604"/>
                      <a:pt x="158" y="691"/>
                      <a:pt x="198" y="790"/>
                    </a:cubicBezTo>
                    <a:lnTo>
                      <a:pt x="198" y="790"/>
                    </a:lnTo>
                    <a:cubicBezTo>
                      <a:pt x="194" y="829"/>
                      <a:pt x="190" y="867"/>
                      <a:pt x="186" y="899"/>
                    </a:cubicBezTo>
                    <a:cubicBezTo>
                      <a:pt x="186" y="983"/>
                      <a:pt x="233" y="1066"/>
                      <a:pt x="307" y="1113"/>
                    </a:cubicBezTo>
                    <a:cubicBezTo>
                      <a:pt x="308" y="1114"/>
                      <a:pt x="310" y="1114"/>
                      <a:pt x="311" y="1115"/>
                    </a:cubicBezTo>
                    <a:lnTo>
                      <a:pt x="311" y="1115"/>
                    </a:lnTo>
                    <a:cubicBezTo>
                      <a:pt x="318" y="1151"/>
                      <a:pt x="318" y="1174"/>
                      <a:pt x="307" y="1178"/>
                    </a:cubicBezTo>
                    <a:cubicBezTo>
                      <a:pt x="251" y="1206"/>
                      <a:pt x="270" y="1271"/>
                      <a:pt x="316" y="1271"/>
                    </a:cubicBezTo>
                    <a:lnTo>
                      <a:pt x="316" y="1262"/>
                    </a:lnTo>
                    <a:lnTo>
                      <a:pt x="363" y="1262"/>
                    </a:lnTo>
                    <a:cubicBezTo>
                      <a:pt x="391" y="1262"/>
                      <a:pt x="409" y="1243"/>
                      <a:pt x="409" y="1225"/>
                    </a:cubicBezTo>
                    <a:cubicBezTo>
                      <a:pt x="419" y="1199"/>
                      <a:pt x="425" y="1173"/>
                      <a:pt x="429" y="1148"/>
                    </a:cubicBezTo>
                    <a:lnTo>
                      <a:pt x="429" y="1148"/>
                    </a:lnTo>
                    <a:cubicBezTo>
                      <a:pt x="472" y="1148"/>
                      <a:pt x="516" y="1136"/>
                      <a:pt x="558" y="1113"/>
                    </a:cubicBezTo>
                    <a:cubicBezTo>
                      <a:pt x="651" y="1057"/>
                      <a:pt x="698" y="946"/>
                      <a:pt x="670" y="834"/>
                    </a:cubicBezTo>
                    <a:cubicBezTo>
                      <a:pt x="614" y="555"/>
                      <a:pt x="502" y="174"/>
                      <a:pt x="233" y="25"/>
                    </a:cubicBezTo>
                    <a:cubicBezTo>
                      <a:pt x="208" y="8"/>
                      <a:pt x="181" y="1"/>
                      <a:pt x="154"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4" name="Google Shape;2513;p64"/>
              <p:cNvSpPr/>
              <p:nvPr/>
            </p:nvSpPr>
            <p:spPr>
              <a:xfrm>
                <a:off x="4639930" y="4097027"/>
                <a:ext cx="55886" cy="60929"/>
              </a:xfrm>
              <a:custGeom>
                <a:avLst/>
                <a:gdLst/>
                <a:ahLst/>
                <a:cxnLst/>
                <a:rect l="l" t="t" r="r" b="b"/>
                <a:pathLst>
                  <a:path w="809" h="882" extrusionOk="0">
                    <a:moveTo>
                      <a:pt x="465" y="529"/>
                    </a:moveTo>
                    <a:cubicBezTo>
                      <a:pt x="472" y="529"/>
                      <a:pt x="470" y="534"/>
                      <a:pt x="464" y="541"/>
                    </a:cubicBezTo>
                    <a:lnTo>
                      <a:pt x="464" y="541"/>
                    </a:lnTo>
                    <a:cubicBezTo>
                      <a:pt x="465" y="533"/>
                      <a:pt x="465" y="529"/>
                      <a:pt x="465" y="529"/>
                    </a:cubicBezTo>
                    <a:close/>
                    <a:moveTo>
                      <a:pt x="580" y="1"/>
                    </a:moveTo>
                    <a:cubicBezTo>
                      <a:pt x="553" y="1"/>
                      <a:pt x="525" y="12"/>
                      <a:pt x="502" y="36"/>
                    </a:cubicBezTo>
                    <a:cubicBezTo>
                      <a:pt x="474" y="82"/>
                      <a:pt x="437" y="138"/>
                      <a:pt x="400" y="185"/>
                    </a:cubicBezTo>
                    <a:cubicBezTo>
                      <a:pt x="366" y="219"/>
                      <a:pt x="321" y="238"/>
                      <a:pt x="278" y="268"/>
                    </a:cubicBezTo>
                    <a:lnTo>
                      <a:pt x="278" y="268"/>
                    </a:lnTo>
                    <a:cubicBezTo>
                      <a:pt x="260" y="222"/>
                      <a:pt x="235" y="179"/>
                      <a:pt x="205" y="138"/>
                    </a:cubicBezTo>
                    <a:cubicBezTo>
                      <a:pt x="185" y="102"/>
                      <a:pt x="153" y="87"/>
                      <a:pt x="121" y="87"/>
                    </a:cubicBezTo>
                    <a:cubicBezTo>
                      <a:pt x="61" y="87"/>
                      <a:pt x="0" y="140"/>
                      <a:pt x="19" y="212"/>
                    </a:cubicBezTo>
                    <a:cubicBezTo>
                      <a:pt x="28" y="296"/>
                      <a:pt x="37" y="371"/>
                      <a:pt x="46" y="454"/>
                    </a:cubicBezTo>
                    <a:cubicBezTo>
                      <a:pt x="46" y="488"/>
                      <a:pt x="63" y="511"/>
                      <a:pt x="84" y="522"/>
                    </a:cubicBezTo>
                    <a:lnTo>
                      <a:pt x="84" y="522"/>
                    </a:lnTo>
                    <a:cubicBezTo>
                      <a:pt x="88" y="595"/>
                      <a:pt x="89" y="667"/>
                      <a:pt x="93" y="733"/>
                    </a:cubicBezTo>
                    <a:cubicBezTo>
                      <a:pt x="102" y="817"/>
                      <a:pt x="167" y="882"/>
                      <a:pt x="251" y="882"/>
                    </a:cubicBezTo>
                    <a:cubicBezTo>
                      <a:pt x="372" y="882"/>
                      <a:pt x="465" y="789"/>
                      <a:pt x="456" y="668"/>
                    </a:cubicBezTo>
                    <a:cubicBezTo>
                      <a:pt x="456" y="662"/>
                      <a:pt x="460" y="601"/>
                      <a:pt x="463" y="562"/>
                    </a:cubicBezTo>
                    <a:lnTo>
                      <a:pt x="463" y="562"/>
                    </a:lnTo>
                    <a:cubicBezTo>
                      <a:pt x="470" y="558"/>
                      <a:pt x="480" y="554"/>
                      <a:pt x="493" y="547"/>
                    </a:cubicBezTo>
                    <a:cubicBezTo>
                      <a:pt x="688" y="445"/>
                      <a:pt x="809" y="231"/>
                      <a:pt x="651" y="36"/>
                    </a:cubicBezTo>
                    <a:cubicBezTo>
                      <a:pt x="632" y="12"/>
                      <a:pt x="607" y="1"/>
                      <a:pt x="58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5" name="Google Shape;2514;p64"/>
              <p:cNvSpPr/>
              <p:nvPr/>
            </p:nvSpPr>
            <p:spPr>
              <a:xfrm>
                <a:off x="5180541" y="4294454"/>
                <a:ext cx="85107" cy="99890"/>
              </a:xfrm>
              <a:custGeom>
                <a:avLst/>
                <a:gdLst/>
                <a:ahLst/>
                <a:cxnLst/>
                <a:rect l="l" t="t" r="r" b="b"/>
                <a:pathLst>
                  <a:path w="1232" h="1446" extrusionOk="0">
                    <a:moveTo>
                      <a:pt x="363" y="0"/>
                    </a:moveTo>
                    <a:cubicBezTo>
                      <a:pt x="343" y="0"/>
                      <a:pt x="325" y="14"/>
                      <a:pt x="320" y="42"/>
                    </a:cubicBezTo>
                    <a:cubicBezTo>
                      <a:pt x="274" y="237"/>
                      <a:pt x="283" y="451"/>
                      <a:pt x="227" y="646"/>
                    </a:cubicBezTo>
                    <a:cubicBezTo>
                      <a:pt x="171" y="851"/>
                      <a:pt x="106" y="1000"/>
                      <a:pt x="50" y="1186"/>
                    </a:cubicBezTo>
                    <a:cubicBezTo>
                      <a:pt x="1" y="1328"/>
                      <a:pt x="136" y="1445"/>
                      <a:pt x="263" y="1445"/>
                    </a:cubicBezTo>
                    <a:cubicBezTo>
                      <a:pt x="327" y="1445"/>
                      <a:pt x="388" y="1416"/>
                      <a:pt x="422" y="1344"/>
                    </a:cubicBezTo>
                    <a:cubicBezTo>
                      <a:pt x="543" y="1074"/>
                      <a:pt x="729" y="925"/>
                      <a:pt x="952" y="730"/>
                    </a:cubicBezTo>
                    <a:cubicBezTo>
                      <a:pt x="1083" y="618"/>
                      <a:pt x="1231" y="414"/>
                      <a:pt x="1073" y="256"/>
                    </a:cubicBezTo>
                    <a:cubicBezTo>
                      <a:pt x="1050" y="237"/>
                      <a:pt x="1022" y="228"/>
                      <a:pt x="994" y="228"/>
                    </a:cubicBezTo>
                    <a:cubicBezTo>
                      <a:pt x="966" y="228"/>
                      <a:pt x="939" y="237"/>
                      <a:pt x="915" y="256"/>
                    </a:cubicBezTo>
                    <a:cubicBezTo>
                      <a:pt x="794" y="386"/>
                      <a:pt x="655" y="498"/>
                      <a:pt x="515" y="591"/>
                    </a:cubicBezTo>
                    <a:cubicBezTo>
                      <a:pt x="500" y="602"/>
                      <a:pt x="485" y="613"/>
                      <a:pt x="470" y="625"/>
                    </a:cubicBezTo>
                    <a:lnTo>
                      <a:pt x="470" y="625"/>
                    </a:lnTo>
                    <a:cubicBezTo>
                      <a:pt x="471" y="430"/>
                      <a:pt x="459" y="237"/>
                      <a:pt x="413" y="42"/>
                    </a:cubicBezTo>
                    <a:cubicBezTo>
                      <a:pt x="404" y="14"/>
                      <a:pt x="383" y="0"/>
                      <a:pt x="363"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6" name="Google Shape;2515;p64"/>
              <p:cNvSpPr/>
              <p:nvPr/>
            </p:nvSpPr>
            <p:spPr>
              <a:xfrm>
                <a:off x="5956158" y="4698980"/>
                <a:ext cx="92291" cy="142650"/>
              </a:xfrm>
              <a:custGeom>
                <a:avLst/>
                <a:gdLst/>
                <a:ahLst/>
                <a:cxnLst/>
                <a:rect l="l" t="t" r="r" b="b"/>
                <a:pathLst>
                  <a:path w="1336" h="2065" extrusionOk="0">
                    <a:moveTo>
                      <a:pt x="727" y="437"/>
                    </a:moveTo>
                    <a:cubicBezTo>
                      <a:pt x="735" y="437"/>
                      <a:pt x="741" y="447"/>
                      <a:pt x="744" y="472"/>
                    </a:cubicBezTo>
                    <a:cubicBezTo>
                      <a:pt x="775" y="655"/>
                      <a:pt x="680" y="868"/>
                      <a:pt x="550" y="1067"/>
                    </a:cubicBezTo>
                    <a:lnTo>
                      <a:pt x="550" y="1067"/>
                    </a:lnTo>
                    <a:cubicBezTo>
                      <a:pt x="564" y="1026"/>
                      <a:pt x="576" y="985"/>
                      <a:pt x="586" y="946"/>
                    </a:cubicBezTo>
                    <a:cubicBezTo>
                      <a:pt x="622" y="817"/>
                      <a:pt x="648" y="687"/>
                      <a:pt x="663" y="555"/>
                    </a:cubicBezTo>
                    <a:lnTo>
                      <a:pt x="663" y="555"/>
                    </a:lnTo>
                    <a:cubicBezTo>
                      <a:pt x="684" y="495"/>
                      <a:pt x="710" y="437"/>
                      <a:pt x="727" y="437"/>
                    </a:cubicBezTo>
                    <a:close/>
                    <a:moveTo>
                      <a:pt x="627" y="0"/>
                    </a:moveTo>
                    <a:cubicBezTo>
                      <a:pt x="609" y="0"/>
                      <a:pt x="591" y="12"/>
                      <a:pt x="586" y="35"/>
                    </a:cubicBezTo>
                    <a:lnTo>
                      <a:pt x="595" y="35"/>
                    </a:lnTo>
                    <a:cubicBezTo>
                      <a:pt x="594" y="71"/>
                      <a:pt x="591" y="107"/>
                      <a:pt x="588" y="142"/>
                    </a:cubicBezTo>
                    <a:lnTo>
                      <a:pt x="588" y="142"/>
                    </a:lnTo>
                    <a:cubicBezTo>
                      <a:pt x="233" y="466"/>
                      <a:pt x="0" y="1708"/>
                      <a:pt x="0" y="1904"/>
                    </a:cubicBezTo>
                    <a:cubicBezTo>
                      <a:pt x="0" y="2011"/>
                      <a:pt x="88" y="2065"/>
                      <a:pt x="175" y="2065"/>
                    </a:cubicBezTo>
                    <a:cubicBezTo>
                      <a:pt x="261" y="2065"/>
                      <a:pt x="344" y="2011"/>
                      <a:pt x="335" y="1904"/>
                    </a:cubicBezTo>
                    <a:cubicBezTo>
                      <a:pt x="335" y="1903"/>
                      <a:pt x="335" y="1903"/>
                      <a:pt x="335" y="1902"/>
                    </a:cubicBezTo>
                    <a:lnTo>
                      <a:pt x="335" y="1902"/>
                    </a:lnTo>
                    <a:lnTo>
                      <a:pt x="354" y="1904"/>
                    </a:lnTo>
                    <a:cubicBezTo>
                      <a:pt x="355" y="1892"/>
                      <a:pt x="357" y="1879"/>
                      <a:pt x="358" y="1866"/>
                    </a:cubicBezTo>
                    <a:lnTo>
                      <a:pt x="358" y="1866"/>
                    </a:lnTo>
                    <a:cubicBezTo>
                      <a:pt x="718" y="1628"/>
                      <a:pt x="1335" y="480"/>
                      <a:pt x="911" y="128"/>
                    </a:cubicBezTo>
                    <a:cubicBezTo>
                      <a:pt x="859" y="85"/>
                      <a:pt x="807" y="65"/>
                      <a:pt x="758" y="65"/>
                    </a:cubicBezTo>
                    <a:cubicBezTo>
                      <a:pt x="727" y="65"/>
                      <a:pt x="696" y="73"/>
                      <a:pt x="666" y="87"/>
                    </a:cubicBezTo>
                    <a:lnTo>
                      <a:pt x="666" y="87"/>
                    </a:lnTo>
                    <a:cubicBezTo>
                      <a:pt x="664" y="70"/>
                      <a:pt x="663" y="53"/>
                      <a:pt x="660" y="35"/>
                    </a:cubicBezTo>
                    <a:cubicBezTo>
                      <a:pt x="660" y="12"/>
                      <a:pt x="644" y="0"/>
                      <a:pt x="62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7" name="Google Shape;2516;p64"/>
              <p:cNvSpPr/>
              <p:nvPr/>
            </p:nvSpPr>
            <p:spPr>
              <a:xfrm>
                <a:off x="6042230" y="4855098"/>
                <a:ext cx="105209" cy="34540"/>
              </a:xfrm>
              <a:custGeom>
                <a:avLst/>
                <a:gdLst/>
                <a:ahLst/>
                <a:cxnLst/>
                <a:rect l="l" t="t" r="r" b="b"/>
                <a:pathLst>
                  <a:path w="1523" h="500" extrusionOk="0">
                    <a:moveTo>
                      <a:pt x="1093" y="0"/>
                    </a:moveTo>
                    <a:cubicBezTo>
                      <a:pt x="1000" y="0"/>
                      <a:pt x="907" y="12"/>
                      <a:pt x="819" y="35"/>
                    </a:cubicBezTo>
                    <a:cubicBezTo>
                      <a:pt x="605" y="72"/>
                      <a:pt x="409" y="184"/>
                      <a:pt x="196" y="193"/>
                    </a:cubicBezTo>
                    <a:cubicBezTo>
                      <a:pt x="0" y="193"/>
                      <a:pt x="0" y="500"/>
                      <a:pt x="196" y="500"/>
                    </a:cubicBezTo>
                    <a:cubicBezTo>
                      <a:pt x="325" y="500"/>
                      <a:pt x="451" y="468"/>
                      <a:pt x="577" y="431"/>
                    </a:cubicBezTo>
                    <a:lnTo>
                      <a:pt x="577" y="431"/>
                    </a:lnTo>
                    <a:cubicBezTo>
                      <a:pt x="579" y="431"/>
                      <a:pt x="580" y="430"/>
                      <a:pt x="582" y="430"/>
                    </a:cubicBezTo>
                    <a:lnTo>
                      <a:pt x="582" y="430"/>
                    </a:lnTo>
                    <a:cubicBezTo>
                      <a:pt x="591" y="436"/>
                      <a:pt x="602" y="441"/>
                      <a:pt x="614" y="444"/>
                    </a:cubicBezTo>
                    <a:cubicBezTo>
                      <a:pt x="696" y="474"/>
                      <a:pt x="823" y="495"/>
                      <a:pt x="955" y="495"/>
                    </a:cubicBezTo>
                    <a:cubicBezTo>
                      <a:pt x="1228" y="495"/>
                      <a:pt x="1523" y="407"/>
                      <a:pt x="1479" y="137"/>
                    </a:cubicBezTo>
                    <a:cubicBezTo>
                      <a:pt x="1470" y="91"/>
                      <a:pt x="1423" y="44"/>
                      <a:pt x="1367" y="35"/>
                    </a:cubicBezTo>
                    <a:cubicBezTo>
                      <a:pt x="1279" y="12"/>
                      <a:pt x="1186" y="0"/>
                      <a:pt x="1093"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8" name="Google Shape;2517;p64"/>
              <p:cNvSpPr/>
              <p:nvPr/>
            </p:nvSpPr>
            <p:spPr>
              <a:xfrm>
                <a:off x="2837939" y="4145244"/>
                <a:ext cx="52846" cy="82896"/>
              </a:xfrm>
              <a:custGeom>
                <a:avLst/>
                <a:gdLst/>
                <a:ahLst/>
                <a:cxnLst/>
                <a:rect l="l" t="t" r="r" b="b"/>
                <a:pathLst>
                  <a:path w="765" h="1200" extrusionOk="0">
                    <a:moveTo>
                      <a:pt x="425" y="0"/>
                    </a:moveTo>
                    <a:cubicBezTo>
                      <a:pt x="387" y="0"/>
                      <a:pt x="350" y="21"/>
                      <a:pt x="336" y="63"/>
                    </a:cubicBezTo>
                    <a:cubicBezTo>
                      <a:pt x="280" y="212"/>
                      <a:pt x="346" y="398"/>
                      <a:pt x="392" y="556"/>
                    </a:cubicBezTo>
                    <a:cubicBezTo>
                      <a:pt x="411" y="630"/>
                      <a:pt x="439" y="714"/>
                      <a:pt x="448" y="798"/>
                    </a:cubicBezTo>
                    <a:cubicBezTo>
                      <a:pt x="448" y="800"/>
                      <a:pt x="448" y="802"/>
                      <a:pt x="449" y="805"/>
                    </a:cubicBezTo>
                    <a:lnTo>
                      <a:pt x="449" y="805"/>
                    </a:lnTo>
                    <a:cubicBezTo>
                      <a:pt x="336" y="671"/>
                      <a:pt x="230" y="533"/>
                      <a:pt x="104" y="407"/>
                    </a:cubicBezTo>
                    <a:cubicBezTo>
                      <a:pt x="93" y="397"/>
                      <a:pt x="82" y="392"/>
                      <a:pt x="71" y="392"/>
                    </a:cubicBezTo>
                    <a:cubicBezTo>
                      <a:pt x="33" y="392"/>
                      <a:pt x="0" y="445"/>
                      <a:pt x="29" y="482"/>
                    </a:cubicBezTo>
                    <a:cubicBezTo>
                      <a:pt x="215" y="677"/>
                      <a:pt x="364" y="909"/>
                      <a:pt x="476" y="1151"/>
                    </a:cubicBezTo>
                    <a:cubicBezTo>
                      <a:pt x="497" y="1183"/>
                      <a:pt x="533" y="1199"/>
                      <a:pt x="569" y="1199"/>
                    </a:cubicBezTo>
                    <a:cubicBezTo>
                      <a:pt x="596" y="1199"/>
                      <a:pt x="623" y="1190"/>
                      <a:pt x="643" y="1170"/>
                    </a:cubicBezTo>
                    <a:cubicBezTo>
                      <a:pt x="764" y="1030"/>
                      <a:pt x="727" y="835"/>
                      <a:pt x="699" y="668"/>
                    </a:cubicBezTo>
                    <a:cubicBezTo>
                      <a:pt x="652" y="463"/>
                      <a:pt x="559" y="268"/>
                      <a:pt x="513" y="63"/>
                    </a:cubicBezTo>
                    <a:cubicBezTo>
                      <a:pt x="499" y="21"/>
                      <a:pt x="462" y="0"/>
                      <a:pt x="425"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9" name="Google Shape;2518;p64"/>
              <p:cNvSpPr/>
              <p:nvPr/>
            </p:nvSpPr>
            <p:spPr>
              <a:xfrm>
                <a:off x="3963546" y="3901327"/>
                <a:ext cx="59823" cy="76679"/>
              </a:xfrm>
              <a:custGeom>
                <a:avLst/>
                <a:gdLst/>
                <a:ahLst/>
                <a:cxnLst/>
                <a:rect l="l" t="t" r="r" b="b"/>
                <a:pathLst>
                  <a:path w="866" h="1110" extrusionOk="0">
                    <a:moveTo>
                      <a:pt x="167" y="707"/>
                    </a:moveTo>
                    <a:lnTo>
                      <a:pt x="167" y="707"/>
                    </a:lnTo>
                    <a:cubicBezTo>
                      <a:pt x="165" y="710"/>
                      <a:pt x="164" y="712"/>
                      <a:pt x="162" y="715"/>
                    </a:cubicBezTo>
                    <a:lnTo>
                      <a:pt x="162" y="715"/>
                    </a:lnTo>
                    <a:cubicBezTo>
                      <a:pt x="162" y="715"/>
                      <a:pt x="161" y="715"/>
                      <a:pt x="161" y="716"/>
                    </a:cubicBezTo>
                    <a:lnTo>
                      <a:pt x="161" y="716"/>
                    </a:lnTo>
                    <a:cubicBezTo>
                      <a:pt x="162" y="712"/>
                      <a:pt x="165" y="709"/>
                      <a:pt x="167" y="707"/>
                    </a:cubicBezTo>
                    <a:close/>
                    <a:moveTo>
                      <a:pt x="756" y="1"/>
                    </a:moveTo>
                    <a:cubicBezTo>
                      <a:pt x="740" y="1"/>
                      <a:pt x="724" y="5"/>
                      <a:pt x="707" y="14"/>
                    </a:cubicBezTo>
                    <a:cubicBezTo>
                      <a:pt x="533" y="105"/>
                      <a:pt x="396" y="242"/>
                      <a:pt x="294" y="414"/>
                    </a:cubicBezTo>
                    <a:lnTo>
                      <a:pt x="294" y="414"/>
                    </a:lnTo>
                    <a:cubicBezTo>
                      <a:pt x="284" y="318"/>
                      <a:pt x="268" y="222"/>
                      <a:pt x="252" y="125"/>
                    </a:cubicBezTo>
                    <a:cubicBezTo>
                      <a:pt x="242" y="102"/>
                      <a:pt x="217" y="91"/>
                      <a:pt x="191" y="91"/>
                    </a:cubicBezTo>
                    <a:cubicBezTo>
                      <a:pt x="166" y="91"/>
                      <a:pt x="140" y="102"/>
                      <a:pt x="131" y="125"/>
                    </a:cubicBezTo>
                    <a:cubicBezTo>
                      <a:pt x="75" y="377"/>
                      <a:pt x="28" y="637"/>
                      <a:pt x="1" y="907"/>
                    </a:cubicBezTo>
                    <a:cubicBezTo>
                      <a:pt x="1" y="972"/>
                      <a:pt x="38" y="1037"/>
                      <a:pt x="103" y="1074"/>
                    </a:cubicBezTo>
                    <a:cubicBezTo>
                      <a:pt x="149" y="1099"/>
                      <a:pt x="193" y="1110"/>
                      <a:pt x="233" y="1110"/>
                    </a:cubicBezTo>
                    <a:cubicBezTo>
                      <a:pt x="402" y="1110"/>
                      <a:pt x="517" y="916"/>
                      <a:pt x="577" y="758"/>
                    </a:cubicBezTo>
                    <a:cubicBezTo>
                      <a:pt x="642" y="544"/>
                      <a:pt x="735" y="330"/>
                      <a:pt x="828" y="135"/>
                    </a:cubicBezTo>
                    <a:cubicBezTo>
                      <a:pt x="865" y="68"/>
                      <a:pt x="819" y="1"/>
                      <a:pt x="756"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0" name="Google Shape;2519;p64"/>
              <p:cNvSpPr/>
              <p:nvPr/>
            </p:nvSpPr>
            <p:spPr>
              <a:xfrm>
                <a:off x="3325566" y="4005636"/>
                <a:ext cx="48287" cy="62586"/>
              </a:xfrm>
              <a:custGeom>
                <a:avLst/>
                <a:gdLst/>
                <a:ahLst/>
                <a:cxnLst/>
                <a:rect l="l" t="t" r="r" b="b"/>
                <a:pathLst>
                  <a:path w="699" h="906" extrusionOk="0">
                    <a:moveTo>
                      <a:pt x="75" y="1"/>
                    </a:moveTo>
                    <a:cubicBezTo>
                      <a:pt x="37" y="1"/>
                      <a:pt x="0" y="50"/>
                      <a:pt x="19" y="94"/>
                    </a:cubicBezTo>
                    <a:lnTo>
                      <a:pt x="29" y="94"/>
                    </a:lnTo>
                    <a:cubicBezTo>
                      <a:pt x="122" y="299"/>
                      <a:pt x="168" y="531"/>
                      <a:pt x="270" y="745"/>
                    </a:cubicBezTo>
                    <a:cubicBezTo>
                      <a:pt x="309" y="822"/>
                      <a:pt x="379" y="905"/>
                      <a:pt x="466" y="905"/>
                    </a:cubicBezTo>
                    <a:cubicBezTo>
                      <a:pt x="484" y="905"/>
                      <a:pt x="502" y="902"/>
                      <a:pt x="521" y="894"/>
                    </a:cubicBezTo>
                    <a:cubicBezTo>
                      <a:pt x="614" y="838"/>
                      <a:pt x="679" y="736"/>
                      <a:pt x="679" y="624"/>
                    </a:cubicBezTo>
                    <a:cubicBezTo>
                      <a:pt x="698" y="522"/>
                      <a:pt x="698" y="410"/>
                      <a:pt x="679" y="308"/>
                    </a:cubicBezTo>
                    <a:cubicBezTo>
                      <a:pt x="670" y="285"/>
                      <a:pt x="652" y="273"/>
                      <a:pt x="633" y="273"/>
                    </a:cubicBezTo>
                    <a:cubicBezTo>
                      <a:pt x="614" y="273"/>
                      <a:pt x="596" y="285"/>
                      <a:pt x="586" y="308"/>
                    </a:cubicBezTo>
                    <a:cubicBezTo>
                      <a:pt x="568" y="373"/>
                      <a:pt x="568" y="438"/>
                      <a:pt x="549" y="503"/>
                    </a:cubicBezTo>
                    <a:cubicBezTo>
                      <a:pt x="531" y="540"/>
                      <a:pt x="494" y="708"/>
                      <a:pt x="456" y="726"/>
                    </a:cubicBezTo>
                    <a:cubicBezTo>
                      <a:pt x="456" y="727"/>
                      <a:pt x="455" y="727"/>
                      <a:pt x="454" y="727"/>
                    </a:cubicBezTo>
                    <a:cubicBezTo>
                      <a:pt x="403" y="727"/>
                      <a:pt x="158" y="112"/>
                      <a:pt x="122" y="38"/>
                    </a:cubicBezTo>
                    <a:cubicBezTo>
                      <a:pt x="110" y="12"/>
                      <a:pt x="92" y="1"/>
                      <a:pt x="75"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1" name="Google Shape;2520;p64"/>
              <p:cNvSpPr/>
              <p:nvPr/>
            </p:nvSpPr>
            <p:spPr>
              <a:xfrm>
                <a:off x="4513308" y="3913139"/>
                <a:ext cx="49599" cy="67560"/>
              </a:xfrm>
              <a:custGeom>
                <a:avLst/>
                <a:gdLst/>
                <a:ahLst/>
                <a:cxnLst/>
                <a:rect l="l" t="t" r="r" b="b"/>
                <a:pathLst>
                  <a:path w="718" h="978" extrusionOk="0">
                    <a:moveTo>
                      <a:pt x="607" y="0"/>
                    </a:moveTo>
                    <a:cubicBezTo>
                      <a:pt x="574" y="0"/>
                      <a:pt x="538" y="24"/>
                      <a:pt x="522" y="57"/>
                    </a:cubicBezTo>
                    <a:cubicBezTo>
                      <a:pt x="475" y="168"/>
                      <a:pt x="410" y="280"/>
                      <a:pt x="336" y="382"/>
                    </a:cubicBezTo>
                    <a:cubicBezTo>
                      <a:pt x="334" y="385"/>
                      <a:pt x="333" y="388"/>
                      <a:pt x="332" y="390"/>
                    </a:cubicBezTo>
                    <a:lnTo>
                      <a:pt x="332" y="390"/>
                    </a:lnTo>
                    <a:cubicBezTo>
                      <a:pt x="324" y="333"/>
                      <a:pt x="316" y="269"/>
                      <a:pt x="308" y="206"/>
                    </a:cubicBezTo>
                    <a:cubicBezTo>
                      <a:pt x="304" y="171"/>
                      <a:pt x="277" y="156"/>
                      <a:pt x="250" y="156"/>
                    </a:cubicBezTo>
                    <a:cubicBezTo>
                      <a:pt x="219" y="156"/>
                      <a:pt x="187" y="176"/>
                      <a:pt x="187" y="206"/>
                    </a:cubicBezTo>
                    <a:lnTo>
                      <a:pt x="178" y="206"/>
                    </a:lnTo>
                    <a:cubicBezTo>
                      <a:pt x="159" y="289"/>
                      <a:pt x="131" y="373"/>
                      <a:pt x="122" y="457"/>
                    </a:cubicBezTo>
                    <a:cubicBezTo>
                      <a:pt x="113" y="531"/>
                      <a:pt x="103" y="615"/>
                      <a:pt x="75" y="689"/>
                    </a:cubicBezTo>
                    <a:cubicBezTo>
                      <a:pt x="1" y="819"/>
                      <a:pt x="94" y="977"/>
                      <a:pt x="252" y="977"/>
                    </a:cubicBezTo>
                    <a:cubicBezTo>
                      <a:pt x="485" y="959"/>
                      <a:pt x="605" y="801"/>
                      <a:pt x="661" y="577"/>
                    </a:cubicBezTo>
                    <a:cubicBezTo>
                      <a:pt x="717" y="401"/>
                      <a:pt x="717" y="215"/>
                      <a:pt x="661" y="38"/>
                    </a:cubicBezTo>
                    <a:cubicBezTo>
                      <a:pt x="650" y="12"/>
                      <a:pt x="629" y="0"/>
                      <a:pt x="607"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2" name="Google Shape;2521;p64"/>
              <p:cNvSpPr/>
              <p:nvPr/>
            </p:nvSpPr>
            <p:spPr>
              <a:xfrm>
                <a:off x="4256887" y="3857876"/>
                <a:ext cx="13056" cy="112877"/>
              </a:xfrm>
              <a:custGeom>
                <a:avLst/>
                <a:gdLst/>
                <a:ahLst/>
                <a:cxnLst/>
                <a:rect l="l" t="t" r="r" b="b"/>
                <a:pathLst>
                  <a:path w="189" h="1634" extrusionOk="0">
                    <a:moveTo>
                      <a:pt x="56" y="1"/>
                    </a:moveTo>
                    <a:cubicBezTo>
                      <a:pt x="29" y="1"/>
                      <a:pt x="1" y="24"/>
                      <a:pt x="12" y="57"/>
                    </a:cubicBezTo>
                    <a:lnTo>
                      <a:pt x="12" y="66"/>
                    </a:lnTo>
                    <a:cubicBezTo>
                      <a:pt x="133" y="559"/>
                      <a:pt x="12" y="1089"/>
                      <a:pt x="58" y="1591"/>
                    </a:cubicBezTo>
                    <a:cubicBezTo>
                      <a:pt x="58" y="1619"/>
                      <a:pt x="82" y="1633"/>
                      <a:pt x="106" y="1633"/>
                    </a:cubicBezTo>
                    <a:cubicBezTo>
                      <a:pt x="130" y="1633"/>
                      <a:pt x="156" y="1619"/>
                      <a:pt x="161" y="1591"/>
                    </a:cubicBezTo>
                    <a:cubicBezTo>
                      <a:pt x="189" y="1322"/>
                      <a:pt x="161" y="1043"/>
                      <a:pt x="161" y="773"/>
                    </a:cubicBezTo>
                    <a:cubicBezTo>
                      <a:pt x="179" y="522"/>
                      <a:pt x="151" y="280"/>
                      <a:pt x="96" y="38"/>
                    </a:cubicBezTo>
                    <a:cubicBezTo>
                      <a:pt x="92" y="12"/>
                      <a:pt x="74" y="1"/>
                      <a:pt x="56"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3" name="Google Shape;2522;p64"/>
              <p:cNvSpPr/>
              <p:nvPr/>
            </p:nvSpPr>
            <p:spPr>
              <a:xfrm>
                <a:off x="3520369" y="3942912"/>
                <a:ext cx="73156" cy="93120"/>
              </a:xfrm>
              <a:custGeom>
                <a:avLst/>
                <a:gdLst/>
                <a:ahLst/>
                <a:cxnLst/>
                <a:rect l="l" t="t" r="r" b="b"/>
                <a:pathLst>
                  <a:path w="1059" h="1348" extrusionOk="0">
                    <a:moveTo>
                      <a:pt x="65" y="0"/>
                    </a:moveTo>
                    <a:cubicBezTo>
                      <a:pt x="29" y="0"/>
                      <a:pt x="0" y="46"/>
                      <a:pt x="36" y="81"/>
                    </a:cubicBezTo>
                    <a:cubicBezTo>
                      <a:pt x="212" y="267"/>
                      <a:pt x="361" y="463"/>
                      <a:pt x="482" y="686"/>
                    </a:cubicBezTo>
                    <a:cubicBezTo>
                      <a:pt x="593" y="890"/>
                      <a:pt x="640" y="1132"/>
                      <a:pt x="779" y="1328"/>
                    </a:cubicBezTo>
                    <a:lnTo>
                      <a:pt x="784" y="1319"/>
                    </a:lnTo>
                    <a:lnTo>
                      <a:pt x="784" y="1319"/>
                    </a:lnTo>
                    <a:cubicBezTo>
                      <a:pt x="804" y="1339"/>
                      <a:pt x="834" y="1348"/>
                      <a:pt x="866" y="1348"/>
                    </a:cubicBezTo>
                    <a:cubicBezTo>
                      <a:pt x="954" y="1348"/>
                      <a:pt x="1058" y="1280"/>
                      <a:pt x="1012" y="1188"/>
                    </a:cubicBezTo>
                    <a:cubicBezTo>
                      <a:pt x="789" y="742"/>
                      <a:pt x="482" y="342"/>
                      <a:pt x="101" y="16"/>
                    </a:cubicBezTo>
                    <a:cubicBezTo>
                      <a:pt x="89" y="5"/>
                      <a:pt x="77" y="0"/>
                      <a:pt x="65"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4" name="Google Shape;2523;p64"/>
              <p:cNvSpPr/>
              <p:nvPr/>
            </p:nvSpPr>
            <p:spPr>
              <a:xfrm>
                <a:off x="5381422" y="4147662"/>
                <a:ext cx="12711" cy="43106"/>
              </a:xfrm>
              <a:custGeom>
                <a:avLst/>
                <a:gdLst/>
                <a:ahLst/>
                <a:cxnLst/>
                <a:rect l="l" t="t" r="r" b="b"/>
                <a:pathLst>
                  <a:path w="184" h="624" extrusionOk="0">
                    <a:moveTo>
                      <a:pt x="70" y="1"/>
                    </a:moveTo>
                    <a:cubicBezTo>
                      <a:pt x="37" y="1"/>
                      <a:pt x="1" y="29"/>
                      <a:pt x="7" y="75"/>
                    </a:cubicBezTo>
                    <a:cubicBezTo>
                      <a:pt x="34" y="233"/>
                      <a:pt x="53" y="400"/>
                      <a:pt x="44" y="567"/>
                    </a:cubicBezTo>
                    <a:cubicBezTo>
                      <a:pt x="48" y="605"/>
                      <a:pt x="79" y="623"/>
                      <a:pt x="110" y="623"/>
                    </a:cubicBezTo>
                    <a:cubicBezTo>
                      <a:pt x="141" y="623"/>
                      <a:pt x="174" y="605"/>
                      <a:pt x="183" y="567"/>
                    </a:cubicBezTo>
                    <a:cubicBezTo>
                      <a:pt x="174" y="391"/>
                      <a:pt x="155" y="214"/>
                      <a:pt x="118" y="37"/>
                    </a:cubicBezTo>
                    <a:cubicBezTo>
                      <a:pt x="111" y="12"/>
                      <a:pt x="91" y="1"/>
                      <a:pt x="70"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5" name="Google Shape;2524;p64"/>
              <p:cNvSpPr/>
              <p:nvPr/>
            </p:nvSpPr>
            <p:spPr>
              <a:xfrm>
                <a:off x="5367053" y="4160649"/>
                <a:ext cx="75919" cy="58511"/>
              </a:xfrm>
              <a:custGeom>
                <a:avLst/>
                <a:gdLst/>
                <a:ahLst/>
                <a:cxnLst/>
                <a:rect l="l" t="t" r="r" b="b"/>
                <a:pathLst>
                  <a:path w="1099" h="847" extrusionOk="0">
                    <a:moveTo>
                      <a:pt x="234" y="0"/>
                    </a:moveTo>
                    <a:cubicBezTo>
                      <a:pt x="172" y="0"/>
                      <a:pt x="103" y="42"/>
                      <a:pt x="94" y="119"/>
                    </a:cubicBezTo>
                    <a:cubicBezTo>
                      <a:pt x="75" y="352"/>
                      <a:pt x="1" y="575"/>
                      <a:pt x="131" y="789"/>
                    </a:cubicBezTo>
                    <a:cubicBezTo>
                      <a:pt x="154" y="827"/>
                      <a:pt x="197" y="847"/>
                      <a:pt x="243" y="847"/>
                    </a:cubicBezTo>
                    <a:cubicBezTo>
                      <a:pt x="252" y="847"/>
                      <a:pt x="261" y="846"/>
                      <a:pt x="270" y="844"/>
                    </a:cubicBezTo>
                    <a:cubicBezTo>
                      <a:pt x="401" y="807"/>
                      <a:pt x="531" y="751"/>
                      <a:pt x="642" y="668"/>
                    </a:cubicBezTo>
                    <a:cubicBezTo>
                      <a:pt x="754" y="584"/>
                      <a:pt x="875" y="519"/>
                      <a:pt x="1005" y="463"/>
                    </a:cubicBezTo>
                    <a:cubicBezTo>
                      <a:pt x="1079" y="435"/>
                      <a:pt x="1098" y="314"/>
                      <a:pt x="1005" y="296"/>
                    </a:cubicBezTo>
                    <a:cubicBezTo>
                      <a:pt x="978" y="291"/>
                      <a:pt x="952" y="289"/>
                      <a:pt x="927" y="289"/>
                    </a:cubicBezTo>
                    <a:cubicBezTo>
                      <a:pt x="697" y="289"/>
                      <a:pt x="516" y="471"/>
                      <a:pt x="308" y="559"/>
                    </a:cubicBezTo>
                    <a:lnTo>
                      <a:pt x="308" y="559"/>
                    </a:lnTo>
                    <a:cubicBezTo>
                      <a:pt x="279" y="418"/>
                      <a:pt x="328" y="254"/>
                      <a:pt x="335" y="119"/>
                    </a:cubicBezTo>
                    <a:cubicBezTo>
                      <a:pt x="345" y="38"/>
                      <a:pt x="292" y="0"/>
                      <a:pt x="234"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6" name="Google Shape;2525;p64"/>
              <p:cNvSpPr/>
              <p:nvPr/>
            </p:nvSpPr>
            <p:spPr>
              <a:xfrm>
                <a:off x="5514191" y="4203616"/>
                <a:ext cx="76126" cy="40688"/>
              </a:xfrm>
              <a:custGeom>
                <a:avLst/>
                <a:gdLst/>
                <a:ahLst/>
                <a:cxnLst/>
                <a:rect l="l" t="t" r="r" b="b"/>
                <a:pathLst>
                  <a:path w="1102" h="589" extrusionOk="0">
                    <a:moveTo>
                      <a:pt x="391" y="1"/>
                    </a:moveTo>
                    <a:cubicBezTo>
                      <a:pt x="379" y="1"/>
                      <a:pt x="366" y="6"/>
                      <a:pt x="354" y="18"/>
                    </a:cubicBezTo>
                    <a:lnTo>
                      <a:pt x="344" y="18"/>
                    </a:lnTo>
                    <a:cubicBezTo>
                      <a:pt x="298" y="74"/>
                      <a:pt x="186" y="269"/>
                      <a:pt x="112" y="297"/>
                    </a:cubicBezTo>
                    <a:cubicBezTo>
                      <a:pt x="0" y="334"/>
                      <a:pt x="0" y="501"/>
                      <a:pt x="112" y="539"/>
                    </a:cubicBezTo>
                    <a:cubicBezTo>
                      <a:pt x="198" y="572"/>
                      <a:pt x="293" y="588"/>
                      <a:pt x="390" y="588"/>
                    </a:cubicBezTo>
                    <a:cubicBezTo>
                      <a:pt x="670" y="588"/>
                      <a:pt x="962" y="453"/>
                      <a:pt x="1079" y="204"/>
                    </a:cubicBezTo>
                    <a:cubicBezTo>
                      <a:pt x="1102" y="151"/>
                      <a:pt x="1063" y="92"/>
                      <a:pt x="1007" y="92"/>
                    </a:cubicBezTo>
                    <a:cubicBezTo>
                      <a:pt x="995" y="92"/>
                      <a:pt x="981" y="95"/>
                      <a:pt x="967" y="102"/>
                    </a:cubicBezTo>
                    <a:cubicBezTo>
                      <a:pt x="767" y="225"/>
                      <a:pt x="534" y="291"/>
                      <a:pt x="296" y="294"/>
                    </a:cubicBezTo>
                    <a:lnTo>
                      <a:pt x="296" y="294"/>
                    </a:lnTo>
                    <a:cubicBezTo>
                      <a:pt x="334" y="223"/>
                      <a:pt x="405" y="143"/>
                      <a:pt x="437" y="111"/>
                    </a:cubicBezTo>
                    <a:cubicBezTo>
                      <a:pt x="474" y="67"/>
                      <a:pt x="436" y="1"/>
                      <a:pt x="391"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7" name="Google Shape;2526;p64"/>
              <p:cNvSpPr/>
              <p:nvPr/>
            </p:nvSpPr>
            <p:spPr>
              <a:xfrm>
                <a:off x="4769074" y="4547214"/>
                <a:ext cx="20655" cy="129111"/>
              </a:xfrm>
              <a:custGeom>
                <a:avLst/>
                <a:gdLst/>
                <a:ahLst/>
                <a:cxnLst/>
                <a:rect l="l" t="t" r="r" b="b"/>
                <a:pathLst>
                  <a:path w="299" h="1869" extrusionOk="0">
                    <a:moveTo>
                      <a:pt x="150" y="0"/>
                    </a:moveTo>
                    <a:cubicBezTo>
                      <a:pt x="122" y="0"/>
                      <a:pt x="94" y="19"/>
                      <a:pt x="94" y="56"/>
                    </a:cubicBezTo>
                    <a:cubicBezTo>
                      <a:pt x="75" y="428"/>
                      <a:pt x="47" y="791"/>
                      <a:pt x="38" y="1163"/>
                    </a:cubicBezTo>
                    <a:cubicBezTo>
                      <a:pt x="38" y="1395"/>
                      <a:pt x="1" y="1637"/>
                      <a:pt x="140" y="1832"/>
                    </a:cubicBezTo>
                    <a:cubicBezTo>
                      <a:pt x="154" y="1855"/>
                      <a:pt x="182" y="1868"/>
                      <a:pt x="210" y="1868"/>
                    </a:cubicBezTo>
                    <a:cubicBezTo>
                      <a:pt x="240" y="1868"/>
                      <a:pt x="270" y="1852"/>
                      <a:pt x="280" y="1814"/>
                    </a:cubicBezTo>
                    <a:cubicBezTo>
                      <a:pt x="298" y="1581"/>
                      <a:pt x="289" y="1339"/>
                      <a:pt x="261" y="1107"/>
                    </a:cubicBezTo>
                    <a:cubicBezTo>
                      <a:pt x="252" y="754"/>
                      <a:pt x="224" y="409"/>
                      <a:pt x="205" y="56"/>
                    </a:cubicBezTo>
                    <a:cubicBezTo>
                      <a:pt x="205" y="19"/>
                      <a:pt x="178" y="0"/>
                      <a:pt x="150"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8" name="Google Shape;2527;p64"/>
              <p:cNvSpPr/>
              <p:nvPr/>
            </p:nvSpPr>
            <p:spPr>
              <a:xfrm>
                <a:off x="4810176" y="4591079"/>
                <a:ext cx="30948" cy="51879"/>
              </a:xfrm>
              <a:custGeom>
                <a:avLst/>
                <a:gdLst/>
                <a:ahLst/>
                <a:cxnLst/>
                <a:rect l="l" t="t" r="r" b="b"/>
                <a:pathLst>
                  <a:path w="448" h="751" extrusionOk="0">
                    <a:moveTo>
                      <a:pt x="378" y="0"/>
                    </a:moveTo>
                    <a:cubicBezTo>
                      <a:pt x="359" y="0"/>
                      <a:pt x="340" y="12"/>
                      <a:pt x="336" y="35"/>
                    </a:cubicBezTo>
                    <a:cubicBezTo>
                      <a:pt x="336" y="174"/>
                      <a:pt x="289" y="314"/>
                      <a:pt x="215" y="425"/>
                    </a:cubicBezTo>
                    <a:cubicBezTo>
                      <a:pt x="168" y="491"/>
                      <a:pt x="113" y="621"/>
                      <a:pt x="47" y="658"/>
                    </a:cubicBezTo>
                    <a:cubicBezTo>
                      <a:pt x="1" y="686"/>
                      <a:pt x="20" y="751"/>
                      <a:pt x="66" y="751"/>
                    </a:cubicBezTo>
                    <a:cubicBezTo>
                      <a:pt x="196" y="742"/>
                      <a:pt x="308" y="649"/>
                      <a:pt x="354" y="528"/>
                    </a:cubicBezTo>
                    <a:cubicBezTo>
                      <a:pt x="429" y="379"/>
                      <a:pt x="447" y="202"/>
                      <a:pt x="419" y="35"/>
                    </a:cubicBezTo>
                    <a:cubicBezTo>
                      <a:pt x="415" y="12"/>
                      <a:pt x="396" y="0"/>
                      <a:pt x="378"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9" name="Google Shape;2528;p64"/>
              <p:cNvSpPr/>
              <p:nvPr/>
            </p:nvSpPr>
            <p:spPr>
              <a:xfrm>
                <a:off x="5210590" y="4766263"/>
                <a:ext cx="72189" cy="78199"/>
              </a:xfrm>
              <a:custGeom>
                <a:avLst/>
                <a:gdLst/>
                <a:ahLst/>
                <a:cxnLst/>
                <a:rect l="l" t="t" r="r" b="b"/>
                <a:pathLst>
                  <a:path w="1045" h="1132" extrusionOk="0">
                    <a:moveTo>
                      <a:pt x="982" y="0"/>
                    </a:moveTo>
                    <a:lnTo>
                      <a:pt x="982" y="0"/>
                    </a:lnTo>
                    <a:cubicBezTo>
                      <a:pt x="769" y="19"/>
                      <a:pt x="620" y="233"/>
                      <a:pt x="508" y="391"/>
                    </a:cubicBezTo>
                    <a:cubicBezTo>
                      <a:pt x="415" y="503"/>
                      <a:pt x="313" y="605"/>
                      <a:pt x="211" y="698"/>
                    </a:cubicBezTo>
                    <a:cubicBezTo>
                      <a:pt x="127" y="782"/>
                      <a:pt x="62" y="884"/>
                      <a:pt x="25" y="1005"/>
                    </a:cubicBezTo>
                    <a:cubicBezTo>
                      <a:pt x="1" y="1068"/>
                      <a:pt x="65" y="1132"/>
                      <a:pt x="125" y="1132"/>
                    </a:cubicBezTo>
                    <a:cubicBezTo>
                      <a:pt x="135" y="1132"/>
                      <a:pt x="145" y="1130"/>
                      <a:pt x="155" y="1126"/>
                    </a:cubicBezTo>
                    <a:cubicBezTo>
                      <a:pt x="248" y="1098"/>
                      <a:pt x="322" y="1033"/>
                      <a:pt x="378" y="958"/>
                    </a:cubicBezTo>
                    <a:cubicBezTo>
                      <a:pt x="452" y="875"/>
                      <a:pt x="536" y="791"/>
                      <a:pt x="610" y="698"/>
                    </a:cubicBezTo>
                    <a:cubicBezTo>
                      <a:pt x="666" y="596"/>
                      <a:pt x="722" y="493"/>
                      <a:pt x="769" y="391"/>
                    </a:cubicBezTo>
                    <a:cubicBezTo>
                      <a:pt x="834" y="279"/>
                      <a:pt x="917" y="177"/>
                      <a:pt x="1020" y="84"/>
                    </a:cubicBezTo>
                    <a:cubicBezTo>
                      <a:pt x="1044" y="60"/>
                      <a:pt x="1026" y="6"/>
                      <a:pt x="989" y="6"/>
                    </a:cubicBezTo>
                    <a:cubicBezTo>
                      <a:pt x="987" y="6"/>
                      <a:pt x="984" y="7"/>
                      <a:pt x="982" y="7"/>
                    </a:cubicBezTo>
                    <a:lnTo>
                      <a:pt x="982" y="7"/>
                    </a:lnTo>
                    <a:lnTo>
                      <a:pt x="982"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0" name="Google Shape;2529;p64"/>
              <p:cNvSpPr/>
              <p:nvPr/>
            </p:nvSpPr>
            <p:spPr>
              <a:xfrm>
                <a:off x="5237945" y="4838105"/>
                <a:ext cx="23211" cy="31570"/>
              </a:xfrm>
              <a:custGeom>
                <a:avLst/>
                <a:gdLst/>
                <a:ahLst/>
                <a:cxnLst/>
                <a:rect l="l" t="t" r="r" b="b"/>
                <a:pathLst>
                  <a:path w="336" h="457" extrusionOk="0">
                    <a:moveTo>
                      <a:pt x="289" y="0"/>
                    </a:moveTo>
                    <a:cubicBezTo>
                      <a:pt x="272" y="0"/>
                      <a:pt x="256" y="10"/>
                      <a:pt x="252" y="30"/>
                    </a:cubicBezTo>
                    <a:cubicBezTo>
                      <a:pt x="242" y="76"/>
                      <a:pt x="214" y="113"/>
                      <a:pt x="196" y="151"/>
                    </a:cubicBezTo>
                    <a:cubicBezTo>
                      <a:pt x="177" y="179"/>
                      <a:pt x="149" y="206"/>
                      <a:pt x="121" y="234"/>
                    </a:cubicBezTo>
                    <a:cubicBezTo>
                      <a:pt x="56" y="281"/>
                      <a:pt x="1" y="318"/>
                      <a:pt x="19" y="402"/>
                    </a:cubicBezTo>
                    <a:cubicBezTo>
                      <a:pt x="30" y="438"/>
                      <a:pt x="60" y="457"/>
                      <a:pt x="92" y="457"/>
                    </a:cubicBezTo>
                    <a:cubicBezTo>
                      <a:pt x="117" y="457"/>
                      <a:pt x="142" y="445"/>
                      <a:pt x="159" y="420"/>
                    </a:cubicBezTo>
                    <a:cubicBezTo>
                      <a:pt x="168" y="392"/>
                      <a:pt x="187" y="374"/>
                      <a:pt x="205" y="355"/>
                    </a:cubicBezTo>
                    <a:cubicBezTo>
                      <a:pt x="224" y="327"/>
                      <a:pt x="252" y="309"/>
                      <a:pt x="270" y="281"/>
                    </a:cubicBezTo>
                    <a:cubicBezTo>
                      <a:pt x="307" y="206"/>
                      <a:pt x="335" y="123"/>
                      <a:pt x="335" y="48"/>
                    </a:cubicBezTo>
                    <a:cubicBezTo>
                      <a:pt x="335" y="17"/>
                      <a:pt x="311" y="0"/>
                      <a:pt x="28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1" name="Google Shape;2530;p64"/>
              <p:cNvSpPr/>
              <p:nvPr/>
            </p:nvSpPr>
            <p:spPr>
              <a:xfrm>
                <a:off x="5288027" y="4886391"/>
                <a:ext cx="16786" cy="8428"/>
              </a:xfrm>
              <a:custGeom>
                <a:avLst/>
                <a:gdLst/>
                <a:ahLst/>
                <a:cxnLst/>
                <a:rect l="l" t="t" r="r" b="b"/>
                <a:pathLst>
                  <a:path w="243" h="122" extrusionOk="0">
                    <a:moveTo>
                      <a:pt x="168" y="0"/>
                    </a:moveTo>
                    <a:lnTo>
                      <a:pt x="168" y="10"/>
                    </a:lnTo>
                    <a:cubicBezTo>
                      <a:pt x="113" y="10"/>
                      <a:pt x="66" y="19"/>
                      <a:pt x="20" y="38"/>
                    </a:cubicBezTo>
                    <a:cubicBezTo>
                      <a:pt x="1" y="47"/>
                      <a:pt x="1" y="75"/>
                      <a:pt x="20" y="84"/>
                    </a:cubicBezTo>
                    <a:cubicBezTo>
                      <a:pt x="66" y="103"/>
                      <a:pt x="113" y="112"/>
                      <a:pt x="168" y="121"/>
                    </a:cubicBezTo>
                    <a:cubicBezTo>
                      <a:pt x="243" y="121"/>
                      <a:pt x="243" y="0"/>
                      <a:pt x="168"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2" name="Google Shape;2531;p64"/>
              <p:cNvSpPr/>
              <p:nvPr/>
            </p:nvSpPr>
            <p:spPr>
              <a:xfrm>
                <a:off x="5329406" y="4586174"/>
                <a:ext cx="72189" cy="78199"/>
              </a:xfrm>
              <a:custGeom>
                <a:avLst/>
                <a:gdLst/>
                <a:ahLst/>
                <a:cxnLst/>
                <a:rect l="l" t="t" r="r" b="b"/>
                <a:pathLst>
                  <a:path w="1045" h="1132" extrusionOk="0">
                    <a:moveTo>
                      <a:pt x="989" y="0"/>
                    </a:moveTo>
                    <a:cubicBezTo>
                      <a:pt x="984" y="0"/>
                      <a:pt x="979" y="1"/>
                      <a:pt x="973" y="4"/>
                    </a:cubicBezTo>
                    <a:lnTo>
                      <a:pt x="968" y="5"/>
                    </a:lnTo>
                    <a:lnTo>
                      <a:pt x="968" y="5"/>
                    </a:lnTo>
                    <a:cubicBezTo>
                      <a:pt x="759" y="29"/>
                      <a:pt x="625" y="242"/>
                      <a:pt x="509" y="394"/>
                    </a:cubicBezTo>
                    <a:cubicBezTo>
                      <a:pt x="425" y="506"/>
                      <a:pt x="323" y="608"/>
                      <a:pt x="211" y="701"/>
                    </a:cubicBezTo>
                    <a:cubicBezTo>
                      <a:pt x="127" y="785"/>
                      <a:pt x="71" y="887"/>
                      <a:pt x="34" y="999"/>
                    </a:cubicBezTo>
                    <a:cubicBezTo>
                      <a:pt x="1" y="1065"/>
                      <a:pt x="72" y="1132"/>
                      <a:pt x="140" y="1132"/>
                    </a:cubicBezTo>
                    <a:cubicBezTo>
                      <a:pt x="149" y="1132"/>
                      <a:pt x="157" y="1131"/>
                      <a:pt x="164" y="1129"/>
                    </a:cubicBezTo>
                    <a:cubicBezTo>
                      <a:pt x="248" y="1092"/>
                      <a:pt x="323" y="1036"/>
                      <a:pt x="378" y="952"/>
                    </a:cubicBezTo>
                    <a:cubicBezTo>
                      <a:pt x="453" y="868"/>
                      <a:pt x="546" y="785"/>
                      <a:pt x="611" y="692"/>
                    </a:cubicBezTo>
                    <a:cubicBezTo>
                      <a:pt x="676" y="599"/>
                      <a:pt x="732" y="496"/>
                      <a:pt x="769" y="385"/>
                    </a:cubicBezTo>
                    <a:cubicBezTo>
                      <a:pt x="843" y="273"/>
                      <a:pt x="927" y="171"/>
                      <a:pt x="1020" y="87"/>
                    </a:cubicBezTo>
                    <a:cubicBezTo>
                      <a:pt x="1045" y="55"/>
                      <a:pt x="1026" y="0"/>
                      <a:pt x="98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3" name="Google Shape;2532;p64"/>
              <p:cNvSpPr/>
              <p:nvPr/>
            </p:nvSpPr>
            <p:spPr>
              <a:xfrm>
                <a:off x="5357452" y="4657878"/>
                <a:ext cx="23142" cy="31293"/>
              </a:xfrm>
              <a:custGeom>
                <a:avLst/>
                <a:gdLst/>
                <a:ahLst/>
                <a:cxnLst/>
                <a:rect l="l" t="t" r="r" b="b"/>
                <a:pathLst>
                  <a:path w="335" h="453" extrusionOk="0">
                    <a:moveTo>
                      <a:pt x="289" y="1"/>
                    </a:moveTo>
                    <a:cubicBezTo>
                      <a:pt x="272" y="1"/>
                      <a:pt x="255" y="11"/>
                      <a:pt x="251" y="35"/>
                    </a:cubicBezTo>
                    <a:cubicBezTo>
                      <a:pt x="233" y="72"/>
                      <a:pt x="214" y="109"/>
                      <a:pt x="186" y="147"/>
                    </a:cubicBezTo>
                    <a:cubicBezTo>
                      <a:pt x="168" y="184"/>
                      <a:pt x="149" y="212"/>
                      <a:pt x="112" y="230"/>
                    </a:cubicBezTo>
                    <a:cubicBezTo>
                      <a:pt x="56" y="277"/>
                      <a:pt x="0" y="314"/>
                      <a:pt x="10" y="398"/>
                    </a:cubicBezTo>
                    <a:cubicBezTo>
                      <a:pt x="20" y="434"/>
                      <a:pt x="50" y="453"/>
                      <a:pt x="82" y="453"/>
                    </a:cubicBezTo>
                    <a:cubicBezTo>
                      <a:pt x="107" y="453"/>
                      <a:pt x="133" y="441"/>
                      <a:pt x="149" y="416"/>
                    </a:cubicBezTo>
                    <a:cubicBezTo>
                      <a:pt x="158" y="398"/>
                      <a:pt x="177" y="370"/>
                      <a:pt x="196" y="351"/>
                    </a:cubicBezTo>
                    <a:cubicBezTo>
                      <a:pt x="223" y="333"/>
                      <a:pt x="251" y="305"/>
                      <a:pt x="270" y="277"/>
                    </a:cubicBezTo>
                    <a:cubicBezTo>
                      <a:pt x="307" y="202"/>
                      <a:pt x="326" y="128"/>
                      <a:pt x="335" y="44"/>
                    </a:cubicBezTo>
                    <a:cubicBezTo>
                      <a:pt x="335" y="18"/>
                      <a:pt x="311" y="1"/>
                      <a:pt x="28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4" name="Google Shape;2533;p64"/>
              <p:cNvSpPr/>
              <p:nvPr/>
            </p:nvSpPr>
            <p:spPr>
              <a:xfrm>
                <a:off x="5407534" y="4705888"/>
                <a:ext cx="16786" cy="8428"/>
              </a:xfrm>
              <a:custGeom>
                <a:avLst/>
                <a:gdLst/>
                <a:ahLst/>
                <a:cxnLst/>
                <a:rect l="l" t="t" r="r" b="b"/>
                <a:pathLst>
                  <a:path w="243" h="122" extrusionOk="0">
                    <a:moveTo>
                      <a:pt x="168" y="0"/>
                    </a:moveTo>
                    <a:lnTo>
                      <a:pt x="168" y="10"/>
                    </a:lnTo>
                    <a:cubicBezTo>
                      <a:pt x="112" y="10"/>
                      <a:pt x="66" y="28"/>
                      <a:pt x="19" y="47"/>
                    </a:cubicBezTo>
                    <a:cubicBezTo>
                      <a:pt x="1" y="56"/>
                      <a:pt x="1" y="75"/>
                      <a:pt x="19" y="84"/>
                    </a:cubicBezTo>
                    <a:cubicBezTo>
                      <a:pt x="66" y="103"/>
                      <a:pt x="112" y="121"/>
                      <a:pt x="168" y="121"/>
                    </a:cubicBezTo>
                    <a:cubicBezTo>
                      <a:pt x="242" y="121"/>
                      <a:pt x="242" y="0"/>
                      <a:pt x="168"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5" name="Google Shape;2534;p64"/>
              <p:cNvSpPr/>
              <p:nvPr/>
            </p:nvSpPr>
            <p:spPr>
              <a:xfrm>
                <a:off x="3042379" y="4668171"/>
                <a:ext cx="91531" cy="182233"/>
              </a:xfrm>
              <a:custGeom>
                <a:avLst/>
                <a:gdLst/>
                <a:ahLst/>
                <a:cxnLst/>
                <a:rect l="l" t="t" r="r" b="b"/>
                <a:pathLst>
                  <a:path w="1325" h="2638" extrusionOk="0">
                    <a:moveTo>
                      <a:pt x="59" y="0"/>
                    </a:moveTo>
                    <a:cubicBezTo>
                      <a:pt x="25" y="0"/>
                      <a:pt x="0" y="46"/>
                      <a:pt x="28" y="81"/>
                    </a:cubicBezTo>
                    <a:cubicBezTo>
                      <a:pt x="205" y="295"/>
                      <a:pt x="251" y="639"/>
                      <a:pt x="354" y="890"/>
                    </a:cubicBezTo>
                    <a:cubicBezTo>
                      <a:pt x="456" y="1151"/>
                      <a:pt x="568" y="1383"/>
                      <a:pt x="670" y="1625"/>
                    </a:cubicBezTo>
                    <a:cubicBezTo>
                      <a:pt x="819" y="1978"/>
                      <a:pt x="930" y="2322"/>
                      <a:pt x="1181" y="2611"/>
                    </a:cubicBezTo>
                    <a:cubicBezTo>
                      <a:pt x="1198" y="2629"/>
                      <a:pt x="1217" y="2637"/>
                      <a:pt x="1235" y="2637"/>
                    </a:cubicBezTo>
                    <a:cubicBezTo>
                      <a:pt x="1282" y="2637"/>
                      <a:pt x="1325" y="2589"/>
                      <a:pt x="1312" y="2536"/>
                    </a:cubicBezTo>
                    <a:cubicBezTo>
                      <a:pt x="1219" y="2099"/>
                      <a:pt x="893" y="1634"/>
                      <a:pt x="689" y="1234"/>
                    </a:cubicBezTo>
                    <a:cubicBezTo>
                      <a:pt x="493" y="853"/>
                      <a:pt x="382" y="332"/>
                      <a:pt x="93" y="16"/>
                    </a:cubicBezTo>
                    <a:cubicBezTo>
                      <a:pt x="82" y="5"/>
                      <a:pt x="70" y="0"/>
                      <a:pt x="5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6" name="Google Shape;2535;p64"/>
              <p:cNvSpPr/>
              <p:nvPr/>
            </p:nvSpPr>
            <p:spPr>
              <a:xfrm>
                <a:off x="3131629" y="4647240"/>
                <a:ext cx="40688" cy="173874"/>
              </a:xfrm>
              <a:custGeom>
                <a:avLst/>
                <a:gdLst/>
                <a:ahLst/>
                <a:cxnLst/>
                <a:rect l="l" t="t" r="r" b="b"/>
                <a:pathLst>
                  <a:path w="589" h="2517" extrusionOk="0">
                    <a:moveTo>
                      <a:pt x="45" y="0"/>
                    </a:moveTo>
                    <a:cubicBezTo>
                      <a:pt x="23" y="0"/>
                      <a:pt x="1" y="15"/>
                      <a:pt x="1" y="40"/>
                    </a:cubicBezTo>
                    <a:cubicBezTo>
                      <a:pt x="29" y="570"/>
                      <a:pt x="113" y="1091"/>
                      <a:pt x="168" y="1612"/>
                    </a:cubicBezTo>
                    <a:cubicBezTo>
                      <a:pt x="206" y="1919"/>
                      <a:pt x="233" y="2272"/>
                      <a:pt x="457" y="2495"/>
                    </a:cubicBezTo>
                    <a:cubicBezTo>
                      <a:pt x="471" y="2510"/>
                      <a:pt x="488" y="2516"/>
                      <a:pt x="504" y="2516"/>
                    </a:cubicBezTo>
                    <a:cubicBezTo>
                      <a:pt x="549" y="2516"/>
                      <a:pt x="589" y="2466"/>
                      <a:pt x="568" y="2412"/>
                    </a:cubicBezTo>
                    <a:cubicBezTo>
                      <a:pt x="410" y="2058"/>
                      <a:pt x="382" y="1640"/>
                      <a:pt x="317" y="1258"/>
                    </a:cubicBezTo>
                    <a:cubicBezTo>
                      <a:pt x="243" y="849"/>
                      <a:pt x="150" y="449"/>
                      <a:pt x="85" y="31"/>
                    </a:cubicBezTo>
                    <a:cubicBezTo>
                      <a:pt x="80" y="10"/>
                      <a:pt x="63" y="0"/>
                      <a:pt x="4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7" name="Google Shape;2536;p64"/>
              <p:cNvSpPr/>
              <p:nvPr/>
            </p:nvSpPr>
            <p:spPr>
              <a:xfrm>
                <a:off x="3196563" y="4760322"/>
                <a:ext cx="19964" cy="46215"/>
              </a:xfrm>
              <a:custGeom>
                <a:avLst/>
                <a:gdLst/>
                <a:ahLst/>
                <a:cxnLst/>
                <a:rect l="l" t="t" r="r" b="b"/>
                <a:pathLst>
                  <a:path w="289" h="669" extrusionOk="0">
                    <a:moveTo>
                      <a:pt x="79" y="0"/>
                    </a:moveTo>
                    <a:cubicBezTo>
                      <a:pt x="54" y="0"/>
                      <a:pt x="28" y="17"/>
                      <a:pt x="19" y="49"/>
                    </a:cubicBezTo>
                    <a:lnTo>
                      <a:pt x="19" y="40"/>
                    </a:lnTo>
                    <a:cubicBezTo>
                      <a:pt x="0" y="179"/>
                      <a:pt x="0" y="319"/>
                      <a:pt x="19" y="458"/>
                    </a:cubicBezTo>
                    <a:cubicBezTo>
                      <a:pt x="34" y="544"/>
                      <a:pt x="109" y="669"/>
                      <a:pt x="203" y="669"/>
                    </a:cubicBezTo>
                    <a:cubicBezTo>
                      <a:pt x="222" y="669"/>
                      <a:pt x="241" y="664"/>
                      <a:pt x="261" y="654"/>
                    </a:cubicBezTo>
                    <a:cubicBezTo>
                      <a:pt x="288" y="635"/>
                      <a:pt x="288" y="579"/>
                      <a:pt x="261" y="561"/>
                    </a:cubicBezTo>
                    <a:cubicBezTo>
                      <a:pt x="195" y="514"/>
                      <a:pt x="177" y="403"/>
                      <a:pt x="168" y="328"/>
                    </a:cubicBezTo>
                    <a:cubicBezTo>
                      <a:pt x="149" y="235"/>
                      <a:pt x="140" y="142"/>
                      <a:pt x="140" y="49"/>
                    </a:cubicBezTo>
                    <a:cubicBezTo>
                      <a:pt x="130" y="17"/>
                      <a:pt x="105" y="0"/>
                      <a:pt x="7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8" name="Google Shape;2537;p64"/>
              <p:cNvSpPr/>
              <p:nvPr/>
            </p:nvSpPr>
            <p:spPr>
              <a:xfrm>
                <a:off x="3230998" y="4748993"/>
                <a:ext cx="14369" cy="19895"/>
              </a:xfrm>
              <a:custGeom>
                <a:avLst/>
                <a:gdLst/>
                <a:ahLst/>
                <a:cxnLst/>
                <a:rect l="l" t="t" r="r" b="b"/>
                <a:pathLst>
                  <a:path w="208" h="288" extrusionOk="0">
                    <a:moveTo>
                      <a:pt x="60" y="0"/>
                    </a:moveTo>
                    <a:cubicBezTo>
                      <a:pt x="30" y="0"/>
                      <a:pt x="1" y="31"/>
                      <a:pt x="12" y="64"/>
                    </a:cubicBezTo>
                    <a:cubicBezTo>
                      <a:pt x="36" y="113"/>
                      <a:pt x="53" y="162"/>
                      <a:pt x="64" y="216"/>
                    </a:cubicBezTo>
                    <a:lnTo>
                      <a:pt x="64" y="216"/>
                    </a:lnTo>
                    <a:cubicBezTo>
                      <a:pt x="54" y="223"/>
                      <a:pt x="45" y="230"/>
                      <a:pt x="40" y="241"/>
                    </a:cubicBezTo>
                    <a:cubicBezTo>
                      <a:pt x="21" y="260"/>
                      <a:pt x="31" y="288"/>
                      <a:pt x="58" y="288"/>
                    </a:cubicBezTo>
                    <a:cubicBezTo>
                      <a:pt x="207" y="288"/>
                      <a:pt x="124" y="120"/>
                      <a:pt x="105" y="46"/>
                    </a:cubicBezTo>
                    <a:cubicBezTo>
                      <a:pt x="98" y="13"/>
                      <a:pt x="79" y="0"/>
                      <a:pt x="60"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09" name="Google Shape;2538;p64"/>
              <p:cNvSpPr/>
              <p:nvPr/>
            </p:nvSpPr>
            <p:spPr>
              <a:xfrm>
                <a:off x="2747169" y="4877342"/>
                <a:ext cx="23280" cy="32744"/>
              </a:xfrm>
              <a:custGeom>
                <a:avLst/>
                <a:gdLst/>
                <a:ahLst/>
                <a:cxnLst/>
                <a:rect l="l" t="t" r="r" b="b"/>
                <a:pathLst>
                  <a:path w="337" h="474" extrusionOk="0">
                    <a:moveTo>
                      <a:pt x="53" y="0"/>
                    </a:moveTo>
                    <a:cubicBezTo>
                      <a:pt x="29" y="0"/>
                      <a:pt x="1" y="31"/>
                      <a:pt x="14" y="57"/>
                    </a:cubicBezTo>
                    <a:cubicBezTo>
                      <a:pt x="51" y="141"/>
                      <a:pt x="97" y="215"/>
                      <a:pt x="144" y="280"/>
                    </a:cubicBezTo>
                    <a:cubicBezTo>
                      <a:pt x="181" y="345"/>
                      <a:pt x="237" y="401"/>
                      <a:pt x="283" y="466"/>
                    </a:cubicBezTo>
                    <a:cubicBezTo>
                      <a:pt x="288" y="471"/>
                      <a:pt x="295" y="474"/>
                      <a:pt x="302" y="474"/>
                    </a:cubicBezTo>
                    <a:cubicBezTo>
                      <a:pt x="319" y="474"/>
                      <a:pt x="336" y="458"/>
                      <a:pt x="330" y="438"/>
                    </a:cubicBezTo>
                    <a:cubicBezTo>
                      <a:pt x="320" y="373"/>
                      <a:pt x="246" y="317"/>
                      <a:pt x="209" y="262"/>
                    </a:cubicBezTo>
                    <a:cubicBezTo>
                      <a:pt x="162" y="187"/>
                      <a:pt x="116" y="103"/>
                      <a:pt x="79" y="20"/>
                    </a:cubicBezTo>
                    <a:cubicBezTo>
                      <a:pt x="73" y="6"/>
                      <a:pt x="63" y="0"/>
                      <a:pt x="53"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0" name="Google Shape;2539;p64"/>
              <p:cNvSpPr/>
              <p:nvPr/>
            </p:nvSpPr>
            <p:spPr>
              <a:xfrm>
                <a:off x="3923549" y="4894818"/>
                <a:ext cx="30741" cy="103206"/>
              </a:xfrm>
              <a:custGeom>
                <a:avLst/>
                <a:gdLst/>
                <a:ahLst/>
                <a:cxnLst/>
                <a:rect l="l" t="t" r="r" b="b"/>
                <a:pathLst>
                  <a:path w="445" h="1494" extrusionOk="0">
                    <a:moveTo>
                      <a:pt x="54" y="1"/>
                    </a:moveTo>
                    <a:cubicBezTo>
                      <a:pt x="28" y="1"/>
                      <a:pt x="1" y="21"/>
                      <a:pt x="12" y="55"/>
                    </a:cubicBezTo>
                    <a:cubicBezTo>
                      <a:pt x="115" y="371"/>
                      <a:pt x="161" y="697"/>
                      <a:pt x="152" y="1031"/>
                    </a:cubicBezTo>
                    <a:cubicBezTo>
                      <a:pt x="142" y="1227"/>
                      <a:pt x="124" y="1385"/>
                      <a:pt x="328" y="1487"/>
                    </a:cubicBezTo>
                    <a:cubicBezTo>
                      <a:pt x="338" y="1492"/>
                      <a:pt x="347" y="1494"/>
                      <a:pt x="356" y="1494"/>
                    </a:cubicBezTo>
                    <a:cubicBezTo>
                      <a:pt x="403" y="1494"/>
                      <a:pt x="445" y="1441"/>
                      <a:pt x="421" y="1394"/>
                    </a:cubicBezTo>
                    <a:cubicBezTo>
                      <a:pt x="328" y="1199"/>
                      <a:pt x="375" y="976"/>
                      <a:pt x="328" y="771"/>
                    </a:cubicBezTo>
                    <a:cubicBezTo>
                      <a:pt x="273" y="520"/>
                      <a:pt x="189" y="269"/>
                      <a:pt x="96" y="27"/>
                    </a:cubicBezTo>
                    <a:cubicBezTo>
                      <a:pt x="89" y="9"/>
                      <a:pt x="72" y="1"/>
                      <a:pt x="5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1" name="Google Shape;2540;p64"/>
              <p:cNvSpPr/>
              <p:nvPr/>
            </p:nvSpPr>
            <p:spPr>
              <a:xfrm>
                <a:off x="3953839" y="4965693"/>
                <a:ext cx="5872" cy="22727"/>
              </a:xfrm>
              <a:custGeom>
                <a:avLst/>
                <a:gdLst/>
                <a:ahLst/>
                <a:cxnLst/>
                <a:rect l="l" t="t" r="r" b="b"/>
                <a:pathLst>
                  <a:path w="85" h="329" extrusionOk="0">
                    <a:moveTo>
                      <a:pt x="38" y="1"/>
                    </a:moveTo>
                    <a:cubicBezTo>
                      <a:pt x="19" y="1"/>
                      <a:pt x="0" y="15"/>
                      <a:pt x="0" y="43"/>
                    </a:cubicBezTo>
                    <a:cubicBezTo>
                      <a:pt x="0" y="126"/>
                      <a:pt x="0" y="210"/>
                      <a:pt x="10" y="294"/>
                    </a:cubicBezTo>
                    <a:cubicBezTo>
                      <a:pt x="10" y="317"/>
                      <a:pt x="26" y="329"/>
                      <a:pt x="42" y="329"/>
                    </a:cubicBezTo>
                    <a:cubicBezTo>
                      <a:pt x="58" y="329"/>
                      <a:pt x="75" y="317"/>
                      <a:pt x="75" y="294"/>
                    </a:cubicBezTo>
                    <a:cubicBezTo>
                      <a:pt x="75" y="210"/>
                      <a:pt x="84" y="126"/>
                      <a:pt x="75" y="43"/>
                    </a:cubicBezTo>
                    <a:cubicBezTo>
                      <a:pt x="75" y="15"/>
                      <a:pt x="56" y="1"/>
                      <a:pt x="38"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2" name="Google Shape;2541;p64"/>
              <p:cNvSpPr/>
              <p:nvPr/>
            </p:nvSpPr>
            <p:spPr>
              <a:xfrm>
                <a:off x="4385203" y="4182823"/>
                <a:ext cx="26181" cy="142236"/>
              </a:xfrm>
              <a:custGeom>
                <a:avLst/>
                <a:gdLst/>
                <a:ahLst/>
                <a:cxnLst/>
                <a:rect l="l" t="t" r="r" b="b"/>
                <a:pathLst>
                  <a:path w="379" h="2059" extrusionOk="0">
                    <a:moveTo>
                      <a:pt x="322" y="0"/>
                    </a:moveTo>
                    <a:cubicBezTo>
                      <a:pt x="299" y="0"/>
                      <a:pt x="276" y="17"/>
                      <a:pt x="276" y="49"/>
                    </a:cubicBezTo>
                    <a:cubicBezTo>
                      <a:pt x="248" y="709"/>
                      <a:pt x="43" y="1342"/>
                      <a:pt x="6" y="1993"/>
                    </a:cubicBezTo>
                    <a:cubicBezTo>
                      <a:pt x="1" y="2034"/>
                      <a:pt x="34" y="2059"/>
                      <a:pt x="67" y="2059"/>
                    </a:cubicBezTo>
                    <a:cubicBezTo>
                      <a:pt x="93" y="2059"/>
                      <a:pt x="119" y="2044"/>
                      <a:pt x="127" y="2011"/>
                    </a:cubicBezTo>
                    <a:cubicBezTo>
                      <a:pt x="294" y="1370"/>
                      <a:pt x="378" y="709"/>
                      <a:pt x="369" y="49"/>
                    </a:cubicBezTo>
                    <a:cubicBezTo>
                      <a:pt x="369" y="17"/>
                      <a:pt x="346" y="0"/>
                      <a:pt x="32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3" name="Google Shape;2542;p64"/>
              <p:cNvSpPr/>
              <p:nvPr/>
            </p:nvSpPr>
            <p:spPr>
              <a:xfrm>
                <a:off x="4444058" y="4150701"/>
                <a:ext cx="26389" cy="142236"/>
              </a:xfrm>
              <a:custGeom>
                <a:avLst/>
                <a:gdLst/>
                <a:ahLst/>
                <a:cxnLst/>
                <a:rect l="l" t="t" r="r" b="b"/>
                <a:pathLst>
                  <a:path w="382" h="2059" extrusionOk="0">
                    <a:moveTo>
                      <a:pt x="326" y="0"/>
                    </a:moveTo>
                    <a:cubicBezTo>
                      <a:pt x="303" y="0"/>
                      <a:pt x="279" y="17"/>
                      <a:pt x="279" y="49"/>
                    </a:cubicBezTo>
                    <a:cubicBezTo>
                      <a:pt x="251" y="709"/>
                      <a:pt x="47" y="1342"/>
                      <a:pt x="0" y="1993"/>
                    </a:cubicBezTo>
                    <a:cubicBezTo>
                      <a:pt x="0" y="2034"/>
                      <a:pt x="36" y="2059"/>
                      <a:pt x="70" y="2059"/>
                    </a:cubicBezTo>
                    <a:cubicBezTo>
                      <a:pt x="96" y="2059"/>
                      <a:pt x="122" y="2044"/>
                      <a:pt x="131" y="2011"/>
                    </a:cubicBezTo>
                    <a:cubicBezTo>
                      <a:pt x="298" y="1370"/>
                      <a:pt x="382" y="709"/>
                      <a:pt x="372" y="49"/>
                    </a:cubicBezTo>
                    <a:cubicBezTo>
                      <a:pt x="372" y="17"/>
                      <a:pt x="349" y="0"/>
                      <a:pt x="32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4" name="Google Shape;2543;p64"/>
              <p:cNvSpPr/>
              <p:nvPr/>
            </p:nvSpPr>
            <p:spPr>
              <a:xfrm>
                <a:off x="4176065" y="4673075"/>
                <a:ext cx="23833" cy="5250"/>
              </a:xfrm>
              <a:custGeom>
                <a:avLst/>
                <a:gdLst/>
                <a:ahLst/>
                <a:cxnLst/>
                <a:rect l="l" t="t" r="r" b="b"/>
                <a:pathLst>
                  <a:path w="345" h="76" extrusionOk="0">
                    <a:moveTo>
                      <a:pt x="47" y="1"/>
                    </a:moveTo>
                    <a:cubicBezTo>
                      <a:pt x="1" y="1"/>
                      <a:pt x="1" y="75"/>
                      <a:pt x="47" y="75"/>
                    </a:cubicBezTo>
                    <a:lnTo>
                      <a:pt x="47" y="57"/>
                    </a:lnTo>
                    <a:lnTo>
                      <a:pt x="308" y="57"/>
                    </a:lnTo>
                    <a:cubicBezTo>
                      <a:pt x="345" y="57"/>
                      <a:pt x="345" y="1"/>
                      <a:pt x="308"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5" name="Google Shape;2544;p64"/>
              <p:cNvSpPr/>
              <p:nvPr/>
            </p:nvSpPr>
            <p:spPr>
              <a:xfrm>
                <a:off x="3789813" y="4463283"/>
                <a:ext cx="75919" cy="156535"/>
              </a:xfrm>
              <a:custGeom>
                <a:avLst/>
                <a:gdLst/>
                <a:ahLst/>
                <a:cxnLst/>
                <a:rect l="l" t="t" r="r" b="b"/>
                <a:pathLst>
                  <a:path w="1099" h="2266" extrusionOk="0">
                    <a:moveTo>
                      <a:pt x="47" y="0"/>
                    </a:moveTo>
                    <a:cubicBezTo>
                      <a:pt x="25" y="0"/>
                      <a:pt x="1" y="27"/>
                      <a:pt x="14" y="53"/>
                    </a:cubicBezTo>
                    <a:lnTo>
                      <a:pt x="14" y="62"/>
                    </a:lnTo>
                    <a:cubicBezTo>
                      <a:pt x="405" y="760"/>
                      <a:pt x="265" y="1773"/>
                      <a:pt x="981" y="2257"/>
                    </a:cubicBezTo>
                    <a:cubicBezTo>
                      <a:pt x="992" y="2263"/>
                      <a:pt x="1004" y="2265"/>
                      <a:pt x="1016" y="2265"/>
                    </a:cubicBezTo>
                    <a:cubicBezTo>
                      <a:pt x="1060" y="2265"/>
                      <a:pt x="1098" y="2225"/>
                      <a:pt x="1083" y="2173"/>
                    </a:cubicBezTo>
                    <a:cubicBezTo>
                      <a:pt x="990" y="1838"/>
                      <a:pt x="777" y="1494"/>
                      <a:pt x="628" y="1178"/>
                    </a:cubicBezTo>
                    <a:cubicBezTo>
                      <a:pt x="433" y="788"/>
                      <a:pt x="330" y="369"/>
                      <a:pt x="70" y="16"/>
                    </a:cubicBezTo>
                    <a:cubicBezTo>
                      <a:pt x="64" y="5"/>
                      <a:pt x="56" y="0"/>
                      <a:pt x="47"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6" name="Google Shape;2545;p64"/>
              <p:cNvSpPr/>
              <p:nvPr/>
            </p:nvSpPr>
            <p:spPr>
              <a:xfrm>
                <a:off x="3895434" y="4565520"/>
                <a:ext cx="14852" cy="39514"/>
              </a:xfrm>
              <a:custGeom>
                <a:avLst/>
                <a:gdLst/>
                <a:ahLst/>
                <a:cxnLst/>
                <a:rect l="l" t="t" r="r" b="b"/>
                <a:pathLst>
                  <a:path w="215" h="572" extrusionOk="0">
                    <a:moveTo>
                      <a:pt x="53" y="1"/>
                    </a:moveTo>
                    <a:cubicBezTo>
                      <a:pt x="27" y="1"/>
                      <a:pt x="1" y="20"/>
                      <a:pt x="1" y="52"/>
                    </a:cubicBezTo>
                    <a:cubicBezTo>
                      <a:pt x="1" y="135"/>
                      <a:pt x="10" y="219"/>
                      <a:pt x="10" y="312"/>
                    </a:cubicBezTo>
                    <a:cubicBezTo>
                      <a:pt x="10" y="386"/>
                      <a:pt x="19" y="470"/>
                      <a:pt x="47" y="544"/>
                    </a:cubicBezTo>
                    <a:cubicBezTo>
                      <a:pt x="59" y="563"/>
                      <a:pt x="76" y="571"/>
                      <a:pt x="94" y="571"/>
                    </a:cubicBezTo>
                    <a:cubicBezTo>
                      <a:pt x="120" y="571"/>
                      <a:pt x="148" y="553"/>
                      <a:pt x="159" y="526"/>
                    </a:cubicBezTo>
                    <a:cubicBezTo>
                      <a:pt x="215" y="377"/>
                      <a:pt x="131" y="182"/>
                      <a:pt x="103" y="42"/>
                    </a:cubicBezTo>
                    <a:cubicBezTo>
                      <a:pt x="95" y="13"/>
                      <a:pt x="74" y="1"/>
                      <a:pt x="53"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7" name="Google Shape;2546;p64"/>
              <p:cNvSpPr/>
              <p:nvPr/>
            </p:nvSpPr>
            <p:spPr>
              <a:xfrm>
                <a:off x="3599188" y="4704368"/>
                <a:ext cx="17754" cy="12089"/>
              </a:xfrm>
              <a:custGeom>
                <a:avLst/>
                <a:gdLst/>
                <a:ahLst/>
                <a:cxnLst/>
                <a:rect l="l" t="t" r="r" b="b"/>
                <a:pathLst>
                  <a:path w="257" h="175" extrusionOk="0">
                    <a:moveTo>
                      <a:pt x="210" y="0"/>
                    </a:moveTo>
                    <a:cubicBezTo>
                      <a:pt x="205" y="0"/>
                      <a:pt x="201" y="1"/>
                      <a:pt x="196" y="4"/>
                    </a:cubicBezTo>
                    <a:cubicBezTo>
                      <a:pt x="141" y="32"/>
                      <a:pt x="76" y="69"/>
                      <a:pt x="29" y="115"/>
                    </a:cubicBezTo>
                    <a:cubicBezTo>
                      <a:pt x="1" y="137"/>
                      <a:pt x="26" y="174"/>
                      <a:pt x="57" y="174"/>
                    </a:cubicBezTo>
                    <a:cubicBezTo>
                      <a:pt x="66" y="174"/>
                      <a:pt x="76" y="171"/>
                      <a:pt x="85" y="162"/>
                    </a:cubicBezTo>
                    <a:cubicBezTo>
                      <a:pt x="122" y="125"/>
                      <a:pt x="169" y="87"/>
                      <a:pt x="224" y="59"/>
                    </a:cubicBezTo>
                    <a:cubicBezTo>
                      <a:pt x="257" y="51"/>
                      <a:pt x="240" y="0"/>
                      <a:pt x="210"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8" name="Google Shape;2547;p64"/>
              <p:cNvSpPr/>
              <p:nvPr/>
            </p:nvSpPr>
            <p:spPr>
              <a:xfrm>
                <a:off x="3583921" y="4712588"/>
                <a:ext cx="13816" cy="9533"/>
              </a:xfrm>
              <a:custGeom>
                <a:avLst/>
                <a:gdLst/>
                <a:ahLst/>
                <a:cxnLst/>
                <a:rect l="l" t="t" r="r" b="b"/>
                <a:pathLst>
                  <a:path w="200" h="138" extrusionOk="0">
                    <a:moveTo>
                      <a:pt x="177" y="0"/>
                    </a:moveTo>
                    <a:cubicBezTo>
                      <a:pt x="174" y="0"/>
                      <a:pt x="170" y="2"/>
                      <a:pt x="166" y="6"/>
                    </a:cubicBezTo>
                    <a:lnTo>
                      <a:pt x="8" y="108"/>
                    </a:lnTo>
                    <a:cubicBezTo>
                      <a:pt x="0" y="116"/>
                      <a:pt x="6" y="138"/>
                      <a:pt x="20" y="138"/>
                    </a:cubicBezTo>
                    <a:cubicBezTo>
                      <a:pt x="22" y="138"/>
                      <a:pt x="24" y="137"/>
                      <a:pt x="27" y="136"/>
                    </a:cubicBezTo>
                    <a:lnTo>
                      <a:pt x="185" y="33"/>
                    </a:lnTo>
                    <a:cubicBezTo>
                      <a:pt x="200" y="26"/>
                      <a:pt x="191" y="0"/>
                      <a:pt x="177"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19" name="Google Shape;2548;p64"/>
              <p:cNvSpPr/>
              <p:nvPr/>
            </p:nvSpPr>
            <p:spPr>
              <a:xfrm>
                <a:off x="4994926" y="4252523"/>
                <a:ext cx="100511" cy="154739"/>
              </a:xfrm>
              <a:custGeom>
                <a:avLst/>
                <a:gdLst/>
                <a:ahLst/>
                <a:cxnLst/>
                <a:rect l="l" t="t" r="r" b="b"/>
                <a:pathLst>
                  <a:path w="1455" h="2240" extrusionOk="0">
                    <a:moveTo>
                      <a:pt x="1394" y="1"/>
                    </a:moveTo>
                    <a:cubicBezTo>
                      <a:pt x="1379" y="1"/>
                      <a:pt x="1364" y="8"/>
                      <a:pt x="1352" y="26"/>
                    </a:cubicBezTo>
                    <a:cubicBezTo>
                      <a:pt x="887" y="733"/>
                      <a:pt x="478" y="1467"/>
                      <a:pt x="22" y="2174"/>
                    </a:cubicBezTo>
                    <a:cubicBezTo>
                      <a:pt x="1" y="2209"/>
                      <a:pt x="33" y="2239"/>
                      <a:pt x="67" y="2239"/>
                    </a:cubicBezTo>
                    <a:cubicBezTo>
                      <a:pt x="77" y="2239"/>
                      <a:pt x="88" y="2236"/>
                      <a:pt x="96" y="2230"/>
                    </a:cubicBezTo>
                    <a:cubicBezTo>
                      <a:pt x="366" y="1960"/>
                      <a:pt x="496" y="1579"/>
                      <a:pt x="692" y="1253"/>
                    </a:cubicBezTo>
                    <a:cubicBezTo>
                      <a:pt x="924" y="844"/>
                      <a:pt x="1184" y="463"/>
                      <a:pt x="1436" y="72"/>
                    </a:cubicBezTo>
                    <a:cubicBezTo>
                      <a:pt x="1455" y="34"/>
                      <a:pt x="1426" y="1"/>
                      <a:pt x="139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0" name="Google Shape;2549;p64"/>
              <p:cNvSpPr/>
              <p:nvPr/>
            </p:nvSpPr>
            <p:spPr>
              <a:xfrm>
                <a:off x="5023593" y="4355036"/>
                <a:ext cx="54435" cy="77646"/>
              </a:xfrm>
              <a:custGeom>
                <a:avLst/>
                <a:gdLst/>
                <a:ahLst/>
                <a:cxnLst/>
                <a:rect l="l" t="t" r="r" b="b"/>
                <a:pathLst>
                  <a:path w="788" h="1124" extrusionOk="0">
                    <a:moveTo>
                      <a:pt x="721" y="0"/>
                    </a:moveTo>
                    <a:cubicBezTo>
                      <a:pt x="712" y="0"/>
                      <a:pt x="703" y="3"/>
                      <a:pt x="695" y="11"/>
                    </a:cubicBezTo>
                    <a:cubicBezTo>
                      <a:pt x="630" y="67"/>
                      <a:pt x="583" y="132"/>
                      <a:pt x="546" y="206"/>
                    </a:cubicBezTo>
                    <a:cubicBezTo>
                      <a:pt x="472" y="318"/>
                      <a:pt x="397" y="430"/>
                      <a:pt x="314" y="532"/>
                    </a:cubicBezTo>
                    <a:cubicBezTo>
                      <a:pt x="174" y="681"/>
                      <a:pt x="63" y="857"/>
                      <a:pt x="7" y="1053"/>
                    </a:cubicBezTo>
                    <a:cubicBezTo>
                      <a:pt x="0" y="1093"/>
                      <a:pt x="32" y="1123"/>
                      <a:pt x="64" y="1123"/>
                    </a:cubicBezTo>
                    <a:cubicBezTo>
                      <a:pt x="77" y="1123"/>
                      <a:pt x="90" y="1119"/>
                      <a:pt x="100" y="1108"/>
                    </a:cubicBezTo>
                    <a:cubicBezTo>
                      <a:pt x="239" y="960"/>
                      <a:pt x="304" y="755"/>
                      <a:pt x="425" y="588"/>
                    </a:cubicBezTo>
                    <a:cubicBezTo>
                      <a:pt x="481" y="523"/>
                      <a:pt x="537" y="448"/>
                      <a:pt x="583" y="374"/>
                    </a:cubicBezTo>
                    <a:cubicBezTo>
                      <a:pt x="621" y="262"/>
                      <a:pt x="686" y="160"/>
                      <a:pt x="751" y="76"/>
                    </a:cubicBezTo>
                    <a:cubicBezTo>
                      <a:pt x="788" y="47"/>
                      <a:pt x="755" y="0"/>
                      <a:pt x="72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 name="Google Shape;2550;p64"/>
              <p:cNvSpPr/>
              <p:nvPr/>
            </p:nvSpPr>
            <p:spPr>
              <a:xfrm>
                <a:off x="5048462" y="4441592"/>
                <a:ext cx="27563" cy="16234"/>
              </a:xfrm>
              <a:custGeom>
                <a:avLst/>
                <a:gdLst/>
                <a:ahLst/>
                <a:cxnLst/>
                <a:rect l="l" t="t" r="r" b="b"/>
                <a:pathLst>
                  <a:path w="399" h="235" extrusionOk="0">
                    <a:moveTo>
                      <a:pt x="309" y="1"/>
                    </a:moveTo>
                    <a:cubicBezTo>
                      <a:pt x="293" y="1"/>
                      <a:pt x="276" y="7"/>
                      <a:pt x="261" y="23"/>
                    </a:cubicBezTo>
                    <a:cubicBezTo>
                      <a:pt x="233" y="60"/>
                      <a:pt x="205" y="79"/>
                      <a:pt x="158" y="97"/>
                    </a:cubicBezTo>
                    <a:cubicBezTo>
                      <a:pt x="121" y="107"/>
                      <a:pt x="75" y="116"/>
                      <a:pt x="37" y="134"/>
                    </a:cubicBezTo>
                    <a:cubicBezTo>
                      <a:pt x="0" y="153"/>
                      <a:pt x="0" y="190"/>
                      <a:pt x="37" y="209"/>
                    </a:cubicBezTo>
                    <a:cubicBezTo>
                      <a:pt x="72" y="226"/>
                      <a:pt x="109" y="234"/>
                      <a:pt x="146" y="234"/>
                    </a:cubicBezTo>
                    <a:cubicBezTo>
                      <a:pt x="229" y="234"/>
                      <a:pt x="312" y="193"/>
                      <a:pt x="363" y="116"/>
                    </a:cubicBezTo>
                    <a:cubicBezTo>
                      <a:pt x="398" y="66"/>
                      <a:pt x="358" y="1"/>
                      <a:pt x="30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 name="Google Shape;2551;p64"/>
              <p:cNvSpPr/>
              <p:nvPr/>
            </p:nvSpPr>
            <p:spPr>
              <a:xfrm>
                <a:off x="4829413" y="4356763"/>
                <a:ext cx="14161" cy="56577"/>
              </a:xfrm>
              <a:custGeom>
                <a:avLst/>
                <a:gdLst/>
                <a:ahLst/>
                <a:cxnLst/>
                <a:rect l="l" t="t" r="r" b="b"/>
                <a:pathLst>
                  <a:path w="205" h="819" extrusionOk="0">
                    <a:moveTo>
                      <a:pt x="126" y="0"/>
                    </a:moveTo>
                    <a:cubicBezTo>
                      <a:pt x="103" y="0"/>
                      <a:pt x="79" y="14"/>
                      <a:pt x="75" y="42"/>
                    </a:cubicBezTo>
                    <a:lnTo>
                      <a:pt x="75" y="51"/>
                    </a:lnTo>
                    <a:cubicBezTo>
                      <a:pt x="65" y="284"/>
                      <a:pt x="0" y="563"/>
                      <a:pt x="75" y="777"/>
                    </a:cubicBezTo>
                    <a:cubicBezTo>
                      <a:pt x="84" y="804"/>
                      <a:pt x="105" y="818"/>
                      <a:pt x="126" y="818"/>
                    </a:cubicBezTo>
                    <a:cubicBezTo>
                      <a:pt x="147" y="818"/>
                      <a:pt x="168" y="804"/>
                      <a:pt x="177" y="777"/>
                    </a:cubicBezTo>
                    <a:cubicBezTo>
                      <a:pt x="205" y="665"/>
                      <a:pt x="205" y="553"/>
                      <a:pt x="196" y="433"/>
                    </a:cubicBezTo>
                    <a:lnTo>
                      <a:pt x="177" y="42"/>
                    </a:lnTo>
                    <a:cubicBezTo>
                      <a:pt x="172" y="14"/>
                      <a:pt x="149" y="0"/>
                      <a:pt x="12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 name="Google Shape;2552;p64"/>
              <p:cNvSpPr/>
              <p:nvPr/>
            </p:nvSpPr>
            <p:spPr>
              <a:xfrm>
                <a:off x="4009829" y="4150010"/>
                <a:ext cx="45040" cy="116400"/>
              </a:xfrm>
              <a:custGeom>
                <a:avLst/>
                <a:gdLst/>
                <a:ahLst/>
                <a:cxnLst/>
                <a:rect l="l" t="t" r="r" b="b"/>
                <a:pathLst>
                  <a:path w="652" h="1685" extrusionOk="0">
                    <a:moveTo>
                      <a:pt x="90" y="0"/>
                    </a:moveTo>
                    <a:cubicBezTo>
                      <a:pt x="48" y="0"/>
                      <a:pt x="0" y="37"/>
                      <a:pt x="19" y="87"/>
                    </a:cubicBezTo>
                    <a:cubicBezTo>
                      <a:pt x="140" y="413"/>
                      <a:pt x="223" y="738"/>
                      <a:pt x="270" y="1082"/>
                    </a:cubicBezTo>
                    <a:cubicBezTo>
                      <a:pt x="279" y="1287"/>
                      <a:pt x="353" y="1491"/>
                      <a:pt x="493" y="1659"/>
                    </a:cubicBezTo>
                    <a:cubicBezTo>
                      <a:pt x="507" y="1676"/>
                      <a:pt x="526" y="1684"/>
                      <a:pt x="546" y="1684"/>
                    </a:cubicBezTo>
                    <a:cubicBezTo>
                      <a:pt x="578" y="1684"/>
                      <a:pt x="612" y="1662"/>
                      <a:pt x="623" y="1621"/>
                    </a:cubicBezTo>
                    <a:cubicBezTo>
                      <a:pt x="651" y="1389"/>
                      <a:pt x="539" y="1119"/>
                      <a:pt x="493" y="887"/>
                    </a:cubicBezTo>
                    <a:cubicBezTo>
                      <a:pt x="428" y="589"/>
                      <a:pt x="260" y="310"/>
                      <a:pt x="140" y="31"/>
                    </a:cubicBezTo>
                    <a:cubicBezTo>
                      <a:pt x="130" y="10"/>
                      <a:pt x="111" y="0"/>
                      <a:pt x="90"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 name="Google Shape;2553;p64"/>
              <p:cNvSpPr/>
              <p:nvPr/>
            </p:nvSpPr>
            <p:spPr>
              <a:xfrm>
                <a:off x="4081602" y="4193461"/>
                <a:ext cx="27701" cy="76057"/>
              </a:xfrm>
              <a:custGeom>
                <a:avLst/>
                <a:gdLst/>
                <a:ahLst/>
                <a:cxnLst/>
                <a:rect l="l" t="t" r="r" b="b"/>
                <a:pathLst>
                  <a:path w="401" h="1101" extrusionOk="0">
                    <a:moveTo>
                      <a:pt x="65" y="0"/>
                    </a:moveTo>
                    <a:cubicBezTo>
                      <a:pt x="32" y="0"/>
                      <a:pt x="1" y="28"/>
                      <a:pt x="12" y="72"/>
                    </a:cubicBezTo>
                    <a:cubicBezTo>
                      <a:pt x="40" y="304"/>
                      <a:pt x="49" y="537"/>
                      <a:pt x="21" y="769"/>
                    </a:cubicBezTo>
                    <a:cubicBezTo>
                      <a:pt x="3" y="918"/>
                      <a:pt x="31" y="1039"/>
                      <a:pt x="179" y="1095"/>
                    </a:cubicBezTo>
                    <a:cubicBezTo>
                      <a:pt x="191" y="1099"/>
                      <a:pt x="203" y="1100"/>
                      <a:pt x="215" y="1100"/>
                    </a:cubicBezTo>
                    <a:cubicBezTo>
                      <a:pt x="261" y="1100"/>
                      <a:pt x="306" y="1074"/>
                      <a:pt x="328" y="1030"/>
                    </a:cubicBezTo>
                    <a:cubicBezTo>
                      <a:pt x="356" y="992"/>
                      <a:pt x="375" y="946"/>
                      <a:pt x="393" y="899"/>
                    </a:cubicBezTo>
                    <a:cubicBezTo>
                      <a:pt x="401" y="848"/>
                      <a:pt x="361" y="808"/>
                      <a:pt x="321" y="808"/>
                    </a:cubicBezTo>
                    <a:cubicBezTo>
                      <a:pt x="314" y="808"/>
                      <a:pt x="308" y="809"/>
                      <a:pt x="302" y="811"/>
                    </a:cubicBezTo>
                    <a:lnTo>
                      <a:pt x="302" y="811"/>
                    </a:lnTo>
                    <a:cubicBezTo>
                      <a:pt x="282" y="731"/>
                      <a:pt x="270" y="653"/>
                      <a:pt x="263" y="565"/>
                    </a:cubicBezTo>
                    <a:cubicBezTo>
                      <a:pt x="226" y="388"/>
                      <a:pt x="179" y="211"/>
                      <a:pt x="123" y="44"/>
                    </a:cubicBezTo>
                    <a:cubicBezTo>
                      <a:pt x="112" y="13"/>
                      <a:pt x="88" y="0"/>
                      <a:pt x="65"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 name="Google Shape;2554;p64"/>
              <p:cNvSpPr/>
              <p:nvPr/>
            </p:nvSpPr>
            <p:spPr>
              <a:xfrm>
                <a:off x="4205838" y="4218329"/>
                <a:ext cx="11122" cy="18790"/>
              </a:xfrm>
              <a:custGeom>
                <a:avLst/>
                <a:gdLst/>
                <a:ahLst/>
                <a:cxnLst/>
                <a:rect l="l" t="t" r="r" b="b"/>
                <a:pathLst>
                  <a:path w="161" h="272" extrusionOk="0">
                    <a:moveTo>
                      <a:pt x="81" y="0"/>
                    </a:moveTo>
                    <a:cubicBezTo>
                      <a:pt x="51" y="0"/>
                      <a:pt x="21" y="19"/>
                      <a:pt x="16" y="56"/>
                    </a:cubicBezTo>
                    <a:lnTo>
                      <a:pt x="16" y="130"/>
                    </a:lnTo>
                    <a:cubicBezTo>
                      <a:pt x="10" y="150"/>
                      <a:pt x="8" y="171"/>
                      <a:pt x="11" y="191"/>
                    </a:cubicBezTo>
                    <a:lnTo>
                      <a:pt x="11" y="191"/>
                    </a:lnTo>
                    <a:cubicBezTo>
                      <a:pt x="0" y="226"/>
                      <a:pt x="19" y="253"/>
                      <a:pt x="46" y="265"/>
                    </a:cubicBezTo>
                    <a:lnTo>
                      <a:pt x="46" y="265"/>
                    </a:lnTo>
                    <a:cubicBezTo>
                      <a:pt x="55" y="270"/>
                      <a:pt x="66" y="272"/>
                      <a:pt x="76" y="272"/>
                    </a:cubicBezTo>
                    <a:cubicBezTo>
                      <a:pt x="77" y="272"/>
                      <a:pt x="77" y="272"/>
                      <a:pt x="78" y="272"/>
                    </a:cubicBezTo>
                    <a:lnTo>
                      <a:pt x="78" y="272"/>
                    </a:lnTo>
                    <a:cubicBezTo>
                      <a:pt x="79" y="272"/>
                      <a:pt x="79" y="272"/>
                      <a:pt x="80" y="272"/>
                    </a:cubicBezTo>
                    <a:cubicBezTo>
                      <a:pt x="95" y="272"/>
                      <a:pt x="110" y="268"/>
                      <a:pt x="122" y="258"/>
                    </a:cubicBezTo>
                    <a:lnTo>
                      <a:pt x="122" y="258"/>
                    </a:lnTo>
                    <a:cubicBezTo>
                      <a:pt x="146" y="242"/>
                      <a:pt x="161" y="213"/>
                      <a:pt x="146" y="177"/>
                    </a:cubicBezTo>
                    <a:lnTo>
                      <a:pt x="146" y="177"/>
                    </a:lnTo>
                    <a:cubicBezTo>
                      <a:pt x="146" y="161"/>
                      <a:pt x="146" y="146"/>
                      <a:pt x="146" y="130"/>
                    </a:cubicBezTo>
                    <a:lnTo>
                      <a:pt x="146" y="56"/>
                    </a:lnTo>
                    <a:cubicBezTo>
                      <a:pt x="142" y="19"/>
                      <a:pt x="112" y="0"/>
                      <a:pt x="81"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 name="Google Shape;2555;p64"/>
              <p:cNvSpPr/>
              <p:nvPr/>
            </p:nvSpPr>
            <p:spPr>
              <a:xfrm>
                <a:off x="3186165" y="4607796"/>
                <a:ext cx="167105" cy="142443"/>
              </a:xfrm>
              <a:custGeom>
                <a:avLst/>
                <a:gdLst/>
                <a:ahLst/>
                <a:cxnLst/>
                <a:rect l="l" t="t" r="r" b="b"/>
                <a:pathLst>
                  <a:path w="2419" h="2062" extrusionOk="0">
                    <a:moveTo>
                      <a:pt x="1865" y="726"/>
                    </a:moveTo>
                    <a:cubicBezTo>
                      <a:pt x="1866" y="726"/>
                      <a:pt x="1859" y="727"/>
                      <a:pt x="1847" y="730"/>
                    </a:cubicBezTo>
                    <a:lnTo>
                      <a:pt x="1847" y="730"/>
                    </a:lnTo>
                    <a:cubicBezTo>
                      <a:pt x="1845" y="730"/>
                      <a:pt x="1844" y="730"/>
                      <a:pt x="1842" y="730"/>
                    </a:cubicBezTo>
                    <a:lnTo>
                      <a:pt x="1842" y="730"/>
                    </a:lnTo>
                    <a:cubicBezTo>
                      <a:pt x="1857" y="727"/>
                      <a:pt x="1865" y="726"/>
                      <a:pt x="1865" y="726"/>
                    </a:cubicBezTo>
                    <a:close/>
                    <a:moveTo>
                      <a:pt x="1358" y="856"/>
                    </a:moveTo>
                    <a:lnTo>
                      <a:pt x="1358" y="856"/>
                    </a:lnTo>
                    <a:cubicBezTo>
                      <a:pt x="1356" y="857"/>
                      <a:pt x="1353" y="858"/>
                      <a:pt x="1351" y="858"/>
                    </a:cubicBezTo>
                    <a:lnTo>
                      <a:pt x="1351" y="858"/>
                    </a:lnTo>
                    <a:cubicBezTo>
                      <a:pt x="1352" y="858"/>
                      <a:pt x="1352" y="857"/>
                      <a:pt x="1352" y="857"/>
                    </a:cubicBezTo>
                    <a:lnTo>
                      <a:pt x="1352" y="857"/>
                    </a:lnTo>
                    <a:cubicBezTo>
                      <a:pt x="1354" y="857"/>
                      <a:pt x="1356" y="857"/>
                      <a:pt x="1358" y="856"/>
                    </a:cubicBezTo>
                    <a:close/>
                    <a:moveTo>
                      <a:pt x="1177" y="876"/>
                    </a:moveTo>
                    <a:cubicBezTo>
                      <a:pt x="1181" y="880"/>
                      <a:pt x="1185" y="884"/>
                      <a:pt x="1189" y="888"/>
                    </a:cubicBezTo>
                    <a:lnTo>
                      <a:pt x="1189" y="888"/>
                    </a:lnTo>
                    <a:cubicBezTo>
                      <a:pt x="1184" y="890"/>
                      <a:pt x="1179" y="892"/>
                      <a:pt x="1174" y="895"/>
                    </a:cubicBezTo>
                    <a:lnTo>
                      <a:pt x="1174" y="895"/>
                    </a:lnTo>
                    <a:cubicBezTo>
                      <a:pt x="1176" y="889"/>
                      <a:pt x="1177" y="882"/>
                      <a:pt x="1177" y="876"/>
                    </a:cubicBezTo>
                    <a:close/>
                    <a:moveTo>
                      <a:pt x="1284" y="915"/>
                    </a:moveTo>
                    <a:cubicBezTo>
                      <a:pt x="1284" y="916"/>
                      <a:pt x="1284" y="916"/>
                      <a:pt x="1283" y="917"/>
                    </a:cubicBezTo>
                    <a:lnTo>
                      <a:pt x="1283" y="917"/>
                    </a:lnTo>
                    <a:cubicBezTo>
                      <a:pt x="1283" y="916"/>
                      <a:pt x="1283" y="916"/>
                      <a:pt x="1283" y="915"/>
                    </a:cubicBezTo>
                    <a:lnTo>
                      <a:pt x="1283" y="915"/>
                    </a:lnTo>
                    <a:cubicBezTo>
                      <a:pt x="1283" y="915"/>
                      <a:pt x="1284" y="915"/>
                      <a:pt x="1284" y="915"/>
                    </a:cubicBezTo>
                    <a:close/>
                    <a:moveTo>
                      <a:pt x="1077" y="1327"/>
                    </a:moveTo>
                    <a:lnTo>
                      <a:pt x="1077" y="1327"/>
                    </a:lnTo>
                    <a:cubicBezTo>
                      <a:pt x="1067" y="1361"/>
                      <a:pt x="1055" y="1396"/>
                      <a:pt x="1042" y="1430"/>
                    </a:cubicBezTo>
                    <a:cubicBezTo>
                      <a:pt x="1040" y="1434"/>
                      <a:pt x="1038" y="1439"/>
                      <a:pt x="1036" y="1444"/>
                    </a:cubicBezTo>
                    <a:lnTo>
                      <a:pt x="1036" y="1444"/>
                    </a:lnTo>
                    <a:cubicBezTo>
                      <a:pt x="1049" y="1405"/>
                      <a:pt x="1063" y="1365"/>
                      <a:pt x="1077" y="1327"/>
                    </a:cubicBezTo>
                    <a:close/>
                    <a:moveTo>
                      <a:pt x="968" y="1618"/>
                    </a:moveTo>
                    <a:cubicBezTo>
                      <a:pt x="959" y="1641"/>
                      <a:pt x="950" y="1665"/>
                      <a:pt x="940" y="1690"/>
                    </a:cubicBezTo>
                    <a:cubicBezTo>
                      <a:pt x="897" y="1744"/>
                      <a:pt x="875" y="1773"/>
                      <a:pt x="874" y="1773"/>
                    </a:cubicBezTo>
                    <a:cubicBezTo>
                      <a:pt x="874" y="1773"/>
                      <a:pt x="883" y="1758"/>
                      <a:pt x="903" y="1727"/>
                    </a:cubicBezTo>
                    <a:cubicBezTo>
                      <a:pt x="928" y="1693"/>
                      <a:pt x="949" y="1656"/>
                      <a:pt x="968" y="1618"/>
                    </a:cubicBezTo>
                    <a:close/>
                    <a:moveTo>
                      <a:pt x="1514" y="1"/>
                    </a:moveTo>
                    <a:cubicBezTo>
                      <a:pt x="1484" y="1"/>
                      <a:pt x="1454" y="16"/>
                      <a:pt x="1433" y="53"/>
                    </a:cubicBezTo>
                    <a:cubicBezTo>
                      <a:pt x="1388" y="139"/>
                      <a:pt x="1365" y="237"/>
                      <a:pt x="1352" y="338"/>
                    </a:cubicBezTo>
                    <a:lnTo>
                      <a:pt x="1352" y="338"/>
                    </a:lnTo>
                    <a:cubicBezTo>
                      <a:pt x="1338" y="382"/>
                      <a:pt x="1322" y="425"/>
                      <a:pt x="1304" y="468"/>
                    </a:cubicBezTo>
                    <a:lnTo>
                      <a:pt x="1304" y="468"/>
                    </a:lnTo>
                    <a:cubicBezTo>
                      <a:pt x="1245" y="563"/>
                      <a:pt x="1188" y="662"/>
                      <a:pt x="1154" y="779"/>
                    </a:cubicBezTo>
                    <a:cubicBezTo>
                      <a:pt x="1152" y="788"/>
                      <a:pt x="1151" y="797"/>
                      <a:pt x="1151" y="806"/>
                    </a:cubicBezTo>
                    <a:lnTo>
                      <a:pt x="1151" y="806"/>
                    </a:lnTo>
                    <a:cubicBezTo>
                      <a:pt x="1134" y="789"/>
                      <a:pt x="1111" y="779"/>
                      <a:pt x="1079" y="779"/>
                    </a:cubicBezTo>
                    <a:cubicBezTo>
                      <a:pt x="1069" y="779"/>
                      <a:pt x="1058" y="779"/>
                      <a:pt x="1046" y="779"/>
                    </a:cubicBezTo>
                    <a:lnTo>
                      <a:pt x="1046" y="779"/>
                    </a:lnTo>
                    <a:cubicBezTo>
                      <a:pt x="1044" y="707"/>
                      <a:pt x="1033" y="636"/>
                      <a:pt x="1014" y="568"/>
                    </a:cubicBezTo>
                    <a:lnTo>
                      <a:pt x="1014" y="568"/>
                    </a:lnTo>
                    <a:cubicBezTo>
                      <a:pt x="1010" y="519"/>
                      <a:pt x="996" y="472"/>
                      <a:pt x="975" y="429"/>
                    </a:cubicBezTo>
                    <a:lnTo>
                      <a:pt x="975" y="429"/>
                    </a:lnTo>
                    <a:cubicBezTo>
                      <a:pt x="969" y="384"/>
                      <a:pt x="945" y="352"/>
                      <a:pt x="913" y="334"/>
                    </a:cubicBezTo>
                    <a:lnTo>
                      <a:pt x="913" y="334"/>
                    </a:lnTo>
                    <a:cubicBezTo>
                      <a:pt x="911" y="332"/>
                      <a:pt x="910" y="330"/>
                      <a:pt x="908" y="328"/>
                    </a:cubicBezTo>
                    <a:lnTo>
                      <a:pt x="908" y="328"/>
                    </a:lnTo>
                    <a:cubicBezTo>
                      <a:pt x="829" y="202"/>
                      <a:pt x="719" y="97"/>
                      <a:pt x="587" y="25"/>
                    </a:cubicBezTo>
                    <a:cubicBezTo>
                      <a:pt x="577" y="20"/>
                      <a:pt x="566" y="18"/>
                      <a:pt x="555" y="18"/>
                    </a:cubicBezTo>
                    <a:cubicBezTo>
                      <a:pt x="526" y="18"/>
                      <a:pt x="495" y="35"/>
                      <a:pt x="475" y="63"/>
                    </a:cubicBezTo>
                    <a:cubicBezTo>
                      <a:pt x="370" y="301"/>
                      <a:pt x="470" y="581"/>
                      <a:pt x="634" y="788"/>
                    </a:cubicBezTo>
                    <a:lnTo>
                      <a:pt x="326" y="788"/>
                    </a:lnTo>
                    <a:cubicBezTo>
                      <a:pt x="285" y="788"/>
                      <a:pt x="257" y="811"/>
                      <a:pt x="245" y="841"/>
                    </a:cubicBezTo>
                    <a:lnTo>
                      <a:pt x="245" y="841"/>
                    </a:lnTo>
                    <a:cubicBezTo>
                      <a:pt x="117" y="853"/>
                      <a:pt x="16" y="888"/>
                      <a:pt x="1" y="1039"/>
                    </a:cubicBezTo>
                    <a:cubicBezTo>
                      <a:pt x="1" y="1076"/>
                      <a:pt x="19" y="1104"/>
                      <a:pt x="47" y="1123"/>
                    </a:cubicBezTo>
                    <a:cubicBezTo>
                      <a:pt x="157" y="1172"/>
                      <a:pt x="277" y="1199"/>
                      <a:pt x="398" y="1199"/>
                    </a:cubicBezTo>
                    <a:cubicBezTo>
                      <a:pt x="480" y="1199"/>
                      <a:pt x="563" y="1186"/>
                      <a:pt x="642" y="1160"/>
                    </a:cubicBezTo>
                    <a:cubicBezTo>
                      <a:pt x="707" y="1151"/>
                      <a:pt x="763" y="1132"/>
                      <a:pt x="828" y="1104"/>
                    </a:cubicBezTo>
                    <a:cubicBezTo>
                      <a:pt x="845" y="1097"/>
                      <a:pt x="861" y="1090"/>
                      <a:pt x="875" y="1085"/>
                    </a:cubicBezTo>
                    <a:lnTo>
                      <a:pt x="875" y="1085"/>
                    </a:lnTo>
                    <a:cubicBezTo>
                      <a:pt x="907" y="1084"/>
                      <a:pt x="938" y="1083"/>
                      <a:pt x="969" y="1080"/>
                    </a:cubicBezTo>
                    <a:lnTo>
                      <a:pt x="969" y="1080"/>
                    </a:lnTo>
                    <a:cubicBezTo>
                      <a:pt x="967" y="1094"/>
                      <a:pt x="948" y="1117"/>
                      <a:pt x="912" y="1151"/>
                    </a:cubicBezTo>
                    <a:cubicBezTo>
                      <a:pt x="916" y="1180"/>
                      <a:pt x="912" y="1212"/>
                      <a:pt x="904" y="1245"/>
                    </a:cubicBezTo>
                    <a:lnTo>
                      <a:pt x="904" y="1245"/>
                    </a:lnTo>
                    <a:cubicBezTo>
                      <a:pt x="810" y="1367"/>
                      <a:pt x="718" y="1492"/>
                      <a:pt x="661" y="1634"/>
                    </a:cubicBezTo>
                    <a:cubicBezTo>
                      <a:pt x="648" y="1673"/>
                      <a:pt x="667" y="1705"/>
                      <a:pt x="696" y="1724"/>
                    </a:cubicBezTo>
                    <a:lnTo>
                      <a:pt x="696" y="1724"/>
                    </a:lnTo>
                    <a:cubicBezTo>
                      <a:pt x="651" y="1801"/>
                      <a:pt x="627" y="1881"/>
                      <a:pt x="661" y="1988"/>
                    </a:cubicBezTo>
                    <a:cubicBezTo>
                      <a:pt x="670" y="2034"/>
                      <a:pt x="707" y="2062"/>
                      <a:pt x="754" y="2062"/>
                    </a:cubicBezTo>
                    <a:cubicBezTo>
                      <a:pt x="1032" y="2045"/>
                      <a:pt x="1166" y="1756"/>
                      <a:pt x="1232" y="1458"/>
                    </a:cubicBezTo>
                    <a:lnTo>
                      <a:pt x="1232" y="1458"/>
                    </a:lnTo>
                    <a:cubicBezTo>
                      <a:pt x="1286" y="1634"/>
                      <a:pt x="1365" y="1798"/>
                      <a:pt x="1470" y="1867"/>
                    </a:cubicBezTo>
                    <a:cubicBezTo>
                      <a:pt x="1488" y="1877"/>
                      <a:pt x="1506" y="1881"/>
                      <a:pt x="1524" y="1881"/>
                    </a:cubicBezTo>
                    <a:cubicBezTo>
                      <a:pt x="1583" y="1881"/>
                      <a:pt x="1632" y="1830"/>
                      <a:pt x="1623" y="1770"/>
                    </a:cubicBezTo>
                    <a:lnTo>
                      <a:pt x="1623" y="1770"/>
                    </a:lnTo>
                    <a:cubicBezTo>
                      <a:pt x="1646" y="1768"/>
                      <a:pt x="1670" y="1760"/>
                      <a:pt x="1693" y="1744"/>
                    </a:cubicBezTo>
                    <a:lnTo>
                      <a:pt x="1693" y="1744"/>
                    </a:lnTo>
                    <a:cubicBezTo>
                      <a:pt x="1702" y="1746"/>
                      <a:pt x="1711" y="1748"/>
                      <a:pt x="1720" y="1748"/>
                    </a:cubicBezTo>
                    <a:cubicBezTo>
                      <a:pt x="1758" y="1748"/>
                      <a:pt x="1791" y="1724"/>
                      <a:pt x="1805" y="1690"/>
                    </a:cubicBezTo>
                    <a:cubicBezTo>
                      <a:pt x="1827" y="1584"/>
                      <a:pt x="1809" y="1518"/>
                      <a:pt x="1772" y="1462"/>
                    </a:cubicBezTo>
                    <a:lnTo>
                      <a:pt x="1772" y="1462"/>
                    </a:lnTo>
                    <a:cubicBezTo>
                      <a:pt x="1738" y="1348"/>
                      <a:pt x="1652" y="1228"/>
                      <a:pt x="1555" y="1134"/>
                    </a:cubicBezTo>
                    <a:lnTo>
                      <a:pt x="1555" y="1134"/>
                    </a:lnTo>
                    <a:cubicBezTo>
                      <a:pt x="1536" y="1084"/>
                      <a:pt x="1531" y="1054"/>
                      <a:pt x="1537" y="1037"/>
                    </a:cubicBezTo>
                    <a:lnTo>
                      <a:pt x="1537" y="1037"/>
                    </a:lnTo>
                    <a:cubicBezTo>
                      <a:pt x="1552" y="1055"/>
                      <a:pt x="1574" y="1067"/>
                      <a:pt x="1600" y="1067"/>
                    </a:cubicBezTo>
                    <a:cubicBezTo>
                      <a:pt x="1851" y="1048"/>
                      <a:pt x="2102" y="992"/>
                      <a:pt x="2335" y="909"/>
                    </a:cubicBezTo>
                    <a:cubicBezTo>
                      <a:pt x="2419" y="872"/>
                      <a:pt x="2400" y="751"/>
                      <a:pt x="2316" y="751"/>
                    </a:cubicBezTo>
                    <a:cubicBezTo>
                      <a:pt x="2246" y="751"/>
                      <a:pt x="2171" y="746"/>
                      <a:pt x="2095" y="741"/>
                    </a:cubicBezTo>
                    <a:lnTo>
                      <a:pt x="2095" y="741"/>
                    </a:lnTo>
                    <a:cubicBezTo>
                      <a:pt x="2101" y="735"/>
                      <a:pt x="2106" y="729"/>
                      <a:pt x="2112" y="723"/>
                    </a:cubicBezTo>
                    <a:cubicBezTo>
                      <a:pt x="2140" y="695"/>
                      <a:pt x="2140" y="648"/>
                      <a:pt x="2112" y="611"/>
                    </a:cubicBezTo>
                    <a:cubicBezTo>
                      <a:pt x="2052" y="555"/>
                      <a:pt x="1981" y="534"/>
                      <a:pt x="1904" y="534"/>
                    </a:cubicBezTo>
                    <a:cubicBezTo>
                      <a:pt x="1785" y="534"/>
                      <a:pt x="1653" y="583"/>
                      <a:pt x="1532" y="626"/>
                    </a:cubicBezTo>
                    <a:lnTo>
                      <a:pt x="1532" y="626"/>
                    </a:lnTo>
                    <a:cubicBezTo>
                      <a:pt x="1535" y="576"/>
                      <a:pt x="1539" y="518"/>
                      <a:pt x="1545" y="460"/>
                    </a:cubicBezTo>
                    <a:lnTo>
                      <a:pt x="1545" y="460"/>
                    </a:lnTo>
                    <a:cubicBezTo>
                      <a:pt x="1547" y="455"/>
                      <a:pt x="1548" y="451"/>
                      <a:pt x="1550" y="447"/>
                    </a:cubicBezTo>
                    <a:lnTo>
                      <a:pt x="1550" y="447"/>
                    </a:lnTo>
                    <a:cubicBezTo>
                      <a:pt x="1598" y="361"/>
                      <a:pt x="1644" y="273"/>
                      <a:pt x="1675" y="174"/>
                    </a:cubicBezTo>
                    <a:cubicBezTo>
                      <a:pt x="1688" y="128"/>
                      <a:pt x="1656" y="86"/>
                      <a:pt x="1615" y="69"/>
                    </a:cubicBezTo>
                    <a:lnTo>
                      <a:pt x="1615" y="69"/>
                    </a:lnTo>
                    <a:cubicBezTo>
                      <a:pt x="1594" y="28"/>
                      <a:pt x="1554" y="1"/>
                      <a:pt x="151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 name="Google Shape;2556;p64"/>
              <p:cNvSpPr/>
              <p:nvPr/>
            </p:nvSpPr>
            <p:spPr>
              <a:xfrm>
                <a:off x="4318713" y="4864907"/>
                <a:ext cx="66869" cy="75504"/>
              </a:xfrm>
              <a:custGeom>
                <a:avLst/>
                <a:gdLst/>
                <a:ahLst/>
                <a:cxnLst/>
                <a:rect l="l" t="t" r="r" b="b"/>
                <a:pathLst>
                  <a:path w="968" h="1093" extrusionOk="0">
                    <a:moveTo>
                      <a:pt x="776" y="155"/>
                    </a:moveTo>
                    <a:lnTo>
                      <a:pt x="776" y="155"/>
                    </a:lnTo>
                    <a:cubicBezTo>
                      <a:pt x="807" y="279"/>
                      <a:pt x="642" y="395"/>
                      <a:pt x="569" y="484"/>
                    </a:cubicBezTo>
                    <a:lnTo>
                      <a:pt x="569" y="484"/>
                    </a:lnTo>
                    <a:cubicBezTo>
                      <a:pt x="618" y="355"/>
                      <a:pt x="676" y="217"/>
                      <a:pt x="776" y="155"/>
                    </a:cubicBezTo>
                    <a:close/>
                    <a:moveTo>
                      <a:pt x="395" y="638"/>
                    </a:moveTo>
                    <a:lnTo>
                      <a:pt x="395" y="638"/>
                    </a:lnTo>
                    <a:cubicBezTo>
                      <a:pt x="381" y="706"/>
                      <a:pt x="346" y="773"/>
                      <a:pt x="303" y="834"/>
                    </a:cubicBezTo>
                    <a:lnTo>
                      <a:pt x="303" y="834"/>
                    </a:lnTo>
                    <a:cubicBezTo>
                      <a:pt x="310" y="783"/>
                      <a:pt x="323" y="733"/>
                      <a:pt x="354" y="683"/>
                    </a:cubicBezTo>
                    <a:cubicBezTo>
                      <a:pt x="369" y="668"/>
                      <a:pt x="383" y="653"/>
                      <a:pt x="395" y="638"/>
                    </a:cubicBezTo>
                    <a:close/>
                    <a:moveTo>
                      <a:pt x="821" y="1"/>
                    </a:moveTo>
                    <a:cubicBezTo>
                      <a:pt x="814" y="1"/>
                      <a:pt x="807" y="2"/>
                      <a:pt x="800" y="4"/>
                    </a:cubicBezTo>
                    <a:cubicBezTo>
                      <a:pt x="607" y="79"/>
                      <a:pt x="539" y="288"/>
                      <a:pt x="476" y="479"/>
                    </a:cubicBezTo>
                    <a:lnTo>
                      <a:pt x="476" y="479"/>
                    </a:lnTo>
                    <a:cubicBezTo>
                      <a:pt x="473" y="452"/>
                      <a:pt x="456" y="430"/>
                      <a:pt x="428" y="423"/>
                    </a:cubicBezTo>
                    <a:cubicBezTo>
                      <a:pt x="307" y="414"/>
                      <a:pt x="196" y="414"/>
                      <a:pt x="75" y="414"/>
                    </a:cubicBezTo>
                    <a:cubicBezTo>
                      <a:pt x="0" y="423"/>
                      <a:pt x="0" y="535"/>
                      <a:pt x="75" y="544"/>
                    </a:cubicBezTo>
                    <a:cubicBezTo>
                      <a:pt x="143" y="544"/>
                      <a:pt x="210" y="564"/>
                      <a:pt x="277" y="578"/>
                    </a:cubicBezTo>
                    <a:lnTo>
                      <a:pt x="277" y="578"/>
                    </a:lnTo>
                    <a:cubicBezTo>
                      <a:pt x="246" y="612"/>
                      <a:pt x="214" y="647"/>
                      <a:pt x="196" y="693"/>
                    </a:cubicBezTo>
                    <a:cubicBezTo>
                      <a:pt x="168" y="776"/>
                      <a:pt x="177" y="907"/>
                      <a:pt x="158" y="1009"/>
                    </a:cubicBezTo>
                    <a:cubicBezTo>
                      <a:pt x="145" y="1056"/>
                      <a:pt x="180" y="1093"/>
                      <a:pt x="221" y="1093"/>
                    </a:cubicBezTo>
                    <a:cubicBezTo>
                      <a:pt x="237" y="1093"/>
                      <a:pt x="254" y="1087"/>
                      <a:pt x="270" y="1074"/>
                    </a:cubicBezTo>
                    <a:cubicBezTo>
                      <a:pt x="357" y="980"/>
                      <a:pt x="453" y="862"/>
                      <a:pt x="498" y="735"/>
                    </a:cubicBezTo>
                    <a:lnTo>
                      <a:pt x="498" y="735"/>
                    </a:lnTo>
                    <a:cubicBezTo>
                      <a:pt x="544" y="776"/>
                      <a:pt x="603" y="802"/>
                      <a:pt x="669" y="804"/>
                    </a:cubicBezTo>
                    <a:lnTo>
                      <a:pt x="669" y="804"/>
                    </a:lnTo>
                    <a:cubicBezTo>
                      <a:pt x="739" y="840"/>
                      <a:pt x="819" y="860"/>
                      <a:pt x="884" y="860"/>
                    </a:cubicBezTo>
                    <a:cubicBezTo>
                      <a:pt x="930" y="860"/>
                      <a:pt x="967" y="795"/>
                      <a:pt x="940" y="748"/>
                    </a:cubicBezTo>
                    <a:cubicBezTo>
                      <a:pt x="889" y="684"/>
                      <a:pt x="827" y="628"/>
                      <a:pt x="756" y="587"/>
                    </a:cubicBezTo>
                    <a:lnTo>
                      <a:pt x="756" y="587"/>
                    </a:lnTo>
                    <a:cubicBezTo>
                      <a:pt x="804" y="558"/>
                      <a:pt x="848" y="522"/>
                      <a:pt x="884" y="479"/>
                    </a:cubicBezTo>
                    <a:cubicBezTo>
                      <a:pt x="917" y="445"/>
                      <a:pt x="903" y="379"/>
                      <a:pt x="865" y="354"/>
                    </a:cubicBezTo>
                    <a:lnTo>
                      <a:pt x="865" y="354"/>
                    </a:lnTo>
                    <a:cubicBezTo>
                      <a:pt x="927" y="253"/>
                      <a:pt x="955" y="146"/>
                      <a:pt x="874" y="32"/>
                    </a:cubicBezTo>
                    <a:cubicBezTo>
                      <a:pt x="860" y="11"/>
                      <a:pt x="841" y="1"/>
                      <a:pt x="82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8" name="Google Shape;2557;p64"/>
              <p:cNvSpPr/>
              <p:nvPr/>
            </p:nvSpPr>
            <p:spPr>
              <a:xfrm>
                <a:off x="4803025" y="4998368"/>
                <a:ext cx="117022" cy="81514"/>
              </a:xfrm>
              <a:custGeom>
                <a:avLst/>
                <a:gdLst/>
                <a:ahLst/>
                <a:cxnLst/>
                <a:rect l="l" t="t" r="r" b="b"/>
                <a:pathLst>
                  <a:path w="1694" h="1180" extrusionOk="0">
                    <a:moveTo>
                      <a:pt x="867" y="392"/>
                    </a:moveTo>
                    <a:cubicBezTo>
                      <a:pt x="980" y="405"/>
                      <a:pt x="1228" y="425"/>
                      <a:pt x="1397" y="478"/>
                    </a:cubicBezTo>
                    <a:lnTo>
                      <a:pt x="1397" y="478"/>
                    </a:lnTo>
                    <a:cubicBezTo>
                      <a:pt x="1352" y="482"/>
                      <a:pt x="1305" y="483"/>
                      <a:pt x="1258" y="483"/>
                    </a:cubicBezTo>
                    <a:cubicBezTo>
                      <a:pt x="1183" y="483"/>
                      <a:pt x="1107" y="480"/>
                      <a:pt x="1033" y="476"/>
                    </a:cubicBezTo>
                    <a:lnTo>
                      <a:pt x="1033" y="476"/>
                    </a:lnTo>
                    <a:cubicBezTo>
                      <a:pt x="1025" y="473"/>
                      <a:pt x="1016" y="472"/>
                      <a:pt x="1005" y="472"/>
                    </a:cubicBezTo>
                    <a:lnTo>
                      <a:pt x="909" y="472"/>
                    </a:lnTo>
                    <a:cubicBezTo>
                      <a:pt x="894" y="471"/>
                      <a:pt x="879" y="471"/>
                      <a:pt x="864" y="471"/>
                    </a:cubicBezTo>
                    <a:lnTo>
                      <a:pt x="864" y="471"/>
                    </a:lnTo>
                    <a:cubicBezTo>
                      <a:pt x="867" y="444"/>
                      <a:pt x="868" y="418"/>
                      <a:pt x="867" y="392"/>
                    </a:cubicBezTo>
                    <a:close/>
                    <a:moveTo>
                      <a:pt x="932" y="0"/>
                    </a:moveTo>
                    <a:cubicBezTo>
                      <a:pt x="914" y="0"/>
                      <a:pt x="897" y="8"/>
                      <a:pt x="884" y="25"/>
                    </a:cubicBezTo>
                    <a:cubicBezTo>
                      <a:pt x="876" y="35"/>
                      <a:pt x="867" y="46"/>
                      <a:pt x="857" y="57"/>
                    </a:cubicBezTo>
                    <a:lnTo>
                      <a:pt x="857" y="57"/>
                    </a:lnTo>
                    <a:lnTo>
                      <a:pt x="847" y="53"/>
                    </a:lnTo>
                    <a:lnTo>
                      <a:pt x="798" y="120"/>
                    </a:lnTo>
                    <a:lnTo>
                      <a:pt x="798" y="120"/>
                    </a:lnTo>
                    <a:cubicBezTo>
                      <a:pt x="797" y="121"/>
                      <a:pt x="796" y="122"/>
                      <a:pt x="795" y="123"/>
                    </a:cubicBezTo>
                    <a:lnTo>
                      <a:pt x="795" y="123"/>
                    </a:lnTo>
                    <a:cubicBezTo>
                      <a:pt x="791" y="115"/>
                      <a:pt x="787" y="108"/>
                      <a:pt x="782" y="100"/>
                    </a:cubicBezTo>
                    <a:cubicBezTo>
                      <a:pt x="773" y="81"/>
                      <a:pt x="754" y="72"/>
                      <a:pt x="736" y="72"/>
                    </a:cubicBezTo>
                    <a:cubicBezTo>
                      <a:pt x="717" y="72"/>
                      <a:pt x="698" y="81"/>
                      <a:pt x="689" y="100"/>
                    </a:cubicBezTo>
                    <a:cubicBezTo>
                      <a:pt x="636" y="175"/>
                      <a:pt x="614" y="269"/>
                      <a:pt x="618" y="362"/>
                    </a:cubicBezTo>
                    <a:lnTo>
                      <a:pt x="618" y="362"/>
                    </a:lnTo>
                    <a:cubicBezTo>
                      <a:pt x="611" y="364"/>
                      <a:pt x="603" y="366"/>
                      <a:pt x="596" y="369"/>
                    </a:cubicBezTo>
                    <a:cubicBezTo>
                      <a:pt x="571" y="378"/>
                      <a:pt x="561" y="408"/>
                      <a:pt x="572" y="434"/>
                    </a:cubicBezTo>
                    <a:lnTo>
                      <a:pt x="572" y="434"/>
                    </a:lnTo>
                    <a:cubicBezTo>
                      <a:pt x="536" y="414"/>
                      <a:pt x="497" y="398"/>
                      <a:pt x="455" y="384"/>
                    </a:cubicBezTo>
                    <a:lnTo>
                      <a:pt x="455" y="384"/>
                    </a:lnTo>
                    <a:cubicBezTo>
                      <a:pt x="491" y="337"/>
                      <a:pt x="493" y="271"/>
                      <a:pt x="438" y="183"/>
                    </a:cubicBezTo>
                    <a:cubicBezTo>
                      <a:pt x="429" y="169"/>
                      <a:pt x="412" y="162"/>
                      <a:pt x="397" y="162"/>
                    </a:cubicBezTo>
                    <a:cubicBezTo>
                      <a:pt x="382" y="162"/>
                      <a:pt x="368" y="169"/>
                      <a:pt x="364" y="183"/>
                    </a:cubicBezTo>
                    <a:cubicBezTo>
                      <a:pt x="271" y="295"/>
                      <a:pt x="243" y="332"/>
                      <a:pt x="94" y="332"/>
                    </a:cubicBezTo>
                    <a:cubicBezTo>
                      <a:pt x="1" y="351"/>
                      <a:pt x="1" y="481"/>
                      <a:pt x="94" y="500"/>
                    </a:cubicBezTo>
                    <a:cubicBezTo>
                      <a:pt x="115" y="500"/>
                      <a:pt x="138" y="499"/>
                      <a:pt x="162" y="497"/>
                    </a:cubicBezTo>
                    <a:lnTo>
                      <a:pt x="162" y="497"/>
                    </a:lnTo>
                    <a:cubicBezTo>
                      <a:pt x="165" y="497"/>
                      <a:pt x="168" y="497"/>
                      <a:pt x="171" y="497"/>
                    </a:cubicBezTo>
                    <a:cubicBezTo>
                      <a:pt x="298" y="497"/>
                      <a:pt x="474" y="518"/>
                      <a:pt x="550" y="602"/>
                    </a:cubicBezTo>
                    <a:cubicBezTo>
                      <a:pt x="570" y="622"/>
                      <a:pt x="582" y="649"/>
                      <a:pt x="590" y="681"/>
                    </a:cubicBezTo>
                    <a:lnTo>
                      <a:pt x="590" y="681"/>
                    </a:lnTo>
                    <a:cubicBezTo>
                      <a:pt x="593" y="789"/>
                      <a:pt x="587" y="898"/>
                      <a:pt x="577" y="1006"/>
                    </a:cubicBezTo>
                    <a:lnTo>
                      <a:pt x="577" y="1006"/>
                    </a:lnTo>
                    <a:cubicBezTo>
                      <a:pt x="573" y="1035"/>
                      <a:pt x="570" y="1062"/>
                      <a:pt x="568" y="1085"/>
                    </a:cubicBezTo>
                    <a:cubicBezTo>
                      <a:pt x="559" y="1147"/>
                      <a:pt x="607" y="1180"/>
                      <a:pt x="657" y="1180"/>
                    </a:cubicBezTo>
                    <a:cubicBezTo>
                      <a:pt x="705" y="1180"/>
                      <a:pt x="754" y="1149"/>
                      <a:pt x="754" y="1085"/>
                    </a:cubicBezTo>
                    <a:cubicBezTo>
                      <a:pt x="756" y="1052"/>
                      <a:pt x="759" y="1016"/>
                      <a:pt x="762" y="979"/>
                    </a:cubicBezTo>
                    <a:lnTo>
                      <a:pt x="762" y="979"/>
                    </a:lnTo>
                    <a:cubicBezTo>
                      <a:pt x="766" y="979"/>
                      <a:pt x="770" y="980"/>
                      <a:pt x="774" y="980"/>
                    </a:cubicBezTo>
                    <a:cubicBezTo>
                      <a:pt x="848" y="980"/>
                      <a:pt x="886" y="891"/>
                      <a:pt x="894" y="816"/>
                    </a:cubicBezTo>
                    <a:cubicBezTo>
                      <a:pt x="901" y="763"/>
                      <a:pt x="888" y="673"/>
                      <a:pt x="858" y="587"/>
                    </a:cubicBezTo>
                    <a:lnTo>
                      <a:pt x="858" y="587"/>
                    </a:lnTo>
                    <a:cubicBezTo>
                      <a:pt x="868" y="588"/>
                      <a:pt x="878" y="588"/>
                      <a:pt x="888" y="588"/>
                    </a:cubicBezTo>
                    <a:cubicBezTo>
                      <a:pt x="894" y="588"/>
                      <a:pt x="900" y="588"/>
                      <a:pt x="906" y="588"/>
                    </a:cubicBezTo>
                    <a:lnTo>
                      <a:pt x="906" y="588"/>
                    </a:lnTo>
                    <a:cubicBezTo>
                      <a:pt x="1050" y="596"/>
                      <a:pt x="1204" y="612"/>
                      <a:pt x="1351" y="612"/>
                    </a:cubicBezTo>
                    <a:cubicBezTo>
                      <a:pt x="1448" y="612"/>
                      <a:pt x="1542" y="605"/>
                      <a:pt x="1628" y="583"/>
                    </a:cubicBezTo>
                    <a:cubicBezTo>
                      <a:pt x="1675" y="574"/>
                      <a:pt x="1693" y="518"/>
                      <a:pt x="1675" y="481"/>
                    </a:cubicBezTo>
                    <a:cubicBezTo>
                      <a:pt x="1553" y="313"/>
                      <a:pt x="1206" y="271"/>
                      <a:pt x="972" y="245"/>
                    </a:cubicBezTo>
                    <a:lnTo>
                      <a:pt x="972" y="245"/>
                    </a:lnTo>
                    <a:cubicBezTo>
                      <a:pt x="981" y="228"/>
                      <a:pt x="988" y="209"/>
                      <a:pt x="993" y="190"/>
                    </a:cubicBezTo>
                    <a:lnTo>
                      <a:pt x="993" y="190"/>
                    </a:lnTo>
                    <a:cubicBezTo>
                      <a:pt x="1006" y="164"/>
                      <a:pt x="1016" y="137"/>
                      <a:pt x="1024" y="109"/>
                    </a:cubicBezTo>
                    <a:cubicBezTo>
                      <a:pt x="1037" y="55"/>
                      <a:pt x="982" y="0"/>
                      <a:pt x="93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9" name="Google Shape;2558;p64"/>
              <p:cNvSpPr/>
              <p:nvPr/>
            </p:nvSpPr>
            <p:spPr>
              <a:xfrm>
                <a:off x="5882313" y="5037950"/>
                <a:ext cx="131045" cy="138298"/>
              </a:xfrm>
              <a:custGeom>
                <a:avLst/>
                <a:gdLst/>
                <a:ahLst/>
                <a:cxnLst/>
                <a:rect l="l" t="t" r="r" b="b"/>
                <a:pathLst>
                  <a:path w="1897" h="2002" extrusionOk="0">
                    <a:moveTo>
                      <a:pt x="1468" y="1002"/>
                    </a:moveTo>
                    <a:cubicBezTo>
                      <a:pt x="1512" y="1010"/>
                      <a:pt x="1551" y="1020"/>
                      <a:pt x="1585" y="1033"/>
                    </a:cubicBezTo>
                    <a:lnTo>
                      <a:pt x="1585" y="1033"/>
                    </a:lnTo>
                    <a:cubicBezTo>
                      <a:pt x="1558" y="1039"/>
                      <a:pt x="1530" y="1045"/>
                      <a:pt x="1499" y="1048"/>
                    </a:cubicBezTo>
                    <a:lnTo>
                      <a:pt x="1499" y="1048"/>
                    </a:lnTo>
                    <a:cubicBezTo>
                      <a:pt x="1499" y="1046"/>
                      <a:pt x="1498" y="1044"/>
                      <a:pt x="1497" y="1042"/>
                    </a:cubicBezTo>
                    <a:cubicBezTo>
                      <a:pt x="1489" y="1027"/>
                      <a:pt x="1479" y="1014"/>
                      <a:pt x="1468" y="1002"/>
                    </a:cubicBezTo>
                    <a:close/>
                    <a:moveTo>
                      <a:pt x="888" y="1"/>
                    </a:moveTo>
                    <a:cubicBezTo>
                      <a:pt x="853" y="1"/>
                      <a:pt x="814" y="22"/>
                      <a:pt x="799" y="57"/>
                    </a:cubicBezTo>
                    <a:cubicBezTo>
                      <a:pt x="732" y="195"/>
                      <a:pt x="700" y="345"/>
                      <a:pt x="699" y="495"/>
                    </a:cubicBezTo>
                    <a:lnTo>
                      <a:pt x="699" y="495"/>
                    </a:lnTo>
                    <a:cubicBezTo>
                      <a:pt x="677" y="546"/>
                      <a:pt x="659" y="599"/>
                      <a:pt x="646" y="653"/>
                    </a:cubicBezTo>
                    <a:lnTo>
                      <a:pt x="646" y="653"/>
                    </a:lnTo>
                    <a:cubicBezTo>
                      <a:pt x="643" y="650"/>
                      <a:pt x="639" y="648"/>
                      <a:pt x="635" y="646"/>
                    </a:cubicBezTo>
                    <a:lnTo>
                      <a:pt x="635" y="646"/>
                    </a:lnTo>
                    <a:cubicBezTo>
                      <a:pt x="514" y="471"/>
                      <a:pt x="366" y="261"/>
                      <a:pt x="194" y="261"/>
                    </a:cubicBezTo>
                    <a:cubicBezTo>
                      <a:pt x="191" y="261"/>
                      <a:pt x="188" y="261"/>
                      <a:pt x="186" y="261"/>
                    </a:cubicBezTo>
                    <a:cubicBezTo>
                      <a:pt x="102" y="261"/>
                      <a:pt x="28" y="364"/>
                      <a:pt x="83" y="438"/>
                    </a:cubicBezTo>
                    <a:cubicBezTo>
                      <a:pt x="157" y="536"/>
                      <a:pt x="267" y="750"/>
                      <a:pt x="286" y="876"/>
                    </a:cubicBezTo>
                    <a:lnTo>
                      <a:pt x="286" y="876"/>
                    </a:lnTo>
                    <a:cubicBezTo>
                      <a:pt x="151" y="879"/>
                      <a:pt x="38" y="928"/>
                      <a:pt x="9" y="1052"/>
                    </a:cubicBezTo>
                    <a:cubicBezTo>
                      <a:pt x="1" y="1091"/>
                      <a:pt x="6" y="1125"/>
                      <a:pt x="21" y="1154"/>
                    </a:cubicBezTo>
                    <a:lnTo>
                      <a:pt x="21" y="1154"/>
                    </a:lnTo>
                    <a:cubicBezTo>
                      <a:pt x="37" y="1205"/>
                      <a:pt x="81" y="1246"/>
                      <a:pt x="145" y="1247"/>
                    </a:cubicBezTo>
                    <a:lnTo>
                      <a:pt x="145" y="1247"/>
                    </a:lnTo>
                    <a:cubicBezTo>
                      <a:pt x="222" y="1275"/>
                      <a:pt x="322" y="1287"/>
                      <a:pt x="423" y="1287"/>
                    </a:cubicBezTo>
                    <a:cubicBezTo>
                      <a:pt x="429" y="1287"/>
                      <a:pt x="436" y="1287"/>
                      <a:pt x="442" y="1287"/>
                    </a:cubicBezTo>
                    <a:lnTo>
                      <a:pt x="442" y="1287"/>
                    </a:lnTo>
                    <a:cubicBezTo>
                      <a:pt x="493" y="1304"/>
                      <a:pt x="548" y="1312"/>
                      <a:pt x="602" y="1312"/>
                    </a:cubicBezTo>
                    <a:cubicBezTo>
                      <a:pt x="636" y="1312"/>
                      <a:pt x="669" y="1309"/>
                      <a:pt x="701" y="1302"/>
                    </a:cubicBezTo>
                    <a:lnTo>
                      <a:pt x="701" y="1302"/>
                    </a:lnTo>
                    <a:cubicBezTo>
                      <a:pt x="703" y="1351"/>
                      <a:pt x="707" y="1400"/>
                      <a:pt x="714" y="1448"/>
                    </a:cubicBezTo>
                    <a:lnTo>
                      <a:pt x="714" y="1448"/>
                    </a:lnTo>
                    <a:cubicBezTo>
                      <a:pt x="710" y="1548"/>
                      <a:pt x="717" y="1643"/>
                      <a:pt x="782" y="1709"/>
                    </a:cubicBezTo>
                    <a:lnTo>
                      <a:pt x="782" y="1709"/>
                    </a:lnTo>
                    <a:cubicBezTo>
                      <a:pt x="813" y="1791"/>
                      <a:pt x="853" y="1870"/>
                      <a:pt x="902" y="1945"/>
                    </a:cubicBezTo>
                    <a:cubicBezTo>
                      <a:pt x="929" y="1983"/>
                      <a:pt x="972" y="2001"/>
                      <a:pt x="1014" y="2001"/>
                    </a:cubicBezTo>
                    <a:cubicBezTo>
                      <a:pt x="1044" y="2001"/>
                      <a:pt x="1074" y="1992"/>
                      <a:pt x="1097" y="1972"/>
                    </a:cubicBezTo>
                    <a:cubicBezTo>
                      <a:pt x="1283" y="1824"/>
                      <a:pt x="1116" y="1480"/>
                      <a:pt x="1069" y="1303"/>
                    </a:cubicBezTo>
                    <a:cubicBezTo>
                      <a:pt x="1065" y="1284"/>
                      <a:pt x="1063" y="1262"/>
                      <a:pt x="1060" y="1238"/>
                    </a:cubicBezTo>
                    <a:lnTo>
                      <a:pt x="1060" y="1238"/>
                    </a:lnTo>
                    <a:cubicBezTo>
                      <a:pt x="1155" y="1263"/>
                      <a:pt x="1260" y="1276"/>
                      <a:pt x="1364" y="1276"/>
                    </a:cubicBezTo>
                    <a:cubicBezTo>
                      <a:pt x="1557" y="1276"/>
                      <a:pt x="1747" y="1231"/>
                      <a:pt x="1860" y="1135"/>
                    </a:cubicBezTo>
                    <a:cubicBezTo>
                      <a:pt x="1887" y="1098"/>
                      <a:pt x="1897" y="1042"/>
                      <a:pt x="1878" y="996"/>
                    </a:cubicBezTo>
                    <a:cubicBezTo>
                      <a:pt x="1786" y="785"/>
                      <a:pt x="1422" y="766"/>
                      <a:pt x="1129" y="766"/>
                    </a:cubicBezTo>
                    <a:cubicBezTo>
                      <a:pt x="1079" y="766"/>
                      <a:pt x="1031" y="766"/>
                      <a:pt x="986" y="767"/>
                    </a:cubicBezTo>
                    <a:lnTo>
                      <a:pt x="986" y="767"/>
                    </a:lnTo>
                    <a:cubicBezTo>
                      <a:pt x="1052" y="629"/>
                      <a:pt x="1105" y="527"/>
                      <a:pt x="1032" y="345"/>
                    </a:cubicBezTo>
                    <a:cubicBezTo>
                      <a:pt x="1028" y="338"/>
                      <a:pt x="1024" y="331"/>
                      <a:pt x="1020" y="324"/>
                    </a:cubicBezTo>
                    <a:lnTo>
                      <a:pt x="1020" y="324"/>
                    </a:lnTo>
                    <a:cubicBezTo>
                      <a:pt x="1018" y="315"/>
                      <a:pt x="1016" y="307"/>
                      <a:pt x="1013" y="299"/>
                    </a:cubicBezTo>
                    <a:cubicBezTo>
                      <a:pt x="1009" y="280"/>
                      <a:pt x="999" y="264"/>
                      <a:pt x="987" y="252"/>
                    </a:cubicBezTo>
                    <a:lnTo>
                      <a:pt x="987" y="252"/>
                    </a:lnTo>
                    <a:cubicBezTo>
                      <a:pt x="980" y="183"/>
                      <a:pt x="970" y="117"/>
                      <a:pt x="958" y="57"/>
                    </a:cubicBezTo>
                    <a:cubicBezTo>
                      <a:pt x="949" y="18"/>
                      <a:pt x="920" y="1"/>
                      <a:pt x="88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0" name="Google Shape;2559;p64"/>
              <p:cNvSpPr/>
              <p:nvPr/>
            </p:nvSpPr>
            <p:spPr>
              <a:xfrm>
                <a:off x="5316350" y="4492434"/>
                <a:ext cx="45662" cy="45869"/>
              </a:xfrm>
              <a:custGeom>
                <a:avLst/>
                <a:gdLst/>
                <a:ahLst/>
                <a:cxnLst/>
                <a:rect l="l" t="t" r="r" b="b"/>
                <a:pathLst>
                  <a:path w="661" h="664" extrusionOk="0">
                    <a:moveTo>
                      <a:pt x="332" y="1"/>
                    </a:moveTo>
                    <a:cubicBezTo>
                      <a:pt x="185" y="1"/>
                      <a:pt x="48" y="97"/>
                      <a:pt x="9" y="245"/>
                    </a:cubicBezTo>
                    <a:lnTo>
                      <a:pt x="9" y="265"/>
                    </a:lnTo>
                    <a:lnTo>
                      <a:pt x="9" y="265"/>
                    </a:lnTo>
                    <a:cubicBezTo>
                      <a:pt x="3" y="285"/>
                      <a:pt x="0" y="307"/>
                      <a:pt x="0" y="328"/>
                    </a:cubicBezTo>
                    <a:cubicBezTo>
                      <a:pt x="0" y="354"/>
                      <a:pt x="4" y="378"/>
                      <a:pt x="11" y="401"/>
                    </a:cubicBezTo>
                    <a:lnTo>
                      <a:pt x="11" y="401"/>
                    </a:lnTo>
                    <a:cubicBezTo>
                      <a:pt x="21" y="463"/>
                      <a:pt x="48" y="517"/>
                      <a:pt x="93" y="570"/>
                    </a:cubicBezTo>
                    <a:cubicBezTo>
                      <a:pt x="158" y="626"/>
                      <a:pt x="242" y="663"/>
                      <a:pt x="326" y="663"/>
                    </a:cubicBezTo>
                    <a:lnTo>
                      <a:pt x="419" y="654"/>
                    </a:lnTo>
                    <a:cubicBezTo>
                      <a:pt x="456" y="645"/>
                      <a:pt x="493" y="626"/>
                      <a:pt x="530" y="589"/>
                    </a:cubicBezTo>
                    <a:cubicBezTo>
                      <a:pt x="567" y="570"/>
                      <a:pt x="595" y="533"/>
                      <a:pt x="614" y="496"/>
                    </a:cubicBezTo>
                    <a:cubicBezTo>
                      <a:pt x="642" y="459"/>
                      <a:pt x="651" y="421"/>
                      <a:pt x="651" y="375"/>
                    </a:cubicBezTo>
                    <a:cubicBezTo>
                      <a:pt x="660" y="328"/>
                      <a:pt x="660" y="282"/>
                      <a:pt x="651" y="245"/>
                    </a:cubicBezTo>
                    <a:lnTo>
                      <a:pt x="614" y="161"/>
                    </a:lnTo>
                    <a:cubicBezTo>
                      <a:pt x="567" y="87"/>
                      <a:pt x="502" y="31"/>
                      <a:pt x="419" y="12"/>
                    </a:cubicBezTo>
                    <a:cubicBezTo>
                      <a:pt x="390" y="5"/>
                      <a:pt x="361" y="1"/>
                      <a:pt x="33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1" name="Google Shape;2560;p64"/>
              <p:cNvSpPr/>
              <p:nvPr/>
            </p:nvSpPr>
            <p:spPr>
              <a:xfrm>
                <a:off x="4661068" y="4315800"/>
                <a:ext cx="46974" cy="46491"/>
              </a:xfrm>
              <a:custGeom>
                <a:avLst/>
                <a:gdLst/>
                <a:ahLst/>
                <a:cxnLst/>
                <a:rect l="l" t="t" r="r" b="b"/>
                <a:pathLst>
                  <a:path w="680" h="673" extrusionOk="0">
                    <a:moveTo>
                      <a:pt x="343" y="1"/>
                    </a:moveTo>
                    <a:cubicBezTo>
                      <a:pt x="198" y="1"/>
                      <a:pt x="66" y="96"/>
                      <a:pt x="19" y="244"/>
                    </a:cubicBezTo>
                    <a:lnTo>
                      <a:pt x="19" y="258"/>
                    </a:lnTo>
                    <a:lnTo>
                      <a:pt x="19" y="258"/>
                    </a:lnTo>
                    <a:cubicBezTo>
                      <a:pt x="10" y="282"/>
                      <a:pt x="4" y="309"/>
                      <a:pt x="1" y="337"/>
                    </a:cubicBezTo>
                    <a:cubicBezTo>
                      <a:pt x="4" y="365"/>
                      <a:pt x="11" y="392"/>
                      <a:pt x="22" y="417"/>
                    </a:cubicBezTo>
                    <a:lnTo>
                      <a:pt x="22" y="417"/>
                    </a:lnTo>
                    <a:cubicBezTo>
                      <a:pt x="34" y="476"/>
                      <a:pt x="69" y="527"/>
                      <a:pt x="112" y="570"/>
                    </a:cubicBezTo>
                    <a:cubicBezTo>
                      <a:pt x="168" y="635"/>
                      <a:pt x="252" y="663"/>
                      <a:pt x="345" y="672"/>
                    </a:cubicBezTo>
                    <a:lnTo>
                      <a:pt x="429" y="654"/>
                    </a:lnTo>
                    <a:cubicBezTo>
                      <a:pt x="475" y="644"/>
                      <a:pt x="512" y="626"/>
                      <a:pt x="549" y="598"/>
                    </a:cubicBezTo>
                    <a:cubicBezTo>
                      <a:pt x="577" y="570"/>
                      <a:pt x="615" y="542"/>
                      <a:pt x="633" y="505"/>
                    </a:cubicBezTo>
                    <a:cubicBezTo>
                      <a:pt x="652" y="468"/>
                      <a:pt x="670" y="421"/>
                      <a:pt x="670" y="384"/>
                    </a:cubicBezTo>
                    <a:cubicBezTo>
                      <a:pt x="680" y="337"/>
                      <a:pt x="680" y="291"/>
                      <a:pt x="661" y="244"/>
                    </a:cubicBezTo>
                    <a:lnTo>
                      <a:pt x="633" y="170"/>
                    </a:lnTo>
                    <a:cubicBezTo>
                      <a:pt x="587" y="96"/>
                      <a:pt x="512" y="40"/>
                      <a:pt x="429" y="12"/>
                    </a:cubicBezTo>
                    <a:cubicBezTo>
                      <a:pt x="400" y="4"/>
                      <a:pt x="371" y="1"/>
                      <a:pt x="34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2" name="Google Shape;2561;p64"/>
              <p:cNvSpPr/>
              <p:nvPr/>
            </p:nvSpPr>
            <p:spPr>
              <a:xfrm>
                <a:off x="5580991" y="4608210"/>
                <a:ext cx="22520" cy="16786"/>
              </a:xfrm>
              <a:custGeom>
                <a:avLst/>
                <a:gdLst/>
                <a:ahLst/>
                <a:cxnLst/>
                <a:rect l="l" t="t" r="r" b="b"/>
                <a:pathLst>
                  <a:path w="326" h="243" extrusionOk="0">
                    <a:moveTo>
                      <a:pt x="158" y="1"/>
                    </a:moveTo>
                    <a:cubicBezTo>
                      <a:pt x="0" y="1"/>
                      <a:pt x="0" y="243"/>
                      <a:pt x="158" y="243"/>
                    </a:cubicBezTo>
                    <a:cubicBezTo>
                      <a:pt x="326" y="243"/>
                      <a:pt x="326" y="1"/>
                      <a:pt x="15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3" name="Google Shape;2562;p64"/>
              <p:cNvSpPr/>
              <p:nvPr/>
            </p:nvSpPr>
            <p:spPr>
              <a:xfrm>
                <a:off x="3416820" y="4526628"/>
                <a:ext cx="36681" cy="27701"/>
              </a:xfrm>
              <a:custGeom>
                <a:avLst/>
                <a:gdLst/>
                <a:ahLst/>
                <a:cxnLst/>
                <a:rect l="l" t="t" r="r" b="b"/>
                <a:pathLst>
                  <a:path w="531" h="401" extrusionOk="0">
                    <a:moveTo>
                      <a:pt x="261" y="1"/>
                    </a:moveTo>
                    <a:cubicBezTo>
                      <a:pt x="0" y="1"/>
                      <a:pt x="0" y="401"/>
                      <a:pt x="261" y="401"/>
                    </a:cubicBezTo>
                    <a:cubicBezTo>
                      <a:pt x="530" y="401"/>
                      <a:pt x="530" y="1"/>
                      <a:pt x="261" y="1"/>
                    </a:cubicBezTo>
                    <a:close/>
                  </a:path>
                </a:pathLst>
              </a:custGeom>
              <a:solidFill>
                <a:srgbClr val="F44F3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4" name="Google Shape;2563;p64"/>
              <p:cNvSpPr/>
              <p:nvPr/>
            </p:nvSpPr>
            <p:spPr>
              <a:xfrm>
                <a:off x="3891529" y="4342257"/>
                <a:ext cx="10984" cy="12434"/>
              </a:xfrm>
              <a:custGeom>
                <a:avLst/>
                <a:gdLst/>
                <a:ahLst/>
                <a:cxnLst/>
                <a:rect l="l" t="t" r="r" b="b"/>
                <a:pathLst>
                  <a:path w="159" h="180" extrusionOk="0">
                    <a:moveTo>
                      <a:pt x="84" y="1"/>
                    </a:moveTo>
                    <a:cubicBezTo>
                      <a:pt x="37" y="1"/>
                      <a:pt x="0" y="47"/>
                      <a:pt x="19" y="85"/>
                    </a:cubicBezTo>
                    <a:lnTo>
                      <a:pt x="28" y="122"/>
                    </a:lnTo>
                    <a:cubicBezTo>
                      <a:pt x="28" y="131"/>
                      <a:pt x="37" y="140"/>
                      <a:pt x="47" y="159"/>
                    </a:cubicBezTo>
                    <a:cubicBezTo>
                      <a:pt x="51" y="173"/>
                      <a:pt x="65" y="180"/>
                      <a:pt x="81" y="180"/>
                    </a:cubicBezTo>
                    <a:cubicBezTo>
                      <a:pt x="96" y="180"/>
                      <a:pt x="112" y="173"/>
                      <a:pt x="121" y="159"/>
                    </a:cubicBezTo>
                    <a:cubicBezTo>
                      <a:pt x="130" y="140"/>
                      <a:pt x="130" y="131"/>
                      <a:pt x="140" y="122"/>
                    </a:cubicBezTo>
                    <a:lnTo>
                      <a:pt x="149" y="85"/>
                    </a:lnTo>
                    <a:cubicBezTo>
                      <a:pt x="158" y="47"/>
                      <a:pt x="130" y="1"/>
                      <a:pt x="84" y="1"/>
                    </a:cubicBezTo>
                    <a:close/>
                  </a:path>
                </a:pathLst>
              </a:custGeom>
              <a:solidFill>
                <a:srgbClr val="F44F3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5" name="Google Shape;2564;p64"/>
              <p:cNvSpPr/>
              <p:nvPr/>
            </p:nvSpPr>
            <p:spPr>
              <a:xfrm>
                <a:off x="4213506" y="4475579"/>
                <a:ext cx="38478" cy="26527"/>
              </a:xfrm>
              <a:custGeom>
                <a:avLst/>
                <a:gdLst/>
                <a:ahLst/>
                <a:cxnLst/>
                <a:rect l="l" t="t" r="r" b="b"/>
                <a:pathLst>
                  <a:path w="557" h="384" extrusionOk="0">
                    <a:moveTo>
                      <a:pt x="178" y="1"/>
                    </a:moveTo>
                    <a:cubicBezTo>
                      <a:pt x="2" y="1"/>
                      <a:pt x="0" y="383"/>
                      <a:pt x="173" y="383"/>
                    </a:cubicBezTo>
                    <a:cubicBezTo>
                      <a:pt x="185" y="383"/>
                      <a:pt x="198" y="381"/>
                      <a:pt x="212" y="377"/>
                    </a:cubicBezTo>
                    <a:cubicBezTo>
                      <a:pt x="305" y="368"/>
                      <a:pt x="398" y="331"/>
                      <a:pt x="491" y="293"/>
                    </a:cubicBezTo>
                    <a:cubicBezTo>
                      <a:pt x="556" y="247"/>
                      <a:pt x="556" y="145"/>
                      <a:pt x="491" y="98"/>
                    </a:cubicBezTo>
                    <a:cubicBezTo>
                      <a:pt x="398" y="52"/>
                      <a:pt x="305" y="24"/>
                      <a:pt x="212" y="5"/>
                    </a:cubicBezTo>
                    <a:cubicBezTo>
                      <a:pt x="200" y="2"/>
                      <a:pt x="189" y="1"/>
                      <a:pt x="17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6" name="Google Shape;2565;p64"/>
              <p:cNvSpPr/>
              <p:nvPr/>
            </p:nvSpPr>
            <p:spPr>
              <a:xfrm>
                <a:off x="4372664" y="4456375"/>
                <a:ext cx="27079" cy="19757"/>
              </a:xfrm>
              <a:custGeom>
                <a:avLst/>
                <a:gdLst/>
                <a:ahLst/>
                <a:cxnLst/>
                <a:rect l="l" t="t" r="r" b="b"/>
                <a:pathLst>
                  <a:path w="392" h="286" extrusionOk="0">
                    <a:moveTo>
                      <a:pt x="158" y="1"/>
                    </a:moveTo>
                    <a:cubicBezTo>
                      <a:pt x="119" y="1"/>
                      <a:pt x="85" y="13"/>
                      <a:pt x="56" y="41"/>
                    </a:cubicBezTo>
                    <a:cubicBezTo>
                      <a:pt x="0" y="97"/>
                      <a:pt x="0" y="190"/>
                      <a:pt x="56" y="246"/>
                    </a:cubicBezTo>
                    <a:cubicBezTo>
                      <a:pt x="87" y="269"/>
                      <a:pt x="124" y="286"/>
                      <a:pt x="167" y="286"/>
                    </a:cubicBezTo>
                    <a:cubicBezTo>
                      <a:pt x="176" y="286"/>
                      <a:pt x="186" y="285"/>
                      <a:pt x="196" y="283"/>
                    </a:cubicBezTo>
                    <a:lnTo>
                      <a:pt x="196" y="274"/>
                    </a:lnTo>
                    <a:lnTo>
                      <a:pt x="307" y="255"/>
                    </a:lnTo>
                    <a:cubicBezTo>
                      <a:pt x="354" y="237"/>
                      <a:pt x="391" y="190"/>
                      <a:pt x="391" y="134"/>
                    </a:cubicBezTo>
                    <a:cubicBezTo>
                      <a:pt x="391" y="88"/>
                      <a:pt x="354" y="41"/>
                      <a:pt x="307" y="23"/>
                    </a:cubicBezTo>
                    <a:lnTo>
                      <a:pt x="196" y="4"/>
                    </a:lnTo>
                    <a:cubicBezTo>
                      <a:pt x="183" y="2"/>
                      <a:pt x="170" y="1"/>
                      <a:pt x="15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7" name="Google Shape;2566;p64"/>
              <p:cNvSpPr/>
              <p:nvPr/>
            </p:nvSpPr>
            <p:spPr>
              <a:xfrm>
                <a:off x="4927021" y="4545901"/>
                <a:ext cx="212697" cy="186032"/>
              </a:xfrm>
              <a:custGeom>
                <a:avLst/>
                <a:gdLst/>
                <a:ahLst/>
                <a:cxnLst/>
                <a:rect l="l" t="t" r="r" b="b"/>
                <a:pathLst>
                  <a:path w="3079" h="2693" extrusionOk="0">
                    <a:moveTo>
                      <a:pt x="739" y="1"/>
                    </a:moveTo>
                    <a:cubicBezTo>
                      <a:pt x="676" y="1"/>
                      <a:pt x="616" y="42"/>
                      <a:pt x="596" y="103"/>
                    </a:cubicBezTo>
                    <a:cubicBezTo>
                      <a:pt x="534" y="380"/>
                      <a:pt x="665" y="715"/>
                      <a:pt x="843" y="993"/>
                    </a:cubicBezTo>
                    <a:lnTo>
                      <a:pt x="843" y="993"/>
                    </a:lnTo>
                    <a:cubicBezTo>
                      <a:pt x="737" y="1010"/>
                      <a:pt x="638" y="1056"/>
                      <a:pt x="559" y="1135"/>
                    </a:cubicBezTo>
                    <a:cubicBezTo>
                      <a:pt x="547" y="1147"/>
                      <a:pt x="539" y="1161"/>
                      <a:pt x="534" y="1177"/>
                    </a:cubicBezTo>
                    <a:lnTo>
                      <a:pt x="534" y="1177"/>
                    </a:lnTo>
                    <a:cubicBezTo>
                      <a:pt x="372" y="1192"/>
                      <a:pt x="223" y="1231"/>
                      <a:pt x="103" y="1312"/>
                    </a:cubicBezTo>
                    <a:cubicBezTo>
                      <a:pt x="1" y="1358"/>
                      <a:pt x="19" y="1517"/>
                      <a:pt x="131" y="1535"/>
                    </a:cubicBezTo>
                    <a:cubicBezTo>
                      <a:pt x="299" y="1576"/>
                      <a:pt x="470" y="1598"/>
                      <a:pt x="643" y="1598"/>
                    </a:cubicBezTo>
                    <a:cubicBezTo>
                      <a:pt x="748" y="1598"/>
                      <a:pt x="853" y="1590"/>
                      <a:pt x="959" y="1572"/>
                    </a:cubicBezTo>
                    <a:cubicBezTo>
                      <a:pt x="1026" y="1564"/>
                      <a:pt x="1085" y="1552"/>
                      <a:pt x="1140" y="1536"/>
                    </a:cubicBezTo>
                    <a:lnTo>
                      <a:pt x="1140" y="1536"/>
                    </a:lnTo>
                    <a:cubicBezTo>
                      <a:pt x="1168" y="1541"/>
                      <a:pt x="1197" y="1543"/>
                      <a:pt x="1226" y="1543"/>
                    </a:cubicBezTo>
                    <a:cubicBezTo>
                      <a:pt x="1277" y="1543"/>
                      <a:pt x="1328" y="1536"/>
                      <a:pt x="1375" y="1521"/>
                    </a:cubicBezTo>
                    <a:lnTo>
                      <a:pt x="1375" y="1521"/>
                    </a:lnTo>
                    <a:cubicBezTo>
                      <a:pt x="1313" y="1699"/>
                      <a:pt x="1276" y="1885"/>
                      <a:pt x="1265" y="2074"/>
                    </a:cubicBezTo>
                    <a:cubicBezTo>
                      <a:pt x="1264" y="2099"/>
                      <a:pt x="1269" y="2120"/>
                      <a:pt x="1280" y="2137"/>
                    </a:cubicBezTo>
                    <a:lnTo>
                      <a:pt x="1280" y="2137"/>
                    </a:lnTo>
                    <a:cubicBezTo>
                      <a:pt x="1286" y="2344"/>
                      <a:pt x="1345" y="2532"/>
                      <a:pt x="1489" y="2651"/>
                    </a:cubicBezTo>
                    <a:cubicBezTo>
                      <a:pt x="1512" y="2679"/>
                      <a:pt x="1544" y="2693"/>
                      <a:pt x="1578" y="2693"/>
                    </a:cubicBezTo>
                    <a:cubicBezTo>
                      <a:pt x="1612" y="2693"/>
                      <a:pt x="1647" y="2679"/>
                      <a:pt x="1675" y="2651"/>
                    </a:cubicBezTo>
                    <a:cubicBezTo>
                      <a:pt x="1823" y="2502"/>
                      <a:pt x="1851" y="2344"/>
                      <a:pt x="1879" y="2140"/>
                    </a:cubicBezTo>
                    <a:cubicBezTo>
                      <a:pt x="1898" y="2028"/>
                      <a:pt x="1916" y="1916"/>
                      <a:pt x="1916" y="1805"/>
                    </a:cubicBezTo>
                    <a:cubicBezTo>
                      <a:pt x="1923" y="1673"/>
                      <a:pt x="1929" y="1588"/>
                      <a:pt x="1907" y="1515"/>
                    </a:cubicBezTo>
                    <a:lnTo>
                      <a:pt x="1907" y="1515"/>
                    </a:lnTo>
                    <a:cubicBezTo>
                      <a:pt x="1928" y="1538"/>
                      <a:pt x="1951" y="1560"/>
                      <a:pt x="1974" y="1582"/>
                    </a:cubicBezTo>
                    <a:lnTo>
                      <a:pt x="1974" y="1582"/>
                    </a:lnTo>
                    <a:cubicBezTo>
                      <a:pt x="2083" y="1748"/>
                      <a:pt x="2174" y="1901"/>
                      <a:pt x="2383" y="1943"/>
                    </a:cubicBezTo>
                    <a:lnTo>
                      <a:pt x="2383" y="1943"/>
                    </a:lnTo>
                    <a:cubicBezTo>
                      <a:pt x="2522" y="2073"/>
                      <a:pt x="2656" y="2180"/>
                      <a:pt x="2829" y="2180"/>
                    </a:cubicBezTo>
                    <a:cubicBezTo>
                      <a:pt x="2872" y="2180"/>
                      <a:pt x="2918" y="2173"/>
                      <a:pt x="2967" y="2158"/>
                    </a:cubicBezTo>
                    <a:cubicBezTo>
                      <a:pt x="3042" y="2140"/>
                      <a:pt x="3079" y="2065"/>
                      <a:pt x="3060" y="2000"/>
                    </a:cubicBezTo>
                    <a:cubicBezTo>
                      <a:pt x="3014" y="1847"/>
                      <a:pt x="2732" y="1478"/>
                      <a:pt x="2426" y="1227"/>
                    </a:cubicBezTo>
                    <a:lnTo>
                      <a:pt x="2426" y="1227"/>
                    </a:lnTo>
                    <a:cubicBezTo>
                      <a:pt x="2609" y="1161"/>
                      <a:pt x="2782" y="1070"/>
                      <a:pt x="2902" y="959"/>
                    </a:cubicBezTo>
                    <a:cubicBezTo>
                      <a:pt x="2994" y="866"/>
                      <a:pt x="2920" y="721"/>
                      <a:pt x="2809" y="721"/>
                    </a:cubicBezTo>
                    <a:cubicBezTo>
                      <a:pt x="2797" y="721"/>
                      <a:pt x="2785" y="722"/>
                      <a:pt x="2772" y="726"/>
                    </a:cubicBezTo>
                    <a:cubicBezTo>
                      <a:pt x="2745" y="732"/>
                      <a:pt x="2718" y="738"/>
                      <a:pt x="2690" y="744"/>
                    </a:cubicBezTo>
                    <a:lnTo>
                      <a:pt x="2690" y="744"/>
                    </a:lnTo>
                    <a:cubicBezTo>
                      <a:pt x="2676" y="729"/>
                      <a:pt x="2660" y="714"/>
                      <a:pt x="2642" y="698"/>
                    </a:cubicBezTo>
                    <a:cubicBezTo>
                      <a:pt x="2593" y="658"/>
                      <a:pt x="2529" y="641"/>
                      <a:pt x="2458" y="641"/>
                    </a:cubicBezTo>
                    <a:cubicBezTo>
                      <a:pt x="2406" y="641"/>
                      <a:pt x="2350" y="650"/>
                      <a:pt x="2292" y="666"/>
                    </a:cubicBezTo>
                    <a:lnTo>
                      <a:pt x="2292" y="666"/>
                    </a:lnTo>
                    <a:cubicBezTo>
                      <a:pt x="2294" y="567"/>
                      <a:pt x="2279" y="470"/>
                      <a:pt x="2245" y="383"/>
                    </a:cubicBezTo>
                    <a:lnTo>
                      <a:pt x="2245" y="383"/>
                    </a:lnTo>
                    <a:cubicBezTo>
                      <a:pt x="2244" y="370"/>
                      <a:pt x="2243" y="358"/>
                      <a:pt x="2242" y="345"/>
                    </a:cubicBezTo>
                    <a:cubicBezTo>
                      <a:pt x="2235" y="301"/>
                      <a:pt x="2208" y="270"/>
                      <a:pt x="2173" y="253"/>
                    </a:cubicBezTo>
                    <a:lnTo>
                      <a:pt x="2173" y="253"/>
                    </a:lnTo>
                    <a:cubicBezTo>
                      <a:pt x="2168" y="246"/>
                      <a:pt x="2163" y="240"/>
                      <a:pt x="2158" y="233"/>
                    </a:cubicBezTo>
                    <a:cubicBezTo>
                      <a:pt x="2131" y="206"/>
                      <a:pt x="2097" y="193"/>
                      <a:pt x="2064" y="193"/>
                    </a:cubicBezTo>
                    <a:cubicBezTo>
                      <a:pt x="2017" y="193"/>
                      <a:pt x="1971" y="218"/>
                      <a:pt x="1944" y="261"/>
                    </a:cubicBezTo>
                    <a:cubicBezTo>
                      <a:pt x="1934" y="281"/>
                      <a:pt x="1924" y="300"/>
                      <a:pt x="1915" y="320"/>
                    </a:cubicBezTo>
                    <a:lnTo>
                      <a:pt x="1915" y="320"/>
                    </a:lnTo>
                    <a:cubicBezTo>
                      <a:pt x="1748" y="506"/>
                      <a:pt x="1671" y="760"/>
                      <a:pt x="1635" y="1012"/>
                    </a:cubicBezTo>
                    <a:lnTo>
                      <a:pt x="1635" y="1012"/>
                    </a:lnTo>
                    <a:cubicBezTo>
                      <a:pt x="1542" y="876"/>
                      <a:pt x="1467" y="735"/>
                      <a:pt x="1356" y="619"/>
                    </a:cubicBezTo>
                    <a:lnTo>
                      <a:pt x="1356" y="619"/>
                    </a:lnTo>
                    <a:cubicBezTo>
                      <a:pt x="1309" y="513"/>
                      <a:pt x="1248" y="421"/>
                      <a:pt x="1171" y="367"/>
                    </a:cubicBezTo>
                    <a:lnTo>
                      <a:pt x="1171" y="367"/>
                    </a:lnTo>
                    <a:cubicBezTo>
                      <a:pt x="1075" y="226"/>
                      <a:pt x="954" y="105"/>
                      <a:pt x="810" y="19"/>
                    </a:cubicBezTo>
                    <a:cubicBezTo>
                      <a:pt x="787" y="7"/>
                      <a:pt x="763" y="1"/>
                      <a:pt x="739"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8" name="Google Shape;2567;p64"/>
              <p:cNvSpPr/>
              <p:nvPr/>
            </p:nvSpPr>
            <p:spPr>
              <a:xfrm>
                <a:off x="3538122" y="4347852"/>
                <a:ext cx="146588" cy="123101"/>
              </a:xfrm>
              <a:custGeom>
                <a:avLst/>
                <a:gdLst/>
                <a:ahLst/>
                <a:cxnLst/>
                <a:rect l="l" t="t" r="r" b="b"/>
                <a:pathLst>
                  <a:path w="2122" h="1782" extrusionOk="0">
                    <a:moveTo>
                      <a:pt x="1218" y="0"/>
                    </a:moveTo>
                    <a:cubicBezTo>
                      <a:pt x="1210" y="0"/>
                      <a:pt x="1201" y="1"/>
                      <a:pt x="1192" y="4"/>
                    </a:cubicBezTo>
                    <a:cubicBezTo>
                      <a:pt x="1019" y="75"/>
                      <a:pt x="892" y="343"/>
                      <a:pt x="887" y="579"/>
                    </a:cubicBezTo>
                    <a:lnTo>
                      <a:pt x="887" y="579"/>
                    </a:lnTo>
                    <a:cubicBezTo>
                      <a:pt x="775" y="518"/>
                      <a:pt x="636" y="484"/>
                      <a:pt x="506" y="484"/>
                    </a:cubicBezTo>
                    <a:cubicBezTo>
                      <a:pt x="399" y="484"/>
                      <a:pt x="298" y="507"/>
                      <a:pt x="223" y="557"/>
                    </a:cubicBezTo>
                    <a:lnTo>
                      <a:pt x="223" y="557"/>
                    </a:lnTo>
                    <a:cubicBezTo>
                      <a:pt x="196" y="560"/>
                      <a:pt x="168" y="565"/>
                      <a:pt x="141" y="571"/>
                    </a:cubicBezTo>
                    <a:cubicBezTo>
                      <a:pt x="113" y="580"/>
                      <a:pt x="85" y="608"/>
                      <a:pt x="76" y="636"/>
                    </a:cubicBezTo>
                    <a:cubicBezTo>
                      <a:pt x="0" y="870"/>
                      <a:pt x="414" y="1007"/>
                      <a:pt x="713" y="1059"/>
                    </a:cubicBezTo>
                    <a:lnTo>
                      <a:pt x="713" y="1059"/>
                    </a:lnTo>
                    <a:cubicBezTo>
                      <a:pt x="565" y="1204"/>
                      <a:pt x="452" y="1384"/>
                      <a:pt x="392" y="1584"/>
                    </a:cubicBezTo>
                    <a:cubicBezTo>
                      <a:pt x="376" y="1641"/>
                      <a:pt x="424" y="1720"/>
                      <a:pt x="492" y="1720"/>
                    </a:cubicBezTo>
                    <a:cubicBezTo>
                      <a:pt x="502" y="1720"/>
                      <a:pt x="512" y="1718"/>
                      <a:pt x="522" y="1715"/>
                    </a:cubicBezTo>
                    <a:cubicBezTo>
                      <a:pt x="532" y="1711"/>
                      <a:pt x="541" y="1707"/>
                      <a:pt x="550" y="1703"/>
                    </a:cubicBezTo>
                    <a:lnTo>
                      <a:pt x="550" y="1703"/>
                    </a:lnTo>
                    <a:cubicBezTo>
                      <a:pt x="550" y="1703"/>
                      <a:pt x="550" y="1704"/>
                      <a:pt x="550" y="1705"/>
                    </a:cubicBezTo>
                    <a:cubicBezTo>
                      <a:pt x="564" y="1753"/>
                      <a:pt x="603" y="1781"/>
                      <a:pt x="645" y="1781"/>
                    </a:cubicBezTo>
                    <a:cubicBezTo>
                      <a:pt x="660" y="1781"/>
                      <a:pt x="675" y="1778"/>
                      <a:pt x="690" y="1770"/>
                    </a:cubicBezTo>
                    <a:cubicBezTo>
                      <a:pt x="794" y="1697"/>
                      <a:pt x="952" y="1498"/>
                      <a:pt x="1045" y="1297"/>
                    </a:cubicBezTo>
                    <a:lnTo>
                      <a:pt x="1045" y="1297"/>
                    </a:lnTo>
                    <a:cubicBezTo>
                      <a:pt x="1082" y="1357"/>
                      <a:pt x="1128" y="1413"/>
                      <a:pt x="1177" y="1464"/>
                    </a:cubicBezTo>
                    <a:lnTo>
                      <a:pt x="1177" y="1464"/>
                    </a:lnTo>
                    <a:cubicBezTo>
                      <a:pt x="1265" y="1615"/>
                      <a:pt x="1403" y="1743"/>
                      <a:pt x="1529" y="1743"/>
                    </a:cubicBezTo>
                    <a:cubicBezTo>
                      <a:pt x="1570" y="1743"/>
                      <a:pt x="1611" y="1729"/>
                      <a:pt x="1648" y="1696"/>
                    </a:cubicBezTo>
                    <a:cubicBezTo>
                      <a:pt x="1650" y="1694"/>
                      <a:pt x="1652" y="1691"/>
                      <a:pt x="1654" y="1689"/>
                    </a:cubicBezTo>
                    <a:lnTo>
                      <a:pt x="1654" y="1689"/>
                    </a:lnTo>
                    <a:cubicBezTo>
                      <a:pt x="1661" y="1690"/>
                      <a:pt x="1668" y="1690"/>
                      <a:pt x="1675" y="1690"/>
                    </a:cubicBezTo>
                    <a:cubicBezTo>
                      <a:pt x="1688" y="1690"/>
                      <a:pt x="1700" y="1689"/>
                      <a:pt x="1713" y="1687"/>
                    </a:cubicBezTo>
                    <a:cubicBezTo>
                      <a:pt x="1787" y="1677"/>
                      <a:pt x="1806" y="1584"/>
                      <a:pt x="1778" y="1519"/>
                    </a:cubicBezTo>
                    <a:cubicBezTo>
                      <a:pt x="1731" y="1419"/>
                      <a:pt x="1673" y="1294"/>
                      <a:pt x="1600" y="1179"/>
                    </a:cubicBezTo>
                    <a:lnTo>
                      <a:pt x="1600" y="1179"/>
                    </a:lnTo>
                    <a:cubicBezTo>
                      <a:pt x="1795" y="1178"/>
                      <a:pt x="1984" y="1131"/>
                      <a:pt x="2085" y="1017"/>
                    </a:cubicBezTo>
                    <a:cubicBezTo>
                      <a:pt x="2113" y="989"/>
                      <a:pt x="2122" y="933"/>
                      <a:pt x="2094" y="896"/>
                    </a:cubicBezTo>
                    <a:cubicBezTo>
                      <a:pt x="2082" y="879"/>
                      <a:pt x="2069" y="863"/>
                      <a:pt x="2054" y="848"/>
                    </a:cubicBezTo>
                    <a:lnTo>
                      <a:pt x="2054" y="848"/>
                    </a:lnTo>
                    <a:cubicBezTo>
                      <a:pt x="2062" y="833"/>
                      <a:pt x="2066" y="817"/>
                      <a:pt x="2066" y="803"/>
                    </a:cubicBezTo>
                    <a:cubicBezTo>
                      <a:pt x="2062" y="619"/>
                      <a:pt x="1859" y="570"/>
                      <a:pt x="1632" y="570"/>
                    </a:cubicBezTo>
                    <a:cubicBezTo>
                      <a:pt x="1581" y="570"/>
                      <a:pt x="1528" y="572"/>
                      <a:pt x="1476" y="576"/>
                    </a:cubicBezTo>
                    <a:lnTo>
                      <a:pt x="1476" y="576"/>
                    </a:lnTo>
                    <a:cubicBezTo>
                      <a:pt x="1503" y="433"/>
                      <a:pt x="1505" y="287"/>
                      <a:pt x="1490" y="208"/>
                    </a:cubicBezTo>
                    <a:cubicBezTo>
                      <a:pt x="1481" y="168"/>
                      <a:pt x="1452" y="141"/>
                      <a:pt x="1414" y="135"/>
                    </a:cubicBezTo>
                    <a:lnTo>
                      <a:pt x="1414" y="135"/>
                    </a:lnTo>
                    <a:cubicBezTo>
                      <a:pt x="1397" y="116"/>
                      <a:pt x="1373" y="104"/>
                      <a:pt x="1348" y="104"/>
                    </a:cubicBezTo>
                    <a:cubicBezTo>
                      <a:pt x="1344" y="104"/>
                      <a:pt x="1340" y="104"/>
                      <a:pt x="1336" y="105"/>
                    </a:cubicBezTo>
                    <a:lnTo>
                      <a:pt x="1336" y="105"/>
                    </a:lnTo>
                    <a:cubicBezTo>
                      <a:pt x="1322" y="79"/>
                      <a:pt x="1305" y="54"/>
                      <a:pt x="1285" y="31"/>
                    </a:cubicBezTo>
                    <a:cubicBezTo>
                      <a:pt x="1264" y="11"/>
                      <a:pt x="1243" y="0"/>
                      <a:pt x="1218"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9" name="Google Shape;2568;p64"/>
              <p:cNvSpPr/>
              <p:nvPr/>
            </p:nvSpPr>
            <p:spPr>
              <a:xfrm>
                <a:off x="2634985" y="5055979"/>
                <a:ext cx="33504" cy="34126"/>
              </a:xfrm>
              <a:custGeom>
                <a:avLst/>
                <a:gdLst/>
                <a:ahLst/>
                <a:cxnLst/>
                <a:rect l="l" t="t" r="r" b="b"/>
                <a:pathLst>
                  <a:path w="485" h="494" extrusionOk="0">
                    <a:moveTo>
                      <a:pt x="243" y="0"/>
                    </a:moveTo>
                    <a:lnTo>
                      <a:pt x="178" y="10"/>
                    </a:lnTo>
                    <a:lnTo>
                      <a:pt x="122" y="28"/>
                    </a:lnTo>
                    <a:lnTo>
                      <a:pt x="75" y="65"/>
                    </a:lnTo>
                    <a:lnTo>
                      <a:pt x="38" y="121"/>
                    </a:lnTo>
                    <a:lnTo>
                      <a:pt x="10" y="177"/>
                    </a:lnTo>
                    <a:cubicBezTo>
                      <a:pt x="1" y="205"/>
                      <a:pt x="1" y="233"/>
                      <a:pt x="10" y="270"/>
                    </a:cubicBezTo>
                    <a:cubicBezTo>
                      <a:pt x="10" y="289"/>
                      <a:pt x="20" y="307"/>
                      <a:pt x="29" y="326"/>
                    </a:cubicBezTo>
                    <a:cubicBezTo>
                      <a:pt x="38" y="354"/>
                      <a:pt x="57" y="382"/>
                      <a:pt x="75" y="410"/>
                    </a:cubicBezTo>
                    <a:lnTo>
                      <a:pt x="103" y="437"/>
                    </a:lnTo>
                    <a:cubicBezTo>
                      <a:pt x="122" y="456"/>
                      <a:pt x="140" y="465"/>
                      <a:pt x="168" y="475"/>
                    </a:cubicBezTo>
                    <a:cubicBezTo>
                      <a:pt x="187" y="493"/>
                      <a:pt x="215" y="493"/>
                      <a:pt x="243" y="493"/>
                    </a:cubicBezTo>
                    <a:cubicBezTo>
                      <a:pt x="299" y="493"/>
                      <a:pt x="345" y="475"/>
                      <a:pt x="382" y="437"/>
                    </a:cubicBezTo>
                    <a:lnTo>
                      <a:pt x="410" y="410"/>
                    </a:lnTo>
                    <a:lnTo>
                      <a:pt x="447" y="354"/>
                    </a:lnTo>
                    <a:lnTo>
                      <a:pt x="475" y="298"/>
                    </a:lnTo>
                    <a:cubicBezTo>
                      <a:pt x="484" y="270"/>
                      <a:pt x="484" y="233"/>
                      <a:pt x="475" y="205"/>
                    </a:cubicBezTo>
                    <a:cubicBezTo>
                      <a:pt x="475" y="186"/>
                      <a:pt x="466" y="158"/>
                      <a:pt x="457" y="149"/>
                    </a:cubicBezTo>
                    <a:cubicBezTo>
                      <a:pt x="457" y="121"/>
                      <a:pt x="438" y="103"/>
                      <a:pt x="429" y="93"/>
                    </a:cubicBezTo>
                    <a:cubicBezTo>
                      <a:pt x="419" y="75"/>
                      <a:pt x="401" y="56"/>
                      <a:pt x="382" y="47"/>
                    </a:cubicBezTo>
                    <a:cubicBezTo>
                      <a:pt x="373" y="38"/>
                      <a:pt x="354" y="28"/>
                      <a:pt x="336" y="19"/>
                    </a:cubicBezTo>
                    <a:cubicBezTo>
                      <a:pt x="308" y="0"/>
                      <a:pt x="271" y="0"/>
                      <a:pt x="24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0" name="Google Shape;2569;p64"/>
              <p:cNvSpPr/>
              <p:nvPr/>
            </p:nvSpPr>
            <p:spPr>
              <a:xfrm>
                <a:off x="2882978" y="4762394"/>
                <a:ext cx="23211" cy="23211"/>
              </a:xfrm>
              <a:custGeom>
                <a:avLst/>
                <a:gdLst/>
                <a:ahLst/>
                <a:cxnLst/>
                <a:rect l="l" t="t" r="r" b="b"/>
                <a:pathLst>
                  <a:path w="336" h="336" extrusionOk="0">
                    <a:moveTo>
                      <a:pt x="168" y="1"/>
                    </a:moveTo>
                    <a:cubicBezTo>
                      <a:pt x="75" y="1"/>
                      <a:pt x="0" y="75"/>
                      <a:pt x="0" y="168"/>
                    </a:cubicBezTo>
                    <a:cubicBezTo>
                      <a:pt x="0" y="214"/>
                      <a:pt x="19" y="252"/>
                      <a:pt x="47" y="289"/>
                    </a:cubicBezTo>
                    <a:cubicBezTo>
                      <a:pt x="84" y="317"/>
                      <a:pt x="121" y="335"/>
                      <a:pt x="168" y="335"/>
                    </a:cubicBezTo>
                    <a:cubicBezTo>
                      <a:pt x="214" y="326"/>
                      <a:pt x="252" y="307"/>
                      <a:pt x="289" y="280"/>
                    </a:cubicBezTo>
                    <a:cubicBezTo>
                      <a:pt x="317" y="252"/>
                      <a:pt x="335" y="205"/>
                      <a:pt x="335" y="168"/>
                    </a:cubicBezTo>
                    <a:cubicBezTo>
                      <a:pt x="335" y="121"/>
                      <a:pt x="317" y="84"/>
                      <a:pt x="289" y="47"/>
                    </a:cubicBezTo>
                    <a:cubicBezTo>
                      <a:pt x="252" y="19"/>
                      <a:pt x="214" y="1"/>
                      <a:pt x="168" y="1"/>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1" name="Google Shape;2570;p64"/>
              <p:cNvSpPr/>
              <p:nvPr/>
            </p:nvSpPr>
            <p:spPr>
              <a:xfrm>
                <a:off x="4490236" y="4583204"/>
                <a:ext cx="48218" cy="36681"/>
              </a:xfrm>
              <a:custGeom>
                <a:avLst/>
                <a:gdLst/>
                <a:ahLst/>
                <a:cxnLst/>
                <a:rect l="l" t="t" r="r" b="b"/>
                <a:pathLst>
                  <a:path w="698" h="531" extrusionOk="0">
                    <a:moveTo>
                      <a:pt x="344" y="0"/>
                    </a:moveTo>
                    <a:cubicBezTo>
                      <a:pt x="0" y="0"/>
                      <a:pt x="0" y="530"/>
                      <a:pt x="344" y="530"/>
                    </a:cubicBezTo>
                    <a:cubicBezTo>
                      <a:pt x="698" y="530"/>
                      <a:pt x="698" y="0"/>
                      <a:pt x="344"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2" name="Google Shape;2571;p64"/>
              <p:cNvSpPr/>
              <p:nvPr/>
            </p:nvSpPr>
            <p:spPr>
              <a:xfrm>
                <a:off x="4005855" y="4412303"/>
                <a:ext cx="23833" cy="23833"/>
              </a:xfrm>
              <a:custGeom>
                <a:avLst/>
                <a:gdLst/>
                <a:ahLst/>
                <a:cxnLst/>
                <a:rect l="l" t="t" r="r" b="b"/>
                <a:pathLst>
                  <a:path w="345" h="345" extrusionOk="0">
                    <a:moveTo>
                      <a:pt x="140" y="0"/>
                    </a:moveTo>
                    <a:cubicBezTo>
                      <a:pt x="121" y="10"/>
                      <a:pt x="103" y="19"/>
                      <a:pt x="84" y="28"/>
                    </a:cubicBezTo>
                    <a:lnTo>
                      <a:pt x="56" y="56"/>
                    </a:lnTo>
                    <a:lnTo>
                      <a:pt x="28" y="93"/>
                    </a:lnTo>
                    <a:lnTo>
                      <a:pt x="10" y="131"/>
                    </a:lnTo>
                    <a:cubicBezTo>
                      <a:pt x="1" y="159"/>
                      <a:pt x="1" y="177"/>
                      <a:pt x="10" y="205"/>
                    </a:cubicBezTo>
                    <a:cubicBezTo>
                      <a:pt x="10" y="233"/>
                      <a:pt x="19" y="261"/>
                      <a:pt x="38" y="279"/>
                    </a:cubicBezTo>
                    <a:cubicBezTo>
                      <a:pt x="47" y="289"/>
                      <a:pt x="56" y="307"/>
                      <a:pt x="75" y="307"/>
                    </a:cubicBezTo>
                    <a:cubicBezTo>
                      <a:pt x="84" y="317"/>
                      <a:pt x="94" y="326"/>
                      <a:pt x="112" y="335"/>
                    </a:cubicBezTo>
                    <a:cubicBezTo>
                      <a:pt x="131" y="345"/>
                      <a:pt x="149" y="345"/>
                      <a:pt x="177" y="345"/>
                    </a:cubicBezTo>
                    <a:cubicBezTo>
                      <a:pt x="205" y="345"/>
                      <a:pt x="233" y="335"/>
                      <a:pt x="261" y="326"/>
                    </a:cubicBezTo>
                    <a:lnTo>
                      <a:pt x="289" y="298"/>
                    </a:lnTo>
                    <a:lnTo>
                      <a:pt x="317" y="261"/>
                    </a:lnTo>
                    <a:lnTo>
                      <a:pt x="335" y="224"/>
                    </a:lnTo>
                    <a:cubicBezTo>
                      <a:pt x="345" y="205"/>
                      <a:pt x="345" y="177"/>
                      <a:pt x="335" y="159"/>
                    </a:cubicBezTo>
                    <a:cubicBezTo>
                      <a:pt x="335" y="140"/>
                      <a:pt x="335" y="131"/>
                      <a:pt x="326" y="112"/>
                    </a:cubicBezTo>
                    <a:cubicBezTo>
                      <a:pt x="317" y="93"/>
                      <a:pt x="307" y="75"/>
                      <a:pt x="289" y="56"/>
                    </a:cubicBezTo>
                    <a:lnTo>
                      <a:pt x="289" y="66"/>
                    </a:lnTo>
                    <a:lnTo>
                      <a:pt x="252" y="38"/>
                    </a:lnTo>
                    <a:cubicBezTo>
                      <a:pt x="233" y="10"/>
                      <a:pt x="205" y="0"/>
                      <a:pt x="168" y="0"/>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3" name="Google Shape;2572;p64"/>
              <p:cNvSpPr/>
              <p:nvPr/>
            </p:nvSpPr>
            <p:spPr>
              <a:xfrm>
                <a:off x="3350020" y="4405257"/>
                <a:ext cx="43728" cy="43728"/>
              </a:xfrm>
              <a:custGeom>
                <a:avLst/>
                <a:gdLst/>
                <a:ahLst/>
                <a:cxnLst/>
                <a:rect l="l" t="t" r="r" b="b"/>
                <a:pathLst>
                  <a:path w="633" h="633" extrusionOk="0">
                    <a:moveTo>
                      <a:pt x="316" y="0"/>
                    </a:moveTo>
                    <a:cubicBezTo>
                      <a:pt x="270" y="0"/>
                      <a:pt x="232" y="9"/>
                      <a:pt x="195" y="28"/>
                    </a:cubicBezTo>
                    <a:cubicBezTo>
                      <a:pt x="121" y="56"/>
                      <a:pt x="56" y="121"/>
                      <a:pt x="28" y="195"/>
                    </a:cubicBezTo>
                    <a:cubicBezTo>
                      <a:pt x="9" y="233"/>
                      <a:pt x="0" y="270"/>
                      <a:pt x="0" y="316"/>
                    </a:cubicBezTo>
                    <a:lnTo>
                      <a:pt x="9" y="400"/>
                    </a:lnTo>
                    <a:cubicBezTo>
                      <a:pt x="28" y="447"/>
                      <a:pt x="56" y="493"/>
                      <a:pt x="93" y="540"/>
                    </a:cubicBezTo>
                    <a:lnTo>
                      <a:pt x="158" y="586"/>
                    </a:lnTo>
                    <a:cubicBezTo>
                      <a:pt x="205" y="614"/>
                      <a:pt x="260" y="633"/>
                      <a:pt x="316" y="633"/>
                    </a:cubicBezTo>
                    <a:cubicBezTo>
                      <a:pt x="484" y="633"/>
                      <a:pt x="623" y="493"/>
                      <a:pt x="632" y="316"/>
                    </a:cubicBezTo>
                    <a:lnTo>
                      <a:pt x="614" y="233"/>
                    </a:lnTo>
                    <a:cubicBezTo>
                      <a:pt x="604" y="177"/>
                      <a:pt x="577" y="130"/>
                      <a:pt x="539" y="93"/>
                    </a:cubicBezTo>
                    <a:lnTo>
                      <a:pt x="474" y="47"/>
                    </a:lnTo>
                    <a:cubicBezTo>
                      <a:pt x="418" y="19"/>
                      <a:pt x="372" y="0"/>
                      <a:pt x="316"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4" name="Google Shape;2573;p64"/>
              <p:cNvSpPr/>
              <p:nvPr/>
            </p:nvSpPr>
            <p:spPr>
              <a:xfrm>
                <a:off x="5464731" y="4528562"/>
                <a:ext cx="58511" cy="45040"/>
              </a:xfrm>
              <a:custGeom>
                <a:avLst/>
                <a:gdLst/>
                <a:ahLst/>
                <a:cxnLst/>
                <a:rect l="l" t="t" r="r" b="b"/>
                <a:pathLst>
                  <a:path w="847" h="652" extrusionOk="0">
                    <a:moveTo>
                      <a:pt x="428" y="1"/>
                    </a:moveTo>
                    <a:cubicBezTo>
                      <a:pt x="0" y="1"/>
                      <a:pt x="0" y="652"/>
                      <a:pt x="428" y="652"/>
                    </a:cubicBezTo>
                    <a:cubicBezTo>
                      <a:pt x="846" y="652"/>
                      <a:pt x="846" y="1"/>
                      <a:pt x="428" y="1"/>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5" name="Google Shape;2574;p64"/>
              <p:cNvSpPr/>
              <p:nvPr/>
            </p:nvSpPr>
            <p:spPr>
              <a:xfrm>
                <a:off x="5484626" y="4909670"/>
                <a:ext cx="45040" cy="44971"/>
              </a:xfrm>
              <a:custGeom>
                <a:avLst/>
                <a:gdLst/>
                <a:ahLst/>
                <a:cxnLst/>
                <a:rect l="l" t="t" r="r" b="b"/>
                <a:pathLst>
                  <a:path w="652" h="651" extrusionOk="0">
                    <a:moveTo>
                      <a:pt x="350" y="0"/>
                    </a:moveTo>
                    <a:cubicBezTo>
                      <a:pt x="328" y="0"/>
                      <a:pt x="307" y="3"/>
                      <a:pt x="289" y="7"/>
                    </a:cubicBezTo>
                    <a:cubicBezTo>
                      <a:pt x="242" y="7"/>
                      <a:pt x="205" y="26"/>
                      <a:pt x="168" y="45"/>
                    </a:cubicBezTo>
                    <a:lnTo>
                      <a:pt x="103" y="100"/>
                    </a:lnTo>
                    <a:lnTo>
                      <a:pt x="47" y="166"/>
                    </a:lnTo>
                    <a:cubicBezTo>
                      <a:pt x="28" y="203"/>
                      <a:pt x="10" y="240"/>
                      <a:pt x="10" y="286"/>
                    </a:cubicBezTo>
                    <a:cubicBezTo>
                      <a:pt x="0" y="314"/>
                      <a:pt x="0" y="342"/>
                      <a:pt x="10" y="370"/>
                    </a:cubicBezTo>
                    <a:cubicBezTo>
                      <a:pt x="10" y="417"/>
                      <a:pt x="28" y="454"/>
                      <a:pt x="47" y="491"/>
                    </a:cubicBezTo>
                    <a:lnTo>
                      <a:pt x="103" y="556"/>
                    </a:lnTo>
                    <a:cubicBezTo>
                      <a:pt x="131" y="584"/>
                      <a:pt x="168" y="612"/>
                      <a:pt x="205" y="621"/>
                    </a:cubicBezTo>
                    <a:cubicBezTo>
                      <a:pt x="233" y="640"/>
                      <a:pt x="261" y="640"/>
                      <a:pt x="289" y="640"/>
                    </a:cubicBezTo>
                    <a:cubicBezTo>
                      <a:pt x="308" y="648"/>
                      <a:pt x="326" y="651"/>
                      <a:pt x="344" y="651"/>
                    </a:cubicBezTo>
                    <a:cubicBezTo>
                      <a:pt x="368" y="651"/>
                      <a:pt x="392" y="645"/>
                      <a:pt x="419" y="640"/>
                    </a:cubicBezTo>
                    <a:lnTo>
                      <a:pt x="493" y="603"/>
                    </a:lnTo>
                    <a:lnTo>
                      <a:pt x="568" y="556"/>
                    </a:lnTo>
                    <a:cubicBezTo>
                      <a:pt x="605" y="510"/>
                      <a:pt x="633" y="463"/>
                      <a:pt x="651" y="407"/>
                    </a:cubicBezTo>
                    <a:lnTo>
                      <a:pt x="642" y="407"/>
                    </a:lnTo>
                    <a:lnTo>
                      <a:pt x="642" y="389"/>
                    </a:lnTo>
                    <a:lnTo>
                      <a:pt x="651" y="314"/>
                    </a:lnTo>
                    <a:lnTo>
                      <a:pt x="642" y="231"/>
                    </a:lnTo>
                    <a:cubicBezTo>
                      <a:pt x="633" y="212"/>
                      <a:pt x="624" y="184"/>
                      <a:pt x="614" y="166"/>
                    </a:cubicBezTo>
                    <a:cubicBezTo>
                      <a:pt x="596" y="138"/>
                      <a:pt x="577" y="110"/>
                      <a:pt x="558" y="91"/>
                    </a:cubicBezTo>
                    <a:lnTo>
                      <a:pt x="493" y="45"/>
                    </a:lnTo>
                    <a:lnTo>
                      <a:pt x="419" y="7"/>
                    </a:lnTo>
                    <a:cubicBezTo>
                      <a:pt x="396" y="3"/>
                      <a:pt x="372" y="0"/>
                      <a:pt x="350" y="0"/>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46" name="Google Shape;2575;p64"/>
              <p:cNvSpPr/>
              <p:nvPr/>
            </p:nvSpPr>
            <p:spPr>
              <a:xfrm>
                <a:off x="5485247" y="4777177"/>
                <a:ext cx="26458" cy="27218"/>
              </a:xfrm>
              <a:custGeom>
                <a:avLst/>
                <a:gdLst/>
                <a:ahLst/>
                <a:cxnLst/>
                <a:rect l="l" t="t" r="r" b="b"/>
                <a:pathLst>
                  <a:path w="383" h="394" extrusionOk="0">
                    <a:moveTo>
                      <a:pt x="196" y="0"/>
                    </a:moveTo>
                    <a:lnTo>
                      <a:pt x="140" y="10"/>
                    </a:lnTo>
                    <a:lnTo>
                      <a:pt x="94" y="28"/>
                    </a:lnTo>
                    <a:lnTo>
                      <a:pt x="57" y="56"/>
                    </a:lnTo>
                    <a:lnTo>
                      <a:pt x="29" y="93"/>
                    </a:lnTo>
                    <a:cubicBezTo>
                      <a:pt x="19" y="112"/>
                      <a:pt x="10" y="140"/>
                      <a:pt x="10" y="168"/>
                    </a:cubicBezTo>
                    <a:cubicBezTo>
                      <a:pt x="1" y="177"/>
                      <a:pt x="1" y="196"/>
                      <a:pt x="10" y="214"/>
                    </a:cubicBezTo>
                    <a:cubicBezTo>
                      <a:pt x="10" y="220"/>
                      <a:pt x="10" y="225"/>
                      <a:pt x="11" y="231"/>
                    </a:cubicBezTo>
                    <a:lnTo>
                      <a:pt x="11" y="231"/>
                    </a:lnTo>
                    <a:cubicBezTo>
                      <a:pt x="6" y="248"/>
                      <a:pt x="5" y="267"/>
                      <a:pt x="10" y="289"/>
                    </a:cubicBezTo>
                    <a:cubicBezTo>
                      <a:pt x="19" y="317"/>
                      <a:pt x="38" y="335"/>
                      <a:pt x="66" y="354"/>
                    </a:cubicBezTo>
                    <a:lnTo>
                      <a:pt x="103" y="372"/>
                    </a:lnTo>
                    <a:cubicBezTo>
                      <a:pt x="126" y="386"/>
                      <a:pt x="152" y="393"/>
                      <a:pt x="179" y="393"/>
                    </a:cubicBezTo>
                    <a:cubicBezTo>
                      <a:pt x="205" y="393"/>
                      <a:pt x="233" y="386"/>
                      <a:pt x="261" y="372"/>
                    </a:cubicBezTo>
                    <a:lnTo>
                      <a:pt x="289" y="354"/>
                    </a:lnTo>
                    <a:lnTo>
                      <a:pt x="326" y="317"/>
                    </a:lnTo>
                    <a:lnTo>
                      <a:pt x="354" y="279"/>
                    </a:lnTo>
                    <a:cubicBezTo>
                      <a:pt x="363" y="261"/>
                      <a:pt x="373" y="242"/>
                      <a:pt x="373" y="214"/>
                    </a:cubicBezTo>
                    <a:cubicBezTo>
                      <a:pt x="382" y="196"/>
                      <a:pt x="382" y="177"/>
                      <a:pt x="373" y="159"/>
                    </a:cubicBezTo>
                    <a:cubicBezTo>
                      <a:pt x="373" y="149"/>
                      <a:pt x="373" y="131"/>
                      <a:pt x="363" y="112"/>
                    </a:cubicBezTo>
                    <a:cubicBezTo>
                      <a:pt x="354" y="103"/>
                      <a:pt x="354" y="84"/>
                      <a:pt x="336" y="75"/>
                    </a:cubicBezTo>
                    <a:cubicBezTo>
                      <a:pt x="326" y="66"/>
                      <a:pt x="317" y="47"/>
                      <a:pt x="308" y="38"/>
                    </a:cubicBezTo>
                    <a:cubicBezTo>
                      <a:pt x="289" y="28"/>
                      <a:pt x="261" y="10"/>
                      <a:pt x="243" y="10"/>
                    </a:cubicBezTo>
                    <a:lnTo>
                      <a:pt x="196" y="0"/>
                    </a:ln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pic>
        <p:nvPicPr>
          <p:cNvPr id="148" name="图片 20">
            <a:extLst>
              <a:ext uri="{FF2B5EF4-FFF2-40B4-BE49-F238E27FC236}">
                <a16:creationId xmlns:a16="http://schemas.microsoft.com/office/drawing/2014/main" id="{31EE71BF-E533-42B8-A4EE-DD6A90EC830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52012" y="3271486"/>
            <a:ext cx="3181925" cy="3027847"/>
          </a:xfrm>
          <a:prstGeom prst="rect">
            <a:avLst/>
          </a:prstGeom>
        </p:spPr>
      </p:pic>
      <p:pic>
        <p:nvPicPr>
          <p:cNvPr id="2" name="Picture 1">
            <a:extLst>
              <a:ext uri="{FF2B5EF4-FFF2-40B4-BE49-F238E27FC236}">
                <a16:creationId xmlns:a16="http://schemas.microsoft.com/office/drawing/2014/main" id="{4C56B620-1F32-8D9A-8BD1-C854EA1527EE}"/>
              </a:ext>
            </a:extLst>
          </p:cNvPr>
          <p:cNvPicPr>
            <a:picLocks noChangeAspect="1"/>
          </p:cNvPicPr>
          <p:nvPr/>
        </p:nvPicPr>
        <p:blipFill>
          <a:blip r:embed="rId5"/>
          <a:stretch>
            <a:fillRect/>
          </a:stretch>
        </p:blipFill>
        <p:spPr>
          <a:xfrm>
            <a:off x="3870302" y="2024883"/>
            <a:ext cx="7273158" cy="159119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5"/>
        <p:cNvGrpSpPr/>
        <p:nvPr/>
      </p:nvGrpSpPr>
      <p:grpSpPr>
        <a:xfrm>
          <a:off x="0" y="0"/>
          <a:ext cx="0" cy="0"/>
          <a:chOff x="0" y="0"/>
          <a:chExt cx="0" cy="0"/>
        </a:xfrm>
      </p:grpSpPr>
      <p:pic>
        <p:nvPicPr>
          <p:cNvPr id="45"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8363" y="416413"/>
            <a:ext cx="8026125" cy="3763248"/>
          </a:xfrm>
          <a:prstGeom prst="rect">
            <a:avLst/>
          </a:prstGeom>
        </p:spPr>
      </p:pic>
      <p:sp>
        <p:nvSpPr>
          <p:cNvPr id="2661" name="Google Shape;2661;p69"/>
          <p:cNvSpPr/>
          <p:nvPr/>
        </p:nvSpPr>
        <p:spPr>
          <a:xfrm>
            <a:off x="-66000" y="659763"/>
            <a:ext cx="1672907" cy="152"/>
          </a:xfrm>
          <a:custGeom>
            <a:avLst/>
            <a:gdLst/>
            <a:ahLst/>
            <a:cxnLst/>
            <a:rect l="l" t="t" r="r" b="b"/>
            <a:pathLst>
              <a:path w="11012" h="1" extrusionOk="0">
                <a:moveTo>
                  <a:pt x="10992" y="0"/>
                </a:moveTo>
                <a:lnTo>
                  <a:pt x="1" y="0"/>
                </a:lnTo>
                <a:lnTo>
                  <a:pt x="1" y="0"/>
                </a:lnTo>
                <a:cubicBezTo>
                  <a:pt x="131" y="0"/>
                  <a:pt x="8268" y="0"/>
                  <a:pt x="11011" y="0"/>
                </a:cubicBezTo>
                <a:close/>
              </a:path>
            </a:pathLst>
          </a:custGeom>
          <a:solidFill>
            <a:srgbClr val="B82A4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pic>
        <p:nvPicPr>
          <p:cNvPr id="44"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036" y="-2863234"/>
            <a:ext cx="12011377" cy="4307492"/>
          </a:xfrm>
          <a:prstGeom prst="rect">
            <a:avLst/>
          </a:prstGeom>
        </p:spPr>
      </p:pic>
      <p:grpSp>
        <p:nvGrpSpPr>
          <p:cNvPr id="18" name="Google Shape;2582;p65"/>
          <p:cNvGrpSpPr/>
          <p:nvPr/>
        </p:nvGrpSpPr>
        <p:grpSpPr>
          <a:xfrm>
            <a:off x="6795890" y="3429001"/>
            <a:ext cx="4794573" cy="4048332"/>
            <a:chOff x="1529144" y="1403352"/>
            <a:chExt cx="1541229" cy="1273199"/>
          </a:xfrm>
        </p:grpSpPr>
        <p:sp>
          <p:nvSpPr>
            <p:cNvPr id="19" name="Google Shape;2583;p65"/>
            <p:cNvSpPr/>
            <p:nvPr/>
          </p:nvSpPr>
          <p:spPr>
            <a:xfrm>
              <a:off x="1529144" y="1483495"/>
              <a:ext cx="667378" cy="829156"/>
            </a:xfrm>
            <a:custGeom>
              <a:avLst/>
              <a:gdLst/>
              <a:ahLst/>
              <a:cxnLst/>
              <a:rect l="l" t="t" r="r" b="b"/>
              <a:pathLst>
                <a:path w="46034" h="57193" extrusionOk="0">
                  <a:moveTo>
                    <a:pt x="23823" y="1"/>
                  </a:moveTo>
                  <a:cubicBezTo>
                    <a:pt x="22181" y="1"/>
                    <a:pt x="20581" y="365"/>
                    <a:pt x="19147" y="1235"/>
                  </a:cubicBezTo>
                  <a:cubicBezTo>
                    <a:pt x="18414" y="1602"/>
                    <a:pt x="17880" y="2203"/>
                    <a:pt x="17580" y="2970"/>
                  </a:cubicBezTo>
                  <a:cubicBezTo>
                    <a:pt x="17346" y="3737"/>
                    <a:pt x="17713" y="4705"/>
                    <a:pt x="18480" y="4905"/>
                  </a:cubicBezTo>
                  <a:cubicBezTo>
                    <a:pt x="18142" y="4866"/>
                    <a:pt x="17804" y="4847"/>
                    <a:pt x="17466" y="4847"/>
                  </a:cubicBezTo>
                  <a:cubicBezTo>
                    <a:pt x="14306" y="4847"/>
                    <a:pt x="11210" y="6490"/>
                    <a:pt x="9040" y="8841"/>
                  </a:cubicBezTo>
                  <a:cubicBezTo>
                    <a:pt x="6672" y="11443"/>
                    <a:pt x="5271" y="14812"/>
                    <a:pt x="4404" y="18248"/>
                  </a:cubicBezTo>
                  <a:cubicBezTo>
                    <a:pt x="4037" y="19715"/>
                    <a:pt x="3736" y="21250"/>
                    <a:pt x="4037" y="22718"/>
                  </a:cubicBezTo>
                  <a:cubicBezTo>
                    <a:pt x="4337" y="24219"/>
                    <a:pt x="5371" y="25653"/>
                    <a:pt x="6805" y="26020"/>
                  </a:cubicBezTo>
                  <a:cubicBezTo>
                    <a:pt x="0" y="34593"/>
                    <a:pt x="2202" y="47202"/>
                    <a:pt x="11475" y="52973"/>
                  </a:cubicBezTo>
                  <a:cubicBezTo>
                    <a:pt x="13477" y="54173"/>
                    <a:pt x="15612" y="55074"/>
                    <a:pt x="17847" y="55708"/>
                  </a:cubicBezTo>
                  <a:cubicBezTo>
                    <a:pt x="20838" y="56589"/>
                    <a:pt x="23979" y="57193"/>
                    <a:pt x="27133" y="57193"/>
                  </a:cubicBezTo>
                  <a:cubicBezTo>
                    <a:pt x="27918" y="57193"/>
                    <a:pt x="28704" y="57155"/>
                    <a:pt x="29488" y="57075"/>
                  </a:cubicBezTo>
                  <a:cubicBezTo>
                    <a:pt x="33391" y="56675"/>
                    <a:pt x="37260" y="55174"/>
                    <a:pt x="40096" y="52472"/>
                  </a:cubicBezTo>
                  <a:cubicBezTo>
                    <a:pt x="42964" y="49770"/>
                    <a:pt x="44632" y="46034"/>
                    <a:pt x="45333" y="42198"/>
                  </a:cubicBezTo>
                  <a:cubicBezTo>
                    <a:pt x="46033" y="38362"/>
                    <a:pt x="45833" y="34426"/>
                    <a:pt x="45333" y="30523"/>
                  </a:cubicBezTo>
                  <a:cubicBezTo>
                    <a:pt x="44099" y="20816"/>
                    <a:pt x="40796" y="7407"/>
                    <a:pt x="31523" y="2236"/>
                  </a:cubicBezTo>
                  <a:cubicBezTo>
                    <a:pt x="29200" y="941"/>
                    <a:pt x="26459" y="1"/>
                    <a:pt x="23823" y="1"/>
                  </a:cubicBezTo>
                  <a:close/>
                </a:path>
              </a:pathLst>
            </a:custGeom>
            <a:solidFill>
              <a:srgbClr val="E691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0" name="Google Shape;2584;p65"/>
            <p:cNvSpPr/>
            <p:nvPr/>
          </p:nvSpPr>
          <p:spPr>
            <a:xfrm>
              <a:off x="2402995" y="1483495"/>
              <a:ext cx="667378" cy="829156"/>
            </a:xfrm>
            <a:custGeom>
              <a:avLst/>
              <a:gdLst/>
              <a:ahLst/>
              <a:cxnLst/>
              <a:rect l="l" t="t" r="r" b="b"/>
              <a:pathLst>
                <a:path w="46034" h="57193" extrusionOk="0">
                  <a:moveTo>
                    <a:pt x="22235" y="1"/>
                  </a:moveTo>
                  <a:cubicBezTo>
                    <a:pt x="19604" y="1"/>
                    <a:pt x="16855" y="941"/>
                    <a:pt x="14511" y="2236"/>
                  </a:cubicBezTo>
                  <a:cubicBezTo>
                    <a:pt x="5238" y="7407"/>
                    <a:pt x="1936" y="20816"/>
                    <a:pt x="701" y="30523"/>
                  </a:cubicBezTo>
                  <a:cubicBezTo>
                    <a:pt x="201" y="34393"/>
                    <a:pt x="1" y="38362"/>
                    <a:pt x="701" y="42198"/>
                  </a:cubicBezTo>
                  <a:cubicBezTo>
                    <a:pt x="1402" y="46034"/>
                    <a:pt x="3070" y="49770"/>
                    <a:pt x="5938" y="52472"/>
                  </a:cubicBezTo>
                  <a:cubicBezTo>
                    <a:pt x="8774" y="55174"/>
                    <a:pt x="12643" y="56675"/>
                    <a:pt x="16546" y="57075"/>
                  </a:cubicBezTo>
                  <a:cubicBezTo>
                    <a:pt x="17330" y="57155"/>
                    <a:pt x="18116" y="57193"/>
                    <a:pt x="18901" y="57193"/>
                  </a:cubicBezTo>
                  <a:cubicBezTo>
                    <a:pt x="22055" y="57193"/>
                    <a:pt x="25196" y="56589"/>
                    <a:pt x="28188" y="55708"/>
                  </a:cubicBezTo>
                  <a:cubicBezTo>
                    <a:pt x="30423" y="55074"/>
                    <a:pt x="32557" y="54173"/>
                    <a:pt x="34559" y="52973"/>
                  </a:cubicBezTo>
                  <a:cubicBezTo>
                    <a:pt x="43865" y="47202"/>
                    <a:pt x="46034" y="34593"/>
                    <a:pt x="39229" y="26020"/>
                  </a:cubicBezTo>
                  <a:cubicBezTo>
                    <a:pt x="40697" y="25653"/>
                    <a:pt x="41697" y="24219"/>
                    <a:pt x="41997" y="22718"/>
                  </a:cubicBezTo>
                  <a:cubicBezTo>
                    <a:pt x="42298" y="21250"/>
                    <a:pt x="41997" y="19715"/>
                    <a:pt x="41631" y="18248"/>
                  </a:cubicBezTo>
                  <a:cubicBezTo>
                    <a:pt x="40763" y="14812"/>
                    <a:pt x="39362" y="11443"/>
                    <a:pt x="36994" y="8841"/>
                  </a:cubicBezTo>
                  <a:cubicBezTo>
                    <a:pt x="34824" y="6490"/>
                    <a:pt x="31756" y="4847"/>
                    <a:pt x="28576" y="4847"/>
                  </a:cubicBezTo>
                  <a:cubicBezTo>
                    <a:pt x="28236" y="4847"/>
                    <a:pt x="27895" y="4866"/>
                    <a:pt x="27554" y="4905"/>
                  </a:cubicBezTo>
                  <a:cubicBezTo>
                    <a:pt x="28321" y="4705"/>
                    <a:pt x="28688" y="3737"/>
                    <a:pt x="28454" y="2970"/>
                  </a:cubicBezTo>
                  <a:cubicBezTo>
                    <a:pt x="28154" y="2203"/>
                    <a:pt x="27621" y="1602"/>
                    <a:pt x="26887" y="1235"/>
                  </a:cubicBezTo>
                  <a:cubicBezTo>
                    <a:pt x="25466" y="365"/>
                    <a:pt x="23873" y="1"/>
                    <a:pt x="22235" y="1"/>
                  </a:cubicBezTo>
                  <a:close/>
                </a:path>
              </a:pathLst>
            </a:custGeom>
            <a:solidFill>
              <a:srgbClr val="E691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1" name="Google Shape;2585;p65"/>
            <p:cNvSpPr/>
            <p:nvPr/>
          </p:nvSpPr>
          <p:spPr>
            <a:xfrm>
              <a:off x="1678091" y="1768501"/>
              <a:ext cx="458078" cy="390012"/>
            </a:xfrm>
            <a:custGeom>
              <a:avLst/>
              <a:gdLst/>
              <a:ahLst/>
              <a:cxnLst/>
              <a:rect l="l" t="t" r="r" b="b"/>
              <a:pathLst>
                <a:path w="31597" h="26902" extrusionOk="0">
                  <a:moveTo>
                    <a:pt x="9491" y="0"/>
                  </a:moveTo>
                  <a:cubicBezTo>
                    <a:pt x="7426" y="0"/>
                    <a:pt x="7573" y="3892"/>
                    <a:pt x="7573" y="3892"/>
                  </a:cubicBezTo>
                  <a:cubicBezTo>
                    <a:pt x="7573" y="3892"/>
                    <a:pt x="6111" y="147"/>
                    <a:pt x="4469" y="147"/>
                  </a:cubicBezTo>
                  <a:cubicBezTo>
                    <a:pt x="4271" y="147"/>
                    <a:pt x="4071" y="201"/>
                    <a:pt x="3870" y="323"/>
                  </a:cubicBezTo>
                  <a:cubicBezTo>
                    <a:pt x="1802" y="1557"/>
                    <a:pt x="5971" y="5060"/>
                    <a:pt x="5971" y="5060"/>
                  </a:cubicBezTo>
                  <a:cubicBezTo>
                    <a:pt x="5971" y="5060"/>
                    <a:pt x="3642" y="3132"/>
                    <a:pt x="2060" y="3132"/>
                  </a:cubicBezTo>
                  <a:cubicBezTo>
                    <a:pt x="1551" y="3132"/>
                    <a:pt x="1119" y="3331"/>
                    <a:pt x="868" y="3859"/>
                  </a:cubicBezTo>
                  <a:cubicBezTo>
                    <a:pt x="0" y="5660"/>
                    <a:pt x="3837" y="6261"/>
                    <a:pt x="3837" y="6261"/>
                  </a:cubicBezTo>
                  <a:cubicBezTo>
                    <a:pt x="3837" y="6261"/>
                    <a:pt x="167" y="6294"/>
                    <a:pt x="467" y="7795"/>
                  </a:cubicBezTo>
                  <a:cubicBezTo>
                    <a:pt x="610" y="8439"/>
                    <a:pt x="1286" y="8622"/>
                    <a:pt x="2012" y="8622"/>
                  </a:cubicBezTo>
                  <a:cubicBezTo>
                    <a:pt x="2980" y="8622"/>
                    <a:pt x="4036" y="8296"/>
                    <a:pt x="4037" y="8296"/>
                  </a:cubicBezTo>
                  <a:lnTo>
                    <a:pt x="4037" y="8296"/>
                  </a:lnTo>
                  <a:cubicBezTo>
                    <a:pt x="4036" y="8296"/>
                    <a:pt x="1235" y="9830"/>
                    <a:pt x="2469" y="11131"/>
                  </a:cubicBezTo>
                  <a:cubicBezTo>
                    <a:pt x="2625" y="11292"/>
                    <a:pt x="2820" y="11359"/>
                    <a:pt x="3037" y="11359"/>
                  </a:cubicBezTo>
                  <a:cubicBezTo>
                    <a:pt x="4075" y="11359"/>
                    <a:pt x="5604" y="9830"/>
                    <a:pt x="5604" y="9830"/>
                  </a:cubicBezTo>
                  <a:cubicBezTo>
                    <a:pt x="5604" y="9830"/>
                    <a:pt x="18881" y="24841"/>
                    <a:pt x="26453" y="26876"/>
                  </a:cubicBezTo>
                  <a:cubicBezTo>
                    <a:pt x="26518" y="26893"/>
                    <a:pt x="26586" y="26901"/>
                    <a:pt x="26655" y="26901"/>
                  </a:cubicBezTo>
                  <a:cubicBezTo>
                    <a:pt x="28467" y="26901"/>
                    <a:pt x="31596" y="21237"/>
                    <a:pt x="30022" y="20338"/>
                  </a:cubicBezTo>
                  <a:cubicBezTo>
                    <a:pt x="20348" y="14800"/>
                    <a:pt x="9874" y="4660"/>
                    <a:pt x="9874" y="4660"/>
                  </a:cubicBezTo>
                  <a:cubicBezTo>
                    <a:pt x="9874" y="4660"/>
                    <a:pt x="11042" y="323"/>
                    <a:pt x="9941" y="56"/>
                  </a:cubicBezTo>
                  <a:cubicBezTo>
                    <a:pt x="9780" y="18"/>
                    <a:pt x="9630" y="0"/>
                    <a:pt x="9491"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2" name="Google Shape;2586;p65"/>
            <p:cNvSpPr/>
            <p:nvPr/>
          </p:nvSpPr>
          <p:spPr>
            <a:xfrm>
              <a:off x="2474468" y="1781157"/>
              <a:ext cx="461470" cy="386054"/>
            </a:xfrm>
            <a:custGeom>
              <a:avLst/>
              <a:gdLst/>
              <a:ahLst/>
              <a:cxnLst/>
              <a:rect l="l" t="t" r="r" b="b"/>
              <a:pathLst>
                <a:path w="31831" h="26629" extrusionOk="0">
                  <a:moveTo>
                    <a:pt x="22354" y="0"/>
                  </a:moveTo>
                  <a:cubicBezTo>
                    <a:pt x="22220" y="0"/>
                    <a:pt x="22077" y="16"/>
                    <a:pt x="21923" y="51"/>
                  </a:cubicBezTo>
                  <a:cubicBezTo>
                    <a:pt x="20856" y="318"/>
                    <a:pt x="21923" y="4654"/>
                    <a:pt x="21923" y="4654"/>
                  </a:cubicBezTo>
                  <a:cubicBezTo>
                    <a:pt x="21923" y="4654"/>
                    <a:pt x="11349" y="14628"/>
                    <a:pt x="1575" y="20032"/>
                  </a:cubicBezTo>
                  <a:cubicBezTo>
                    <a:pt x="1" y="20899"/>
                    <a:pt x="3039" y="26628"/>
                    <a:pt x="4845" y="26628"/>
                  </a:cubicBezTo>
                  <a:cubicBezTo>
                    <a:pt x="4913" y="26628"/>
                    <a:pt x="4980" y="26620"/>
                    <a:pt x="5045" y="26603"/>
                  </a:cubicBezTo>
                  <a:cubicBezTo>
                    <a:pt x="12617" y="24702"/>
                    <a:pt x="26160" y="9891"/>
                    <a:pt x="26160" y="9891"/>
                  </a:cubicBezTo>
                  <a:cubicBezTo>
                    <a:pt x="26160" y="9891"/>
                    <a:pt x="27674" y="11451"/>
                    <a:pt x="28704" y="11451"/>
                  </a:cubicBezTo>
                  <a:cubicBezTo>
                    <a:pt x="28916" y="11451"/>
                    <a:pt x="29108" y="11385"/>
                    <a:pt x="29262" y="11225"/>
                  </a:cubicBezTo>
                  <a:cubicBezTo>
                    <a:pt x="30496" y="9924"/>
                    <a:pt x="27694" y="8357"/>
                    <a:pt x="27694" y="8357"/>
                  </a:cubicBezTo>
                  <a:lnTo>
                    <a:pt x="27694" y="8357"/>
                  </a:lnTo>
                  <a:cubicBezTo>
                    <a:pt x="27694" y="8357"/>
                    <a:pt x="28801" y="8710"/>
                    <a:pt x="29794" y="8710"/>
                  </a:cubicBezTo>
                  <a:cubicBezTo>
                    <a:pt x="30498" y="8710"/>
                    <a:pt x="31144" y="8532"/>
                    <a:pt x="31297" y="7923"/>
                  </a:cubicBezTo>
                  <a:cubicBezTo>
                    <a:pt x="31630" y="6422"/>
                    <a:pt x="27961" y="6322"/>
                    <a:pt x="27961" y="6322"/>
                  </a:cubicBezTo>
                  <a:cubicBezTo>
                    <a:pt x="27961" y="6322"/>
                    <a:pt x="31830" y="5788"/>
                    <a:pt x="30996" y="3987"/>
                  </a:cubicBezTo>
                  <a:cubicBezTo>
                    <a:pt x="30738" y="3436"/>
                    <a:pt x="30288" y="3230"/>
                    <a:pt x="29758" y="3230"/>
                  </a:cubicBezTo>
                  <a:cubicBezTo>
                    <a:pt x="28167" y="3230"/>
                    <a:pt x="25859" y="5088"/>
                    <a:pt x="25859" y="5088"/>
                  </a:cubicBezTo>
                  <a:cubicBezTo>
                    <a:pt x="25859" y="5088"/>
                    <a:pt x="30096" y="1652"/>
                    <a:pt x="27994" y="384"/>
                  </a:cubicBezTo>
                  <a:cubicBezTo>
                    <a:pt x="27794" y="261"/>
                    <a:pt x="27594" y="206"/>
                    <a:pt x="27395" y="206"/>
                  </a:cubicBezTo>
                  <a:cubicBezTo>
                    <a:pt x="25768" y="206"/>
                    <a:pt x="24258" y="3887"/>
                    <a:pt x="24258" y="3887"/>
                  </a:cubicBezTo>
                  <a:cubicBezTo>
                    <a:pt x="24258" y="3887"/>
                    <a:pt x="24435" y="0"/>
                    <a:pt x="22354"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 name="Google Shape;2587;p65"/>
            <p:cNvSpPr/>
            <p:nvPr/>
          </p:nvSpPr>
          <p:spPr>
            <a:xfrm>
              <a:off x="1969215" y="2009174"/>
              <a:ext cx="190062" cy="187656"/>
            </a:xfrm>
            <a:custGeom>
              <a:avLst/>
              <a:gdLst/>
              <a:ahLst/>
              <a:cxnLst/>
              <a:rect l="l" t="t" r="r" b="b"/>
              <a:pathLst>
                <a:path w="13110" h="12944" extrusionOk="0">
                  <a:moveTo>
                    <a:pt x="5738" y="1"/>
                  </a:moveTo>
                  <a:cubicBezTo>
                    <a:pt x="5738" y="1"/>
                    <a:pt x="0" y="3069"/>
                    <a:pt x="868" y="9474"/>
                  </a:cubicBezTo>
                  <a:lnTo>
                    <a:pt x="10074" y="12943"/>
                  </a:lnTo>
                  <a:lnTo>
                    <a:pt x="13110" y="5771"/>
                  </a:lnTo>
                  <a:lnTo>
                    <a:pt x="5738"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4" name="Google Shape;2588;p65"/>
            <p:cNvSpPr/>
            <p:nvPr/>
          </p:nvSpPr>
          <p:spPr>
            <a:xfrm>
              <a:off x="2447488" y="2023193"/>
              <a:ext cx="192976" cy="181364"/>
            </a:xfrm>
            <a:custGeom>
              <a:avLst/>
              <a:gdLst/>
              <a:ahLst/>
              <a:cxnLst/>
              <a:rect l="l" t="t" r="r" b="b"/>
              <a:pathLst>
                <a:path w="13311" h="12510" extrusionOk="0">
                  <a:moveTo>
                    <a:pt x="7840" y="1"/>
                  </a:moveTo>
                  <a:lnTo>
                    <a:pt x="1" y="5105"/>
                  </a:lnTo>
                  <a:lnTo>
                    <a:pt x="2369" y="12510"/>
                  </a:lnTo>
                  <a:lnTo>
                    <a:pt x="11876" y="9875"/>
                  </a:lnTo>
                  <a:cubicBezTo>
                    <a:pt x="13310" y="3570"/>
                    <a:pt x="7840" y="1"/>
                    <a:pt x="784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5" name="Google Shape;2589;p65"/>
            <p:cNvSpPr/>
            <p:nvPr/>
          </p:nvSpPr>
          <p:spPr>
            <a:xfrm>
              <a:off x="1925694" y="2030456"/>
              <a:ext cx="646096" cy="646096"/>
            </a:xfrm>
            <a:custGeom>
              <a:avLst/>
              <a:gdLst/>
              <a:ahLst/>
              <a:cxnLst/>
              <a:rect l="l" t="t" r="r" b="b"/>
              <a:pathLst>
                <a:path w="44566" h="44566" extrusionOk="0">
                  <a:moveTo>
                    <a:pt x="36727" y="0"/>
                  </a:moveTo>
                  <a:lnTo>
                    <a:pt x="15211" y="968"/>
                  </a:lnTo>
                  <a:lnTo>
                    <a:pt x="0" y="44566"/>
                  </a:lnTo>
                  <a:lnTo>
                    <a:pt x="44565" y="34158"/>
                  </a:lnTo>
                  <a:lnTo>
                    <a:pt x="36727"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6" name="Google Shape;2590;p65"/>
            <p:cNvSpPr/>
            <p:nvPr/>
          </p:nvSpPr>
          <p:spPr>
            <a:xfrm>
              <a:off x="2584837" y="1771081"/>
              <a:ext cx="151861" cy="172404"/>
            </a:xfrm>
            <a:custGeom>
              <a:avLst/>
              <a:gdLst/>
              <a:ahLst/>
              <a:cxnLst/>
              <a:rect l="l" t="t" r="r" b="b"/>
              <a:pathLst>
                <a:path w="10475" h="11892" extrusionOk="0">
                  <a:moveTo>
                    <a:pt x="5487" y="0"/>
                  </a:moveTo>
                  <a:cubicBezTo>
                    <a:pt x="3101" y="0"/>
                    <a:pt x="899" y="2225"/>
                    <a:pt x="467" y="5249"/>
                  </a:cubicBezTo>
                  <a:cubicBezTo>
                    <a:pt x="0" y="8518"/>
                    <a:pt x="1735" y="11487"/>
                    <a:pt x="4370" y="11854"/>
                  </a:cubicBezTo>
                  <a:cubicBezTo>
                    <a:pt x="4553" y="11879"/>
                    <a:pt x="4735" y="11892"/>
                    <a:pt x="4917" y="11892"/>
                  </a:cubicBezTo>
                  <a:cubicBezTo>
                    <a:pt x="7343" y="11892"/>
                    <a:pt x="9539" y="9658"/>
                    <a:pt x="9974" y="6617"/>
                  </a:cubicBezTo>
                  <a:cubicBezTo>
                    <a:pt x="10474" y="3381"/>
                    <a:pt x="8706" y="412"/>
                    <a:pt x="6071" y="45"/>
                  </a:cubicBezTo>
                  <a:cubicBezTo>
                    <a:pt x="5876" y="15"/>
                    <a:pt x="5681" y="0"/>
                    <a:pt x="5487"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7" name="Google Shape;2591;p65"/>
            <p:cNvSpPr/>
            <p:nvPr/>
          </p:nvSpPr>
          <p:spPr>
            <a:xfrm>
              <a:off x="1901034" y="1774561"/>
              <a:ext cx="151861" cy="172796"/>
            </a:xfrm>
            <a:custGeom>
              <a:avLst/>
              <a:gdLst/>
              <a:ahLst/>
              <a:cxnLst/>
              <a:rect l="l" t="t" r="r" b="b"/>
              <a:pathLst>
                <a:path w="10475" h="11919" extrusionOk="0">
                  <a:moveTo>
                    <a:pt x="4950" y="1"/>
                  </a:moveTo>
                  <a:cubicBezTo>
                    <a:pt x="4769" y="1"/>
                    <a:pt x="4586" y="13"/>
                    <a:pt x="4403" y="39"/>
                  </a:cubicBezTo>
                  <a:cubicBezTo>
                    <a:pt x="1768" y="406"/>
                    <a:pt x="0" y="3374"/>
                    <a:pt x="467" y="6643"/>
                  </a:cubicBezTo>
                  <a:cubicBezTo>
                    <a:pt x="902" y="9685"/>
                    <a:pt x="3098" y="11918"/>
                    <a:pt x="5524" y="11918"/>
                  </a:cubicBezTo>
                  <a:cubicBezTo>
                    <a:pt x="5706" y="11918"/>
                    <a:pt x="5888" y="11906"/>
                    <a:pt x="6071" y="11880"/>
                  </a:cubicBezTo>
                  <a:cubicBezTo>
                    <a:pt x="8706" y="11514"/>
                    <a:pt x="10474" y="8545"/>
                    <a:pt x="10007" y="5276"/>
                  </a:cubicBezTo>
                  <a:cubicBezTo>
                    <a:pt x="9573" y="2234"/>
                    <a:pt x="7376" y="1"/>
                    <a:pt x="4950"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8" name="Google Shape;2592;p65"/>
            <p:cNvSpPr/>
            <p:nvPr/>
          </p:nvSpPr>
          <p:spPr>
            <a:xfrm>
              <a:off x="2236158" y="2024164"/>
              <a:ext cx="133971" cy="164445"/>
            </a:xfrm>
            <a:custGeom>
              <a:avLst/>
              <a:gdLst/>
              <a:ahLst/>
              <a:cxnLst/>
              <a:rect l="l" t="t" r="r" b="b"/>
              <a:pathLst>
                <a:path w="9241" h="11343" extrusionOk="0">
                  <a:moveTo>
                    <a:pt x="4604" y="1"/>
                  </a:moveTo>
                  <a:cubicBezTo>
                    <a:pt x="2102" y="1"/>
                    <a:pt x="1" y="2436"/>
                    <a:pt x="1" y="5438"/>
                  </a:cubicBezTo>
                  <a:cubicBezTo>
                    <a:pt x="1" y="8440"/>
                    <a:pt x="1135" y="11342"/>
                    <a:pt x="4604" y="11342"/>
                  </a:cubicBezTo>
                  <a:cubicBezTo>
                    <a:pt x="8240" y="11342"/>
                    <a:pt x="9241" y="8440"/>
                    <a:pt x="9241" y="5438"/>
                  </a:cubicBezTo>
                  <a:cubicBezTo>
                    <a:pt x="9241" y="2436"/>
                    <a:pt x="7139" y="1"/>
                    <a:pt x="4604" y="1"/>
                  </a:cubicBezTo>
                  <a:close/>
                </a:path>
              </a:pathLst>
            </a:custGeom>
            <a:solidFill>
              <a:srgbClr val="EDB59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9" name="Google Shape;2593;p65"/>
            <p:cNvSpPr/>
            <p:nvPr/>
          </p:nvSpPr>
          <p:spPr>
            <a:xfrm>
              <a:off x="1963895" y="1528147"/>
              <a:ext cx="671249" cy="592266"/>
            </a:xfrm>
            <a:custGeom>
              <a:avLst/>
              <a:gdLst/>
              <a:ahLst/>
              <a:cxnLst/>
              <a:rect l="l" t="t" r="r" b="b"/>
              <a:pathLst>
                <a:path w="46301" h="40853" extrusionOk="0">
                  <a:moveTo>
                    <a:pt x="23618" y="1"/>
                  </a:moveTo>
                  <a:cubicBezTo>
                    <a:pt x="22234" y="1"/>
                    <a:pt x="20768" y="52"/>
                    <a:pt x="19214" y="157"/>
                  </a:cubicBezTo>
                  <a:cubicBezTo>
                    <a:pt x="11909" y="691"/>
                    <a:pt x="6005" y="4860"/>
                    <a:pt x="3770" y="11532"/>
                  </a:cubicBezTo>
                  <a:cubicBezTo>
                    <a:pt x="3703" y="11699"/>
                    <a:pt x="1" y="20972"/>
                    <a:pt x="4204" y="29945"/>
                  </a:cubicBezTo>
                  <a:cubicBezTo>
                    <a:pt x="7139" y="36283"/>
                    <a:pt x="13043" y="40853"/>
                    <a:pt x="24251" y="40853"/>
                  </a:cubicBezTo>
                  <a:cubicBezTo>
                    <a:pt x="37694" y="40853"/>
                    <a:pt x="46300" y="32113"/>
                    <a:pt x="46300" y="20805"/>
                  </a:cubicBezTo>
                  <a:cubicBezTo>
                    <a:pt x="46300" y="10272"/>
                    <a:pt x="43272" y="1"/>
                    <a:pt x="23618"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0" name="Google Shape;2594;p65"/>
            <p:cNvSpPr/>
            <p:nvPr/>
          </p:nvSpPr>
          <p:spPr>
            <a:xfrm>
              <a:off x="1957125" y="1403352"/>
              <a:ext cx="710899" cy="270291"/>
            </a:xfrm>
            <a:custGeom>
              <a:avLst/>
              <a:gdLst/>
              <a:ahLst/>
              <a:cxnLst/>
              <a:rect l="l" t="t" r="r" b="b"/>
              <a:pathLst>
                <a:path w="49036" h="18644" extrusionOk="0">
                  <a:moveTo>
                    <a:pt x="24154" y="0"/>
                  </a:moveTo>
                  <a:cubicBezTo>
                    <a:pt x="18822" y="0"/>
                    <a:pt x="13531" y="1196"/>
                    <a:pt x="8874" y="3761"/>
                  </a:cubicBezTo>
                  <a:cubicBezTo>
                    <a:pt x="5138" y="5863"/>
                    <a:pt x="1735" y="8965"/>
                    <a:pt x="534" y="13068"/>
                  </a:cubicBezTo>
                  <a:cubicBezTo>
                    <a:pt x="1" y="14903"/>
                    <a:pt x="167" y="17304"/>
                    <a:pt x="1835" y="18205"/>
                  </a:cubicBezTo>
                  <a:cubicBezTo>
                    <a:pt x="2436" y="18506"/>
                    <a:pt x="3119" y="18644"/>
                    <a:pt x="3809" y="18644"/>
                  </a:cubicBezTo>
                  <a:cubicBezTo>
                    <a:pt x="3885" y="18644"/>
                    <a:pt x="3961" y="18642"/>
                    <a:pt x="4037" y="18639"/>
                  </a:cubicBezTo>
                  <a:cubicBezTo>
                    <a:pt x="4100" y="18639"/>
                    <a:pt x="4163" y="18639"/>
                    <a:pt x="4226" y="18639"/>
                  </a:cubicBezTo>
                  <a:cubicBezTo>
                    <a:pt x="12058" y="18639"/>
                    <a:pt x="19268" y="14536"/>
                    <a:pt x="25986" y="10466"/>
                  </a:cubicBezTo>
                  <a:lnTo>
                    <a:pt x="25986" y="10466"/>
                  </a:lnTo>
                  <a:cubicBezTo>
                    <a:pt x="25352" y="11100"/>
                    <a:pt x="24818" y="11867"/>
                    <a:pt x="24451" y="12701"/>
                  </a:cubicBezTo>
                  <a:cubicBezTo>
                    <a:pt x="24084" y="13535"/>
                    <a:pt x="24118" y="14502"/>
                    <a:pt x="24585" y="15303"/>
                  </a:cubicBezTo>
                  <a:cubicBezTo>
                    <a:pt x="25158" y="16148"/>
                    <a:pt x="26250" y="16447"/>
                    <a:pt x="27293" y="16447"/>
                  </a:cubicBezTo>
                  <a:cubicBezTo>
                    <a:pt x="27403" y="16447"/>
                    <a:pt x="27512" y="16443"/>
                    <a:pt x="27620" y="16437"/>
                  </a:cubicBezTo>
                  <a:cubicBezTo>
                    <a:pt x="30722" y="16237"/>
                    <a:pt x="33358" y="14169"/>
                    <a:pt x="35526" y="12001"/>
                  </a:cubicBezTo>
                  <a:cubicBezTo>
                    <a:pt x="35759" y="14235"/>
                    <a:pt x="37861" y="15737"/>
                    <a:pt x="39829" y="16904"/>
                  </a:cubicBezTo>
                  <a:cubicBezTo>
                    <a:pt x="40863" y="17571"/>
                    <a:pt x="42031" y="18072"/>
                    <a:pt x="43265" y="18372"/>
                  </a:cubicBezTo>
                  <a:cubicBezTo>
                    <a:pt x="43561" y="18428"/>
                    <a:pt x="43864" y="18457"/>
                    <a:pt x="44167" y="18457"/>
                  </a:cubicBezTo>
                  <a:cubicBezTo>
                    <a:pt x="45128" y="18457"/>
                    <a:pt x="46083" y="18164"/>
                    <a:pt x="46767" y="17504"/>
                  </a:cubicBezTo>
                  <a:cubicBezTo>
                    <a:pt x="49036" y="15270"/>
                    <a:pt x="47601" y="10833"/>
                    <a:pt x="45933" y="8665"/>
                  </a:cubicBezTo>
                  <a:cubicBezTo>
                    <a:pt x="43698" y="5763"/>
                    <a:pt x="40696" y="3595"/>
                    <a:pt x="37227" y="2394"/>
                  </a:cubicBezTo>
                  <a:cubicBezTo>
                    <a:pt x="33072" y="832"/>
                    <a:pt x="28599" y="0"/>
                    <a:pt x="24154" y="0"/>
                  </a:cubicBezTo>
                  <a:close/>
                </a:path>
              </a:pathLst>
            </a:custGeom>
            <a:solidFill>
              <a:srgbClr val="E6913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1" name="Google Shape;2595;p65"/>
            <p:cNvSpPr/>
            <p:nvPr/>
          </p:nvSpPr>
          <p:spPr>
            <a:xfrm>
              <a:off x="2273880" y="2213255"/>
              <a:ext cx="51278" cy="44043"/>
            </a:xfrm>
            <a:custGeom>
              <a:avLst/>
              <a:gdLst/>
              <a:ahLst/>
              <a:cxnLst/>
              <a:rect l="l" t="t" r="r" b="b"/>
              <a:pathLst>
                <a:path w="3537" h="3038" extrusionOk="0">
                  <a:moveTo>
                    <a:pt x="2002" y="0"/>
                  </a:moveTo>
                  <a:cubicBezTo>
                    <a:pt x="668" y="0"/>
                    <a:pt x="0" y="1635"/>
                    <a:pt x="934" y="2602"/>
                  </a:cubicBezTo>
                  <a:cubicBezTo>
                    <a:pt x="1246" y="2903"/>
                    <a:pt x="1626" y="3038"/>
                    <a:pt x="1999" y="3038"/>
                  </a:cubicBezTo>
                  <a:cubicBezTo>
                    <a:pt x="2785" y="3038"/>
                    <a:pt x="3536" y="2440"/>
                    <a:pt x="3536" y="1535"/>
                  </a:cubicBezTo>
                  <a:cubicBezTo>
                    <a:pt x="3536" y="701"/>
                    <a:pt x="2836" y="0"/>
                    <a:pt x="2002" y="0"/>
                  </a:cubicBezTo>
                  <a:close/>
                </a:path>
              </a:pathLst>
            </a:custGeom>
            <a:solidFill>
              <a:srgbClr val="FFFE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2" name="Google Shape;2596;p65"/>
            <p:cNvSpPr/>
            <p:nvPr/>
          </p:nvSpPr>
          <p:spPr>
            <a:xfrm>
              <a:off x="2273880" y="2290628"/>
              <a:ext cx="51278" cy="43884"/>
            </a:xfrm>
            <a:custGeom>
              <a:avLst/>
              <a:gdLst/>
              <a:ahLst/>
              <a:cxnLst/>
              <a:rect l="l" t="t" r="r" b="b"/>
              <a:pathLst>
                <a:path w="3537" h="3027" extrusionOk="0">
                  <a:moveTo>
                    <a:pt x="2002" y="0"/>
                  </a:moveTo>
                  <a:cubicBezTo>
                    <a:pt x="668" y="0"/>
                    <a:pt x="0" y="1635"/>
                    <a:pt x="934" y="2569"/>
                  </a:cubicBezTo>
                  <a:cubicBezTo>
                    <a:pt x="1250" y="2885"/>
                    <a:pt x="1637" y="3026"/>
                    <a:pt x="2015" y="3026"/>
                  </a:cubicBezTo>
                  <a:cubicBezTo>
                    <a:pt x="2795" y="3026"/>
                    <a:pt x="3536" y="2423"/>
                    <a:pt x="3536" y="1502"/>
                  </a:cubicBezTo>
                  <a:cubicBezTo>
                    <a:pt x="3536" y="668"/>
                    <a:pt x="2836" y="0"/>
                    <a:pt x="2002" y="0"/>
                  </a:cubicBezTo>
                  <a:close/>
                </a:path>
              </a:pathLst>
            </a:custGeom>
            <a:solidFill>
              <a:srgbClr val="FFFE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3" name="Google Shape;2597;p65"/>
            <p:cNvSpPr/>
            <p:nvPr/>
          </p:nvSpPr>
          <p:spPr>
            <a:xfrm>
              <a:off x="2318373" y="1919231"/>
              <a:ext cx="81737" cy="91885"/>
            </a:xfrm>
            <a:custGeom>
              <a:avLst/>
              <a:gdLst/>
              <a:ahLst/>
              <a:cxnLst/>
              <a:rect l="l" t="t" r="r" b="b"/>
              <a:pathLst>
                <a:path w="5638" h="6338" extrusionOk="0">
                  <a:moveTo>
                    <a:pt x="4937" y="0"/>
                  </a:moveTo>
                  <a:cubicBezTo>
                    <a:pt x="0" y="2235"/>
                    <a:pt x="501" y="6338"/>
                    <a:pt x="501" y="6338"/>
                  </a:cubicBezTo>
                  <a:cubicBezTo>
                    <a:pt x="1268" y="6271"/>
                    <a:pt x="2035" y="6071"/>
                    <a:pt x="2736" y="5738"/>
                  </a:cubicBezTo>
                  <a:cubicBezTo>
                    <a:pt x="5638" y="4503"/>
                    <a:pt x="5337" y="1568"/>
                    <a:pt x="4937" y="0"/>
                  </a:cubicBezTo>
                  <a:close/>
                </a:path>
              </a:pathLst>
            </a:custGeom>
            <a:solidFill>
              <a:srgbClr val="D0657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4" name="Google Shape;2598;p65"/>
            <p:cNvSpPr/>
            <p:nvPr/>
          </p:nvSpPr>
          <p:spPr>
            <a:xfrm>
              <a:off x="2427800" y="1767109"/>
              <a:ext cx="174941" cy="145453"/>
            </a:xfrm>
            <a:custGeom>
              <a:avLst/>
              <a:gdLst/>
              <a:ahLst/>
              <a:cxnLst/>
              <a:rect l="l" t="t" r="r" b="b"/>
              <a:pathLst>
                <a:path w="12067" h="10033" extrusionOk="0">
                  <a:moveTo>
                    <a:pt x="5577" y="1"/>
                  </a:moveTo>
                  <a:cubicBezTo>
                    <a:pt x="3227" y="1"/>
                    <a:pt x="1131" y="1662"/>
                    <a:pt x="658" y="4055"/>
                  </a:cubicBezTo>
                  <a:cubicBezTo>
                    <a:pt x="0" y="7370"/>
                    <a:pt x="2644" y="10032"/>
                    <a:pt x="5575" y="10032"/>
                  </a:cubicBezTo>
                  <a:cubicBezTo>
                    <a:pt x="6508" y="10032"/>
                    <a:pt x="7470" y="9763"/>
                    <a:pt x="8364" y="9159"/>
                  </a:cubicBezTo>
                  <a:cubicBezTo>
                    <a:pt x="12066" y="6657"/>
                    <a:pt x="10865" y="920"/>
                    <a:pt x="6496" y="86"/>
                  </a:cubicBezTo>
                  <a:cubicBezTo>
                    <a:pt x="6187" y="29"/>
                    <a:pt x="5880" y="1"/>
                    <a:pt x="5577" y="1"/>
                  </a:cubicBezTo>
                  <a:close/>
                </a:path>
              </a:pathLst>
            </a:custGeom>
            <a:solidFill>
              <a:srgbClr val="EA99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5" name="Google Shape;2599;p65"/>
            <p:cNvSpPr/>
            <p:nvPr/>
          </p:nvSpPr>
          <p:spPr>
            <a:xfrm>
              <a:off x="2372043" y="1715585"/>
              <a:ext cx="56120" cy="72154"/>
            </a:xfrm>
            <a:custGeom>
              <a:avLst/>
              <a:gdLst/>
              <a:ahLst/>
              <a:cxnLst/>
              <a:rect l="l" t="t" r="r" b="b"/>
              <a:pathLst>
                <a:path w="3871" h="4977" extrusionOk="0">
                  <a:moveTo>
                    <a:pt x="1891" y="1"/>
                  </a:moveTo>
                  <a:cubicBezTo>
                    <a:pt x="1862" y="1"/>
                    <a:pt x="1832" y="2"/>
                    <a:pt x="1802" y="4"/>
                  </a:cubicBezTo>
                  <a:cubicBezTo>
                    <a:pt x="768" y="104"/>
                    <a:pt x="1" y="1238"/>
                    <a:pt x="101" y="2606"/>
                  </a:cubicBezTo>
                  <a:cubicBezTo>
                    <a:pt x="198" y="3933"/>
                    <a:pt x="1018" y="4977"/>
                    <a:pt x="2011" y="4977"/>
                  </a:cubicBezTo>
                  <a:cubicBezTo>
                    <a:pt x="2041" y="4977"/>
                    <a:pt x="2072" y="4976"/>
                    <a:pt x="2102" y="4974"/>
                  </a:cubicBezTo>
                  <a:cubicBezTo>
                    <a:pt x="3103" y="4907"/>
                    <a:pt x="3870" y="3740"/>
                    <a:pt x="3804" y="2372"/>
                  </a:cubicBezTo>
                  <a:cubicBezTo>
                    <a:pt x="3707" y="1045"/>
                    <a:pt x="2856" y="1"/>
                    <a:pt x="1891" y="1"/>
                  </a:cubicBez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6" name="Google Shape;2600;p65"/>
            <p:cNvSpPr/>
            <p:nvPr/>
          </p:nvSpPr>
          <p:spPr>
            <a:xfrm>
              <a:off x="2222081" y="1899370"/>
              <a:ext cx="167881" cy="112820"/>
            </a:xfrm>
            <a:custGeom>
              <a:avLst/>
              <a:gdLst/>
              <a:ahLst/>
              <a:cxnLst/>
              <a:rect l="l" t="t" r="r" b="b"/>
              <a:pathLst>
                <a:path w="11580" h="7782" extrusionOk="0">
                  <a:moveTo>
                    <a:pt x="10230" y="1"/>
                  </a:moveTo>
                  <a:cubicBezTo>
                    <a:pt x="9328" y="1"/>
                    <a:pt x="9384" y="841"/>
                    <a:pt x="9144" y="1170"/>
                  </a:cubicBezTo>
                  <a:cubicBezTo>
                    <a:pt x="6876" y="4005"/>
                    <a:pt x="2139" y="3005"/>
                    <a:pt x="1305" y="3939"/>
                  </a:cubicBezTo>
                  <a:cubicBezTo>
                    <a:pt x="0" y="5368"/>
                    <a:pt x="2719" y="7782"/>
                    <a:pt x="6333" y="7782"/>
                  </a:cubicBezTo>
                  <a:cubicBezTo>
                    <a:pt x="6599" y="7782"/>
                    <a:pt x="6869" y="7769"/>
                    <a:pt x="7143" y="7741"/>
                  </a:cubicBezTo>
                  <a:cubicBezTo>
                    <a:pt x="7143" y="7741"/>
                    <a:pt x="6642" y="3638"/>
                    <a:pt x="11579" y="1403"/>
                  </a:cubicBezTo>
                  <a:cubicBezTo>
                    <a:pt x="11412" y="803"/>
                    <a:pt x="11112" y="136"/>
                    <a:pt x="10578" y="36"/>
                  </a:cubicBezTo>
                  <a:cubicBezTo>
                    <a:pt x="10448" y="12"/>
                    <a:pt x="10333" y="1"/>
                    <a:pt x="10230" y="1"/>
                  </a:cubicBez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7" name="Google Shape;2601;p65"/>
            <p:cNvSpPr/>
            <p:nvPr/>
          </p:nvSpPr>
          <p:spPr>
            <a:xfrm>
              <a:off x="2241478" y="1906169"/>
              <a:ext cx="117531" cy="62354"/>
            </a:xfrm>
            <a:custGeom>
              <a:avLst/>
              <a:gdLst/>
              <a:ahLst/>
              <a:cxnLst/>
              <a:rect l="l" t="t" r="r" b="b"/>
              <a:pathLst>
                <a:path w="8107" h="4301" extrusionOk="0">
                  <a:moveTo>
                    <a:pt x="8106" y="0"/>
                  </a:moveTo>
                  <a:lnTo>
                    <a:pt x="8106" y="0"/>
                  </a:lnTo>
                  <a:cubicBezTo>
                    <a:pt x="8106" y="1"/>
                    <a:pt x="5371" y="1802"/>
                    <a:pt x="4370" y="2169"/>
                  </a:cubicBezTo>
                  <a:cubicBezTo>
                    <a:pt x="1535" y="3103"/>
                    <a:pt x="1" y="3003"/>
                    <a:pt x="201" y="3303"/>
                  </a:cubicBezTo>
                  <a:cubicBezTo>
                    <a:pt x="582" y="3967"/>
                    <a:pt x="1467" y="4300"/>
                    <a:pt x="2515" y="4300"/>
                  </a:cubicBezTo>
                  <a:cubicBezTo>
                    <a:pt x="4681" y="4300"/>
                    <a:pt x="7544" y="2877"/>
                    <a:pt x="810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8" name="Google Shape;2602;p65"/>
            <p:cNvSpPr/>
            <p:nvPr/>
          </p:nvSpPr>
          <p:spPr>
            <a:xfrm>
              <a:off x="2216818" y="1806064"/>
              <a:ext cx="62876" cy="53844"/>
            </a:xfrm>
            <a:custGeom>
              <a:avLst/>
              <a:gdLst/>
              <a:ahLst/>
              <a:cxnLst/>
              <a:rect l="l" t="t" r="r" b="b"/>
              <a:pathLst>
                <a:path w="4337" h="3714" extrusionOk="0">
                  <a:moveTo>
                    <a:pt x="1168" y="1"/>
                  </a:moveTo>
                  <a:cubicBezTo>
                    <a:pt x="901" y="1"/>
                    <a:pt x="667" y="101"/>
                    <a:pt x="501" y="301"/>
                  </a:cubicBezTo>
                  <a:cubicBezTo>
                    <a:pt x="301" y="468"/>
                    <a:pt x="167" y="668"/>
                    <a:pt x="100" y="901"/>
                  </a:cubicBezTo>
                  <a:cubicBezTo>
                    <a:pt x="0" y="1368"/>
                    <a:pt x="100" y="1835"/>
                    <a:pt x="334" y="2235"/>
                  </a:cubicBezTo>
                  <a:cubicBezTo>
                    <a:pt x="534" y="2602"/>
                    <a:pt x="801" y="2903"/>
                    <a:pt x="1168" y="3169"/>
                  </a:cubicBezTo>
                  <a:cubicBezTo>
                    <a:pt x="1661" y="3514"/>
                    <a:pt x="2244" y="3714"/>
                    <a:pt x="2838" y="3714"/>
                  </a:cubicBezTo>
                  <a:cubicBezTo>
                    <a:pt x="3049" y="3714"/>
                    <a:pt x="3260" y="3689"/>
                    <a:pt x="3469" y="3636"/>
                  </a:cubicBezTo>
                  <a:cubicBezTo>
                    <a:pt x="2736" y="3603"/>
                    <a:pt x="2002" y="3336"/>
                    <a:pt x="1435" y="2836"/>
                  </a:cubicBezTo>
                  <a:cubicBezTo>
                    <a:pt x="1168" y="2602"/>
                    <a:pt x="934" y="2302"/>
                    <a:pt x="768" y="2002"/>
                  </a:cubicBezTo>
                  <a:cubicBezTo>
                    <a:pt x="601" y="1702"/>
                    <a:pt x="534" y="1368"/>
                    <a:pt x="634" y="1035"/>
                  </a:cubicBezTo>
                  <a:cubicBezTo>
                    <a:pt x="667" y="768"/>
                    <a:pt x="901" y="534"/>
                    <a:pt x="1201" y="501"/>
                  </a:cubicBezTo>
                  <a:cubicBezTo>
                    <a:pt x="1535" y="501"/>
                    <a:pt x="1868" y="634"/>
                    <a:pt x="2135" y="834"/>
                  </a:cubicBezTo>
                  <a:cubicBezTo>
                    <a:pt x="2725" y="1269"/>
                    <a:pt x="3431" y="1675"/>
                    <a:pt x="4172" y="1675"/>
                  </a:cubicBezTo>
                  <a:cubicBezTo>
                    <a:pt x="4227" y="1675"/>
                    <a:pt x="4282" y="1673"/>
                    <a:pt x="4337" y="1668"/>
                  </a:cubicBezTo>
                  <a:cubicBezTo>
                    <a:pt x="3570" y="1502"/>
                    <a:pt x="2969" y="1001"/>
                    <a:pt x="2369" y="534"/>
                  </a:cubicBezTo>
                  <a:cubicBezTo>
                    <a:pt x="2035" y="201"/>
                    <a:pt x="1601" y="1"/>
                    <a:pt x="1168" y="1"/>
                  </a:cubicBez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39" name="Google Shape;2603;p65"/>
            <p:cNvSpPr/>
            <p:nvPr/>
          </p:nvSpPr>
          <p:spPr>
            <a:xfrm>
              <a:off x="2160235" y="1702769"/>
              <a:ext cx="59976" cy="71183"/>
            </a:xfrm>
            <a:custGeom>
              <a:avLst/>
              <a:gdLst/>
              <a:ahLst/>
              <a:cxnLst/>
              <a:rect l="l" t="t" r="r" b="b"/>
              <a:pathLst>
                <a:path w="4137" h="4910" extrusionOk="0">
                  <a:moveTo>
                    <a:pt x="2295" y="1"/>
                  </a:moveTo>
                  <a:cubicBezTo>
                    <a:pt x="1375" y="1"/>
                    <a:pt x="482" y="861"/>
                    <a:pt x="267" y="2089"/>
                  </a:cubicBezTo>
                  <a:cubicBezTo>
                    <a:pt x="1" y="3456"/>
                    <a:pt x="601" y="4690"/>
                    <a:pt x="1602" y="4891"/>
                  </a:cubicBezTo>
                  <a:cubicBezTo>
                    <a:pt x="1679" y="4904"/>
                    <a:pt x="1757" y="4910"/>
                    <a:pt x="1835" y="4910"/>
                  </a:cubicBezTo>
                  <a:cubicBezTo>
                    <a:pt x="2758" y="4910"/>
                    <a:pt x="3655" y="4020"/>
                    <a:pt x="3870" y="2789"/>
                  </a:cubicBezTo>
                  <a:cubicBezTo>
                    <a:pt x="4137" y="1455"/>
                    <a:pt x="3536" y="187"/>
                    <a:pt x="2536" y="20"/>
                  </a:cubicBezTo>
                  <a:cubicBezTo>
                    <a:pt x="2456" y="7"/>
                    <a:pt x="2375" y="1"/>
                    <a:pt x="2295" y="1"/>
                  </a:cubicBez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0" name="Google Shape;2604;p65"/>
            <p:cNvSpPr/>
            <p:nvPr/>
          </p:nvSpPr>
          <p:spPr>
            <a:xfrm>
              <a:off x="2014810" y="1770980"/>
              <a:ext cx="174941" cy="145453"/>
            </a:xfrm>
            <a:custGeom>
              <a:avLst/>
              <a:gdLst/>
              <a:ahLst/>
              <a:cxnLst/>
              <a:rect l="l" t="t" r="r" b="b"/>
              <a:pathLst>
                <a:path w="12067" h="10033" extrusionOk="0">
                  <a:moveTo>
                    <a:pt x="5577" y="1"/>
                  </a:moveTo>
                  <a:cubicBezTo>
                    <a:pt x="3227" y="1"/>
                    <a:pt x="1131" y="1661"/>
                    <a:pt x="658" y="4055"/>
                  </a:cubicBezTo>
                  <a:cubicBezTo>
                    <a:pt x="0" y="7370"/>
                    <a:pt x="2644" y="10032"/>
                    <a:pt x="5575" y="10032"/>
                  </a:cubicBezTo>
                  <a:cubicBezTo>
                    <a:pt x="6508" y="10032"/>
                    <a:pt x="7470" y="9763"/>
                    <a:pt x="8364" y="9159"/>
                  </a:cubicBezTo>
                  <a:cubicBezTo>
                    <a:pt x="12066" y="6657"/>
                    <a:pt x="10899" y="919"/>
                    <a:pt x="6496" y="86"/>
                  </a:cubicBezTo>
                  <a:cubicBezTo>
                    <a:pt x="6187" y="28"/>
                    <a:pt x="5880" y="1"/>
                    <a:pt x="5577" y="1"/>
                  </a:cubicBezTo>
                  <a:close/>
                </a:path>
              </a:pathLst>
            </a:custGeom>
            <a:solidFill>
              <a:srgbClr val="EA99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2" name="Picture 1">
            <a:extLst>
              <a:ext uri="{FF2B5EF4-FFF2-40B4-BE49-F238E27FC236}">
                <a16:creationId xmlns:a16="http://schemas.microsoft.com/office/drawing/2014/main" id="{06BB4166-098A-0EA5-0BF6-818DDA1C49EC}"/>
              </a:ext>
            </a:extLst>
          </p:cNvPr>
          <p:cNvPicPr>
            <a:picLocks noChangeAspect="1"/>
          </p:cNvPicPr>
          <p:nvPr/>
        </p:nvPicPr>
        <p:blipFill>
          <a:blip r:embed="rId4"/>
          <a:stretch>
            <a:fillRect/>
          </a:stretch>
        </p:blipFill>
        <p:spPr>
          <a:xfrm>
            <a:off x="3642396" y="1309354"/>
            <a:ext cx="8346147" cy="2152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down)">
                                      <p:cBhvr>
                                        <p:cTn id="7" dur="500"/>
                                        <p:tgtEl>
                                          <p:spTgt spid="44"/>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DF6F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477856-AF95-4977-9E0E-03EE765875A5}"/>
              </a:ext>
            </a:extLst>
          </p:cNvPr>
          <p:cNvPicPr>
            <a:picLocks noChangeAspect="1"/>
          </p:cNvPicPr>
          <p:nvPr/>
        </p:nvPicPr>
        <p:blipFill>
          <a:blip r:embed="rId4"/>
          <a:stretch>
            <a:fillRect/>
          </a:stretch>
        </p:blipFill>
        <p:spPr>
          <a:xfrm>
            <a:off x="-25125" y="-46781"/>
            <a:ext cx="12416647" cy="6961965"/>
          </a:xfrm>
          <a:prstGeom prst="rect">
            <a:avLst/>
          </a:prstGeom>
        </p:spPr>
      </p:pic>
      <p:pic>
        <p:nvPicPr>
          <p:cNvPr id="40" name="Picture 39">
            <a:extLst>
              <a:ext uri="{FF2B5EF4-FFF2-40B4-BE49-F238E27FC236}">
                <a16:creationId xmlns:a16="http://schemas.microsoft.com/office/drawing/2014/main" id="{E3F69FCF-02F2-434E-B5C6-3DF9CBB70D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938691">
            <a:off x="9621055" y="4944773"/>
            <a:ext cx="1279848" cy="1477763"/>
          </a:xfrm>
          <a:prstGeom prst="rect">
            <a:avLst/>
          </a:prstGeom>
        </p:spPr>
      </p:pic>
      <p:pic>
        <p:nvPicPr>
          <p:cNvPr id="84" name="Picture 83">
            <a:extLst>
              <a:ext uri="{FF2B5EF4-FFF2-40B4-BE49-F238E27FC236}">
                <a16:creationId xmlns:a16="http://schemas.microsoft.com/office/drawing/2014/main" id="{88239B65-322F-454F-B229-8157648048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20146031">
            <a:off x="1879311" y="5552229"/>
            <a:ext cx="594607" cy="904999"/>
          </a:xfrm>
          <a:prstGeom prst="rect">
            <a:avLst/>
          </a:prstGeom>
        </p:spPr>
      </p:pic>
      <p:pic>
        <p:nvPicPr>
          <p:cNvPr id="17" name="Picture 16">
            <a:extLst>
              <a:ext uri="{FF2B5EF4-FFF2-40B4-BE49-F238E27FC236}">
                <a16:creationId xmlns:a16="http://schemas.microsoft.com/office/drawing/2014/main" id="{A6D0D53F-81C6-4D58-A642-F5A73154E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78900" y="5142449"/>
            <a:ext cx="1059945" cy="1613251"/>
          </a:xfrm>
          <a:prstGeom prst="rect">
            <a:avLst/>
          </a:prstGeom>
        </p:spPr>
      </p:pic>
      <p:pic>
        <p:nvPicPr>
          <p:cNvPr id="18" name="Picture 17">
            <a:extLst>
              <a:ext uri="{FF2B5EF4-FFF2-40B4-BE49-F238E27FC236}">
                <a16:creationId xmlns:a16="http://schemas.microsoft.com/office/drawing/2014/main" id="{78442B68-D676-4262-BD97-AD58B2281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746" y="5146072"/>
            <a:ext cx="1059945" cy="1613251"/>
          </a:xfrm>
          <a:prstGeom prst="rect">
            <a:avLst/>
          </a:prstGeom>
        </p:spPr>
      </p:pic>
      <p:pic>
        <p:nvPicPr>
          <p:cNvPr id="21" name="Picture 20">
            <a:extLst>
              <a:ext uri="{FF2B5EF4-FFF2-40B4-BE49-F238E27FC236}">
                <a16:creationId xmlns:a16="http://schemas.microsoft.com/office/drawing/2014/main" id="{E9CC08C0-4770-40D8-8627-9619611AFE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54880" y="5827879"/>
            <a:ext cx="613640" cy="933968"/>
          </a:xfrm>
          <a:prstGeom prst="rect">
            <a:avLst/>
          </a:prstGeom>
        </p:spPr>
      </p:pic>
      <p:pic>
        <p:nvPicPr>
          <p:cNvPr id="23" name="Picture 22">
            <a:extLst>
              <a:ext uri="{FF2B5EF4-FFF2-40B4-BE49-F238E27FC236}">
                <a16:creationId xmlns:a16="http://schemas.microsoft.com/office/drawing/2014/main" id="{89F26EF0-AB2B-4367-BC35-0C018420BD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2592" y="6514605"/>
            <a:ext cx="878033" cy="506832"/>
          </a:xfrm>
          <a:prstGeom prst="rect">
            <a:avLst/>
          </a:prstGeom>
        </p:spPr>
      </p:pic>
      <p:pic>
        <p:nvPicPr>
          <p:cNvPr id="25" name="Picture 24">
            <a:extLst>
              <a:ext uri="{FF2B5EF4-FFF2-40B4-BE49-F238E27FC236}">
                <a16:creationId xmlns:a16="http://schemas.microsoft.com/office/drawing/2014/main" id="{E7A3A82A-713C-4E66-91DE-4859BAF48E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73112" y="6550403"/>
            <a:ext cx="691697" cy="398251"/>
          </a:xfrm>
          <a:prstGeom prst="rect">
            <a:avLst/>
          </a:prstGeom>
        </p:spPr>
      </p:pic>
      <p:pic>
        <p:nvPicPr>
          <p:cNvPr id="27" name="Picture 26">
            <a:extLst>
              <a:ext uri="{FF2B5EF4-FFF2-40B4-BE49-F238E27FC236}">
                <a16:creationId xmlns:a16="http://schemas.microsoft.com/office/drawing/2014/main" id="{70DF6C87-9969-4992-83B3-A10530B85E1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779172" y="6541227"/>
            <a:ext cx="612349" cy="453591"/>
          </a:xfrm>
          <a:prstGeom prst="rect">
            <a:avLst/>
          </a:prstGeom>
        </p:spPr>
      </p:pic>
      <p:pic>
        <p:nvPicPr>
          <p:cNvPr id="28" name="Picture 27">
            <a:extLst>
              <a:ext uri="{FF2B5EF4-FFF2-40B4-BE49-F238E27FC236}">
                <a16:creationId xmlns:a16="http://schemas.microsoft.com/office/drawing/2014/main" id="{88F00CE1-2A14-4DA2-AB62-D669A2A75B2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5575298" y="6441473"/>
            <a:ext cx="612349" cy="453591"/>
          </a:xfrm>
          <a:prstGeom prst="rect">
            <a:avLst/>
          </a:prstGeom>
        </p:spPr>
      </p:pic>
      <p:pic>
        <p:nvPicPr>
          <p:cNvPr id="31" name="Picture 30">
            <a:extLst>
              <a:ext uri="{FF2B5EF4-FFF2-40B4-BE49-F238E27FC236}">
                <a16:creationId xmlns:a16="http://schemas.microsoft.com/office/drawing/2014/main" id="{4FDDD751-2D42-4886-8CFD-EC0181C989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3965" y="6403995"/>
            <a:ext cx="476697" cy="274463"/>
          </a:xfrm>
          <a:prstGeom prst="rect">
            <a:avLst/>
          </a:prstGeom>
        </p:spPr>
      </p:pic>
      <p:pic>
        <p:nvPicPr>
          <p:cNvPr id="29" name="Picture 28">
            <a:extLst>
              <a:ext uri="{FF2B5EF4-FFF2-40B4-BE49-F238E27FC236}">
                <a16:creationId xmlns:a16="http://schemas.microsoft.com/office/drawing/2014/main" id="{CB3787DC-88BE-4586-ACBD-5836F7A5A5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017" y="6468443"/>
            <a:ext cx="878033" cy="506832"/>
          </a:xfrm>
          <a:prstGeom prst="rect">
            <a:avLst/>
          </a:prstGeom>
        </p:spPr>
      </p:pic>
      <p:pic>
        <p:nvPicPr>
          <p:cNvPr id="30" name="Picture 29">
            <a:extLst>
              <a:ext uri="{FF2B5EF4-FFF2-40B4-BE49-F238E27FC236}">
                <a16:creationId xmlns:a16="http://schemas.microsoft.com/office/drawing/2014/main" id="{FDEC0ECD-BF8D-4C0B-A5EE-D931C965442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7566" y="6495065"/>
            <a:ext cx="612349" cy="453591"/>
          </a:xfrm>
          <a:prstGeom prst="rect">
            <a:avLst/>
          </a:prstGeom>
        </p:spPr>
      </p:pic>
      <p:pic>
        <p:nvPicPr>
          <p:cNvPr id="32" name="Picture 31">
            <a:extLst>
              <a:ext uri="{FF2B5EF4-FFF2-40B4-BE49-F238E27FC236}">
                <a16:creationId xmlns:a16="http://schemas.microsoft.com/office/drawing/2014/main" id="{CB3F5E26-5E21-4E78-9117-2E8499A0D6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2795614" y="6495063"/>
            <a:ext cx="612349" cy="453591"/>
          </a:xfrm>
          <a:prstGeom prst="rect">
            <a:avLst/>
          </a:prstGeom>
        </p:spPr>
      </p:pic>
      <p:pic>
        <p:nvPicPr>
          <p:cNvPr id="33" name="Picture 32">
            <a:extLst>
              <a:ext uri="{FF2B5EF4-FFF2-40B4-BE49-F238E27FC236}">
                <a16:creationId xmlns:a16="http://schemas.microsoft.com/office/drawing/2014/main" id="{B2E8D12B-59CB-4112-ADC2-998261D62C8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4335899" y="6678458"/>
            <a:ext cx="364765" cy="270196"/>
          </a:xfrm>
          <a:prstGeom prst="rect">
            <a:avLst/>
          </a:prstGeom>
        </p:spPr>
      </p:pic>
      <p:pic>
        <p:nvPicPr>
          <p:cNvPr id="34" name="Picture 33">
            <a:extLst>
              <a:ext uri="{FF2B5EF4-FFF2-40B4-BE49-F238E27FC236}">
                <a16:creationId xmlns:a16="http://schemas.microsoft.com/office/drawing/2014/main" id="{526C022E-25D6-4FB9-B1FB-9AFD29B3AA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9791" y="6541226"/>
            <a:ext cx="675797" cy="390095"/>
          </a:xfrm>
          <a:prstGeom prst="rect">
            <a:avLst/>
          </a:prstGeom>
        </p:spPr>
      </p:pic>
      <p:pic>
        <p:nvPicPr>
          <p:cNvPr id="35" name="Picture 34">
            <a:extLst>
              <a:ext uri="{FF2B5EF4-FFF2-40B4-BE49-F238E27FC236}">
                <a16:creationId xmlns:a16="http://schemas.microsoft.com/office/drawing/2014/main" id="{C3227E84-3E4A-4299-9F6C-6991A05A37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6069" y="6603527"/>
            <a:ext cx="517035" cy="298451"/>
          </a:xfrm>
          <a:prstGeom prst="rect">
            <a:avLst/>
          </a:prstGeom>
        </p:spPr>
      </p:pic>
      <p:pic>
        <p:nvPicPr>
          <p:cNvPr id="36" name="Picture 35">
            <a:extLst>
              <a:ext uri="{FF2B5EF4-FFF2-40B4-BE49-F238E27FC236}">
                <a16:creationId xmlns:a16="http://schemas.microsoft.com/office/drawing/2014/main" id="{3536702C-92F2-4674-89CD-E74E8EE796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42933" y="6616733"/>
            <a:ext cx="517035" cy="298451"/>
          </a:xfrm>
          <a:prstGeom prst="rect">
            <a:avLst/>
          </a:prstGeom>
        </p:spPr>
      </p:pic>
      <p:pic>
        <p:nvPicPr>
          <p:cNvPr id="38" name="Picture 37">
            <a:extLst>
              <a:ext uri="{FF2B5EF4-FFF2-40B4-BE49-F238E27FC236}">
                <a16:creationId xmlns:a16="http://schemas.microsoft.com/office/drawing/2014/main" id="{784CE0D3-F177-4C6F-9F19-2F5578AD20A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5537678" flipV="1">
            <a:off x="8591911" y="6330534"/>
            <a:ext cx="613640" cy="532079"/>
          </a:xfrm>
          <a:prstGeom prst="rect">
            <a:avLst/>
          </a:prstGeom>
        </p:spPr>
      </p:pic>
      <p:pic>
        <p:nvPicPr>
          <p:cNvPr id="41" name="Picture 40">
            <a:extLst>
              <a:ext uri="{FF2B5EF4-FFF2-40B4-BE49-F238E27FC236}">
                <a16:creationId xmlns:a16="http://schemas.microsoft.com/office/drawing/2014/main" id="{035208DE-53D2-4C89-AFC0-3010B4CD5B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842">
            <a:off x="8387116" y="5047984"/>
            <a:ext cx="1298096" cy="1498833"/>
          </a:xfrm>
          <a:prstGeom prst="rect">
            <a:avLst/>
          </a:prstGeom>
        </p:spPr>
      </p:pic>
      <p:pic>
        <p:nvPicPr>
          <p:cNvPr id="42" name="Picture 41">
            <a:extLst>
              <a:ext uri="{FF2B5EF4-FFF2-40B4-BE49-F238E27FC236}">
                <a16:creationId xmlns:a16="http://schemas.microsoft.com/office/drawing/2014/main" id="{E71973FF-FC10-45B9-82EC-5BD32FFC93A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15537678" flipV="1">
            <a:off x="8284497" y="154741"/>
            <a:ext cx="613640" cy="532079"/>
          </a:xfrm>
          <a:prstGeom prst="rect">
            <a:avLst/>
          </a:prstGeom>
        </p:spPr>
      </p:pic>
      <p:pic>
        <p:nvPicPr>
          <p:cNvPr id="51" name="Picture 50">
            <a:extLst>
              <a:ext uri="{FF2B5EF4-FFF2-40B4-BE49-F238E27FC236}">
                <a16:creationId xmlns:a16="http://schemas.microsoft.com/office/drawing/2014/main" id="{056825C9-19AC-49C9-8DBB-7F0F9DE9FD4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2564959" y="6385223"/>
            <a:ext cx="818275" cy="506248"/>
          </a:xfrm>
          <a:prstGeom prst="rect">
            <a:avLst/>
          </a:prstGeom>
        </p:spPr>
      </p:pic>
      <p:pic>
        <p:nvPicPr>
          <p:cNvPr id="53" name="Picture 52">
            <a:extLst>
              <a:ext uri="{FF2B5EF4-FFF2-40B4-BE49-F238E27FC236}">
                <a16:creationId xmlns:a16="http://schemas.microsoft.com/office/drawing/2014/main" id="{908C795F-DAB4-44D6-A02F-4C42E35A2A0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032969" y="1040398"/>
            <a:ext cx="860496" cy="370340"/>
          </a:xfrm>
          <a:prstGeom prst="rect">
            <a:avLst/>
          </a:prstGeom>
        </p:spPr>
      </p:pic>
      <p:pic>
        <p:nvPicPr>
          <p:cNvPr id="55" name="Picture 54">
            <a:extLst>
              <a:ext uri="{FF2B5EF4-FFF2-40B4-BE49-F238E27FC236}">
                <a16:creationId xmlns:a16="http://schemas.microsoft.com/office/drawing/2014/main" id="{1D8385E4-73E1-4B92-A121-93B213FA5F89}"/>
              </a:ext>
            </a:extLst>
          </p:cNvPr>
          <p:cNvPicPr>
            <a:picLocks noChangeAspect="1"/>
          </p:cNvPicPr>
          <p:nvPr/>
        </p:nvPicPr>
        <p:blipFill>
          <a:blip r:embed="rId14" cstate="print">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tretch>
            <a:fillRect/>
          </a:stretch>
        </p:blipFill>
        <p:spPr>
          <a:xfrm rot="20723394">
            <a:off x="4424897" y="5039815"/>
            <a:ext cx="1059945" cy="1415731"/>
          </a:xfrm>
          <a:prstGeom prst="rect">
            <a:avLst/>
          </a:prstGeom>
        </p:spPr>
      </p:pic>
      <p:pic>
        <p:nvPicPr>
          <p:cNvPr id="57" name="Picture 56">
            <a:extLst>
              <a:ext uri="{FF2B5EF4-FFF2-40B4-BE49-F238E27FC236}">
                <a16:creationId xmlns:a16="http://schemas.microsoft.com/office/drawing/2014/main" id="{26FC8E0F-864E-4F1B-9502-28083F9DFF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449" y="2159018"/>
            <a:ext cx="1195492" cy="547753"/>
          </a:xfrm>
          <a:prstGeom prst="rect">
            <a:avLst/>
          </a:prstGeom>
        </p:spPr>
      </p:pic>
      <p:sp>
        <p:nvSpPr>
          <p:cNvPr id="59" name="Oval 58">
            <a:extLst>
              <a:ext uri="{FF2B5EF4-FFF2-40B4-BE49-F238E27FC236}">
                <a16:creationId xmlns:a16="http://schemas.microsoft.com/office/drawing/2014/main" id="{9DAA9C02-E532-4104-B926-83CDDBEA02AC}"/>
              </a:ext>
            </a:extLst>
          </p:cNvPr>
          <p:cNvSpPr/>
          <p:nvPr/>
        </p:nvSpPr>
        <p:spPr>
          <a:xfrm>
            <a:off x="6247653" y="5619859"/>
            <a:ext cx="136032" cy="136032"/>
          </a:xfrm>
          <a:prstGeom prst="ellipse">
            <a:avLst/>
          </a:prstGeom>
          <a:solidFill>
            <a:srgbClr val="023E8A">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60" name="Oval 59">
            <a:extLst>
              <a:ext uri="{FF2B5EF4-FFF2-40B4-BE49-F238E27FC236}">
                <a16:creationId xmlns:a16="http://schemas.microsoft.com/office/drawing/2014/main" id="{195F808D-F13A-4FA4-893A-A4287BD3A903}"/>
              </a:ext>
            </a:extLst>
          </p:cNvPr>
          <p:cNvSpPr/>
          <p:nvPr/>
        </p:nvSpPr>
        <p:spPr>
          <a:xfrm>
            <a:off x="5944350" y="5372526"/>
            <a:ext cx="247335" cy="247335"/>
          </a:xfrm>
          <a:prstGeom prst="ellipse">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61" name="Oval 60">
            <a:extLst>
              <a:ext uri="{FF2B5EF4-FFF2-40B4-BE49-F238E27FC236}">
                <a16:creationId xmlns:a16="http://schemas.microsoft.com/office/drawing/2014/main" id="{4C2BFE55-1827-4479-8832-0B8E31C3FC93}"/>
              </a:ext>
            </a:extLst>
          </p:cNvPr>
          <p:cNvSpPr/>
          <p:nvPr/>
        </p:nvSpPr>
        <p:spPr>
          <a:xfrm>
            <a:off x="6231550" y="5305283"/>
            <a:ext cx="168239" cy="168239"/>
          </a:xfrm>
          <a:prstGeom prst="ellipse">
            <a:avLst/>
          </a:prstGeom>
          <a:solidFill>
            <a:srgbClr val="023E8A">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62" name="Oval 61">
            <a:extLst>
              <a:ext uri="{FF2B5EF4-FFF2-40B4-BE49-F238E27FC236}">
                <a16:creationId xmlns:a16="http://schemas.microsoft.com/office/drawing/2014/main" id="{A9839A7D-75B3-419B-9303-EAE109E3545B}"/>
              </a:ext>
            </a:extLst>
          </p:cNvPr>
          <p:cNvSpPr/>
          <p:nvPr/>
        </p:nvSpPr>
        <p:spPr>
          <a:xfrm>
            <a:off x="5955585" y="4860091"/>
            <a:ext cx="368095" cy="368095"/>
          </a:xfrm>
          <a:prstGeom prst="ellipse">
            <a:avLst/>
          </a:prstGeom>
          <a:solidFill>
            <a:srgbClr val="023E8A">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75" name="Oval 74">
            <a:extLst>
              <a:ext uri="{FF2B5EF4-FFF2-40B4-BE49-F238E27FC236}">
                <a16:creationId xmlns:a16="http://schemas.microsoft.com/office/drawing/2014/main" id="{14B8FA1B-33DF-4575-8029-4C7D9C76053E}"/>
              </a:ext>
            </a:extLst>
          </p:cNvPr>
          <p:cNvSpPr/>
          <p:nvPr/>
        </p:nvSpPr>
        <p:spPr>
          <a:xfrm>
            <a:off x="498644" y="4983420"/>
            <a:ext cx="136032" cy="136032"/>
          </a:xfrm>
          <a:prstGeom prst="ellipse">
            <a:avLst/>
          </a:prstGeom>
          <a:solidFill>
            <a:srgbClr val="023E8A">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76" name="Oval 75">
            <a:extLst>
              <a:ext uri="{FF2B5EF4-FFF2-40B4-BE49-F238E27FC236}">
                <a16:creationId xmlns:a16="http://schemas.microsoft.com/office/drawing/2014/main" id="{3DF3766E-8313-42BC-A2E3-94DD99189FB5}"/>
              </a:ext>
            </a:extLst>
          </p:cNvPr>
          <p:cNvSpPr/>
          <p:nvPr/>
        </p:nvSpPr>
        <p:spPr>
          <a:xfrm>
            <a:off x="195341" y="4736086"/>
            <a:ext cx="247335" cy="247335"/>
          </a:xfrm>
          <a:prstGeom prst="ellipse">
            <a:avLst/>
          </a:prstGeom>
          <a:solidFill>
            <a:srgbClr val="023E8A">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77" name="Oval 76">
            <a:extLst>
              <a:ext uri="{FF2B5EF4-FFF2-40B4-BE49-F238E27FC236}">
                <a16:creationId xmlns:a16="http://schemas.microsoft.com/office/drawing/2014/main" id="{E943DB72-3111-400D-850E-5B8BCD657A84}"/>
              </a:ext>
            </a:extLst>
          </p:cNvPr>
          <p:cNvSpPr/>
          <p:nvPr/>
        </p:nvSpPr>
        <p:spPr>
          <a:xfrm>
            <a:off x="482542" y="4668845"/>
            <a:ext cx="168239" cy="168239"/>
          </a:xfrm>
          <a:prstGeom prst="ellipse">
            <a:avLst/>
          </a:prstGeom>
          <a:solidFill>
            <a:srgbClr val="023E8A">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78" name="Oval 77">
            <a:extLst>
              <a:ext uri="{FF2B5EF4-FFF2-40B4-BE49-F238E27FC236}">
                <a16:creationId xmlns:a16="http://schemas.microsoft.com/office/drawing/2014/main" id="{C309A840-A206-4789-825A-8777EFC229AB}"/>
              </a:ext>
            </a:extLst>
          </p:cNvPr>
          <p:cNvSpPr/>
          <p:nvPr/>
        </p:nvSpPr>
        <p:spPr>
          <a:xfrm>
            <a:off x="206575" y="4223653"/>
            <a:ext cx="368095" cy="368095"/>
          </a:xfrm>
          <a:prstGeom prst="ellipse">
            <a:avLst/>
          </a:prstGeom>
          <a:solidFill>
            <a:srgbClr val="023E8A">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79" name="Oval 78">
            <a:extLst>
              <a:ext uri="{FF2B5EF4-FFF2-40B4-BE49-F238E27FC236}">
                <a16:creationId xmlns:a16="http://schemas.microsoft.com/office/drawing/2014/main" id="{CFB844DD-7871-47F6-BCD7-913D7316657F}"/>
              </a:ext>
            </a:extLst>
          </p:cNvPr>
          <p:cNvSpPr/>
          <p:nvPr/>
        </p:nvSpPr>
        <p:spPr>
          <a:xfrm>
            <a:off x="101581" y="3962354"/>
            <a:ext cx="168239" cy="168239"/>
          </a:xfrm>
          <a:prstGeom prst="ellipse">
            <a:avLst/>
          </a:prstGeom>
          <a:solidFill>
            <a:srgbClr val="023E8A">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80" name="Oval 79">
            <a:extLst>
              <a:ext uri="{FF2B5EF4-FFF2-40B4-BE49-F238E27FC236}">
                <a16:creationId xmlns:a16="http://schemas.microsoft.com/office/drawing/2014/main" id="{6BE87D2F-003E-409B-BF23-26663F35807D}"/>
              </a:ext>
            </a:extLst>
          </p:cNvPr>
          <p:cNvSpPr/>
          <p:nvPr/>
        </p:nvSpPr>
        <p:spPr>
          <a:xfrm>
            <a:off x="11980623" y="5102683"/>
            <a:ext cx="136032" cy="136032"/>
          </a:xfrm>
          <a:prstGeom prst="ellipse">
            <a:avLst/>
          </a:prstGeom>
          <a:solidFill>
            <a:srgbClr val="023E8A">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81" name="Oval 80">
            <a:extLst>
              <a:ext uri="{FF2B5EF4-FFF2-40B4-BE49-F238E27FC236}">
                <a16:creationId xmlns:a16="http://schemas.microsoft.com/office/drawing/2014/main" id="{51F4B795-86E2-4018-BD0F-4DB054CA6B47}"/>
              </a:ext>
            </a:extLst>
          </p:cNvPr>
          <p:cNvSpPr/>
          <p:nvPr/>
        </p:nvSpPr>
        <p:spPr>
          <a:xfrm>
            <a:off x="11677319" y="4855349"/>
            <a:ext cx="247335" cy="247335"/>
          </a:xfrm>
          <a:prstGeom prst="ellipse">
            <a:avLst/>
          </a:prstGeom>
          <a:solidFill>
            <a:srgbClr val="023E8A">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70" name="Picture 69">
            <a:extLst>
              <a:ext uri="{FF2B5EF4-FFF2-40B4-BE49-F238E27FC236}">
                <a16:creationId xmlns:a16="http://schemas.microsoft.com/office/drawing/2014/main" id="{F0712AA0-F059-44D9-B301-520B00DD6A98}"/>
              </a:ext>
            </a:extLst>
          </p:cNvPr>
          <p:cNvPicPr>
            <a:picLocks noChangeAspect="1"/>
          </p:cNvPicPr>
          <p:nvPr/>
        </p:nvPicPr>
        <p:blipFill>
          <a:blip r:embed="rId17" cstate="print">
            <a:duotone>
              <a:prstClr val="black"/>
              <a:schemeClr val="accent2">
                <a:lumMod val="75000"/>
                <a:tint val="45000"/>
                <a:satMod val="400000"/>
              </a:schemeClr>
            </a:duotone>
            <a:extLst>
              <a:ext uri="{28A0092B-C50C-407E-A947-70E740481C1C}">
                <a14:useLocalDpi xmlns:a14="http://schemas.microsoft.com/office/drawing/2010/main" val="0"/>
              </a:ext>
            </a:extLst>
          </a:blip>
          <a:stretch>
            <a:fillRect/>
          </a:stretch>
        </p:blipFill>
        <p:spPr>
          <a:xfrm rot="20735582">
            <a:off x="10531485" y="3174447"/>
            <a:ext cx="768755" cy="1026799"/>
          </a:xfrm>
          <a:prstGeom prst="rect">
            <a:avLst/>
          </a:prstGeom>
        </p:spPr>
      </p:pic>
      <p:pic>
        <p:nvPicPr>
          <p:cNvPr id="85" name="Picture 84">
            <a:extLst>
              <a:ext uri="{FF2B5EF4-FFF2-40B4-BE49-F238E27FC236}">
                <a16:creationId xmlns:a16="http://schemas.microsoft.com/office/drawing/2014/main" id="{3A79962B-E5C1-4B4C-B7EA-3ABB9A3D21F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509065">
            <a:off x="5573527" y="4175573"/>
            <a:ext cx="385979" cy="978716"/>
          </a:xfrm>
          <a:prstGeom prst="rect">
            <a:avLst/>
          </a:prstGeom>
        </p:spPr>
      </p:pic>
      <p:pic>
        <p:nvPicPr>
          <p:cNvPr id="86" name="Picture 85">
            <a:extLst>
              <a:ext uri="{FF2B5EF4-FFF2-40B4-BE49-F238E27FC236}">
                <a16:creationId xmlns:a16="http://schemas.microsoft.com/office/drawing/2014/main" id="{69D890C3-5630-4A22-8F14-2782182115C9}"/>
              </a:ext>
            </a:extLst>
          </p:cNvPr>
          <p:cNvPicPr>
            <a:picLocks noChangeAspect="1"/>
          </p:cNvPicPr>
          <p:nvPr/>
        </p:nvPicPr>
        <p:blipFill>
          <a:blip r:embed="rId19">
            <a:extLst>
              <a:ext uri="{BEBA8EAE-BF5A-486C-A8C5-ECC9F3942E4B}">
                <a14:imgProps xmlns:a14="http://schemas.microsoft.com/office/drawing/2010/main">
                  <a14:imgLayer r:embed="rId20">
                    <a14:imgEffect>
                      <a14:saturation sat="300000"/>
                    </a14:imgEffect>
                  </a14:imgLayer>
                </a14:imgProps>
              </a:ext>
              <a:ext uri="{28A0092B-C50C-407E-A947-70E740481C1C}">
                <a14:useLocalDpi xmlns:a14="http://schemas.microsoft.com/office/drawing/2010/main" val="0"/>
              </a:ext>
            </a:extLst>
          </a:blip>
          <a:stretch>
            <a:fillRect/>
          </a:stretch>
        </p:blipFill>
        <p:spPr>
          <a:xfrm rot="2783730">
            <a:off x="1040890" y="3826562"/>
            <a:ext cx="1172023" cy="2104732"/>
          </a:xfrm>
          <a:prstGeom prst="rect">
            <a:avLst/>
          </a:prstGeom>
        </p:spPr>
      </p:pic>
      <p:pic>
        <p:nvPicPr>
          <p:cNvPr id="87" name="Picture 86">
            <a:extLst>
              <a:ext uri="{FF2B5EF4-FFF2-40B4-BE49-F238E27FC236}">
                <a16:creationId xmlns:a16="http://schemas.microsoft.com/office/drawing/2014/main" id="{56D511A8-B6B4-4E3F-B069-0996D05C28B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4394865" y="3049090"/>
            <a:ext cx="1099571" cy="659743"/>
          </a:xfrm>
          <a:prstGeom prst="rect">
            <a:avLst/>
          </a:prstGeom>
        </p:spPr>
      </p:pic>
      <p:pic>
        <p:nvPicPr>
          <p:cNvPr id="88" name="Picture 87">
            <a:extLst>
              <a:ext uri="{FF2B5EF4-FFF2-40B4-BE49-F238E27FC236}">
                <a16:creationId xmlns:a16="http://schemas.microsoft.com/office/drawing/2014/main" id="{07F4A7F5-A286-4E4B-A4B0-77AB4EE1D14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rot="20820112">
            <a:off x="6756232" y="4644068"/>
            <a:ext cx="1654829" cy="2344899"/>
          </a:xfrm>
          <a:prstGeom prst="rect">
            <a:avLst/>
          </a:prstGeom>
        </p:spPr>
      </p:pic>
      <p:pic>
        <p:nvPicPr>
          <p:cNvPr id="89" name="Picture 88">
            <a:extLst>
              <a:ext uri="{FF2B5EF4-FFF2-40B4-BE49-F238E27FC236}">
                <a16:creationId xmlns:a16="http://schemas.microsoft.com/office/drawing/2014/main" id="{CC9DD1EB-CA31-4AC4-BCC2-C30F338BD1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232054">
            <a:off x="9451671" y="6005986"/>
            <a:ext cx="2103252" cy="1214071"/>
          </a:xfrm>
          <a:prstGeom prst="rect">
            <a:avLst/>
          </a:prstGeom>
        </p:spPr>
      </p:pic>
      <p:pic>
        <p:nvPicPr>
          <p:cNvPr id="90" name="Picture 89">
            <a:extLst>
              <a:ext uri="{FF2B5EF4-FFF2-40B4-BE49-F238E27FC236}">
                <a16:creationId xmlns:a16="http://schemas.microsoft.com/office/drawing/2014/main" id="{8AFF6CF3-A0CC-4119-B22F-9B47D24AB4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28851">
            <a:off x="1886099" y="5171197"/>
            <a:ext cx="1200380" cy="1826993"/>
          </a:xfrm>
          <a:prstGeom prst="rect">
            <a:avLst/>
          </a:prstGeom>
        </p:spPr>
      </p:pic>
      <p:pic>
        <p:nvPicPr>
          <p:cNvPr id="91" name="Picture 90">
            <a:extLst>
              <a:ext uri="{FF2B5EF4-FFF2-40B4-BE49-F238E27FC236}">
                <a16:creationId xmlns:a16="http://schemas.microsoft.com/office/drawing/2014/main" id="{2D345DF9-F268-412A-9DB2-2796F8AB29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64502" y="5722494"/>
            <a:ext cx="1725759" cy="1278340"/>
          </a:xfrm>
          <a:prstGeom prst="rect">
            <a:avLst/>
          </a:prstGeom>
        </p:spPr>
      </p:pic>
      <p:pic>
        <p:nvPicPr>
          <p:cNvPr id="92" name="Picture 91">
            <a:extLst>
              <a:ext uri="{FF2B5EF4-FFF2-40B4-BE49-F238E27FC236}">
                <a16:creationId xmlns:a16="http://schemas.microsoft.com/office/drawing/2014/main" id="{F0217202-84A9-4AF6-A850-117227670F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590" y="4862994"/>
            <a:ext cx="1829081" cy="2111929"/>
          </a:xfrm>
          <a:prstGeom prst="rect">
            <a:avLst/>
          </a:prstGeom>
        </p:spPr>
      </p:pic>
      <p:sp>
        <p:nvSpPr>
          <p:cNvPr id="97" name="Oval 96">
            <a:extLst>
              <a:ext uri="{FF2B5EF4-FFF2-40B4-BE49-F238E27FC236}">
                <a16:creationId xmlns:a16="http://schemas.microsoft.com/office/drawing/2014/main" id="{81C645E3-952D-40D8-8A05-DC22B8F2F509}"/>
              </a:ext>
            </a:extLst>
          </p:cNvPr>
          <p:cNvSpPr/>
          <p:nvPr/>
        </p:nvSpPr>
        <p:spPr>
          <a:xfrm rot="20904273">
            <a:off x="2004018" y="3804149"/>
            <a:ext cx="205951" cy="205951"/>
          </a:xfrm>
          <a:prstGeom prst="ellipse">
            <a:avLst/>
          </a:prstGeom>
          <a:gradFill flip="none" rotWithShape="1">
            <a:gsLst>
              <a:gs pos="46000">
                <a:schemeClr val="accent4">
                  <a:lumMod val="0"/>
                  <a:lumOff val="100000"/>
                  <a:alpha val="51000"/>
                </a:schemeClr>
              </a:gs>
              <a:gs pos="69000">
                <a:srgbClr val="009CF2">
                  <a:alpha val="45000"/>
                </a:srgbClr>
              </a:gs>
              <a:gs pos="100000">
                <a:srgbClr val="0077B6">
                  <a:alpha val="46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99" name="Oval 98">
            <a:extLst>
              <a:ext uri="{FF2B5EF4-FFF2-40B4-BE49-F238E27FC236}">
                <a16:creationId xmlns:a16="http://schemas.microsoft.com/office/drawing/2014/main" id="{2C1357CC-177B-452F-9F01-8986EFD244AE}"/>
              </a:ext>
            </a:extLst>
          </p:cNvPr>
          <p:cNvSpPr/>
          <p:nvPr/>
        </p:nvSpPr>
        <p:spPr>
          <a:xfrm rot="3390765">
            <a:off x="1886956" y="3196280"/>
            <a:ext cx="280501" cy="280501"/>
          </a:xfrm>
          <a:prstGeom prst="ellipse">
            <a:avLst/>
          </a:prstGeom>
          <a:gradFill flip="none" rotWithShape="1">
            <a:gsLst>
              <a:gs pos="46000">
                <a:schemeClr val="accent4">
                  <a:lumMod val="0"/>
                  <a:lumOff val="100000"/>
                  <a:alpha val="51000"/>
                </a:schemeClr>
              </a:gs>
              <a:gs pos="69000">
                <a:srgbClr val="009CF2">
                  <a:alpha val="45000"/>
                </a:srgbClr>
              </a:gs>
              <a:gs pos="100000">
                <a:srgbClr val="0077B6">
                  <a:alpha val="46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01" name="Oval 100">
            <a:extLst>
              <a:ext uri="{FF2B5EF4-FFF2-40B4-BE49-F238E27FC236}">
                <a16:creationId xmlns:a16="http://schemas.microsoft.com/office/drawing/2014/main" id="{FFA0F022-991F-4DFE-B890-F56E28595033}"/>
              </a:ext>
            </a:extLst>
          </p:cNvPr>
          <p:cNvSpPr/>
          <p:nvPr/>
        </p:nvSpPr>
        <p:spPr>
          <a:xfrm rot="3390765">
            <a:off x="10723077" y="5364896"/>
            <a:ext cx="164475" cy="164475"/>
          </a:xfrm>
          <a:prstGeom prst="ellipse">
            <a:avLst/>
          </a:prstGeom>
          <a:gradFill flip="none" rotWithShape="1">
            <a:gsLst>
              <a:gs pos="46000">
                <a:schemeClr val="accent4">
                  <a:lumMod val="0"/>
                  <a:lumOff val="100000"/>
                  <a:alpha val="51000"/>
                </a:schemeClr>
              </a:gs>
              <a:gs pos="69000">
                <a:srgbClr val="009CF2">
                  <a:alpha val="45000"/>
                </a:srgbClr>
              </a:gs>
              <a:gs pos="100000">
                <a:srgbClr val="0077B6">
                  <a:alpha val="46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02" name="Oval 101">
            <a:extLst>
              <a:ext uri="{FF2B5EF4-FFF2-40B4-BE49-F238E27FC236}">
                <a16:creationId xmlns:a16="http://schemas.microsoft.com/office/drawing/2014/main" id="{A9256B8A-9C43-434A-B198-4EDE9190BB1A}"/>
              </a:ext>
            </a:extLst>
          </p:cNvPr>
          <p:cNvSpPr/>
          <p:nvPr/>
        </p:nvSpPr>
        <p:spPr>
          <a:xfrm rot="3390765">
            <a:off x="10680968" y="5728889"/>
            <a:ext cx="164475" cy="164475"/>
          </a:xfrm>
          <a:prstGeom prst="ellipse">
            <a:avLst/>
          </a:prstGeom>
          <a:gradFill flip="none" rotWithShape="1">
            <a:gsLst>
              <a:gs pos="46000">
                <a:schemeClr val="accent4">
                  <a:lumMod val="0"/>
                  <a:lumOff val="100000"/>
                  <a:alpha val="51000"/>
                </a:schemeClr>
              </a:gs>
              <a:gs pos="69000">
                <a:srgbClr val="009CF2">
                  <a:alpha val="45000"/>
                </a:srgbClr>
              </a:gs>
              <a:gs pos="100000">
                <a:srgbClr val="0077B6">
                  <a:alpha val="46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03" name="Oval 102">
            <a:extLst>
              <a:ext uri="{FF2B5EF4-FFF2-40B4-BE49-F238E27FC236}">
                <a16:creationId xmlns:a16="http://schemas.microsoft.com/office/drawing/2014/main" id="{EF1135C3-1B8A-42FA-ABB2-5705AFC2B12B}"/>
              </a:ext>
            </a:extLst>
          </p:cNvPr>
          <p:cNvSpPr/>
          <p:nvPr/>
        </p:nvSpPr>
        <p:spPr>
          <a:xfrm rot="856175">
            <a:off x="10390458" y="6019478"/>
            <a:ext cx="336471" cy="336471"/>
          </a:xfrm>
          <a:prstGeom prst="ellipse">
            <a:avLst/>
          </a:prstGeom>
          <a:gradFill flip="none" rotWithShape="1">
            <a:gsLst>
              <a:gs pos="46000">
                <a:schemeClr val="accent4">
                  <a:lumMod val="0"/>
                  <a:lumOff val="100000"/>
                  <a:alpha val="51000"/>
                </a:schemeClr>
              </a:gs>
              <a:gs pos="69000">
                <a:srgbClr val="009CF2">
                  <a:alpha val="45000"/>
                </a:srgbClr>
              </a:gs>
              <a:gs pos="100000">
                <a:srgbClr val="0077B6">
                  <a:alpha val="46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04" name="Oval 103">
            <a:extLst>
              <a:ext uri="{FF2B5EF4-FFF2-40B4-BE49-F238E27FC236}">
                <a16:creationId xmlns:a16="http://schemas.microsoft.com/office/drawing/2014/main" id="{B9F788F8-14CB-4C92-B972-ED176D44DFBE}"/>
              </a:ext>
            </a:extLst>
          </p:cNvPr>
          <p:cNvSpPr/>
          <p:nvPr/>
        </p:nvSpPr>
        <p:spPr>
          <a:xfrm rot="20904273">
            <a:off x="10694729" y="6508311"/>
            <a:ext cx="205951" cy="205951"/>
          </a:xfrm>
          <a:prstGeom prst="ellipse">
            <a:avLst/>
          </a:prstGeom>
          <a:gradFill flip="none" rotWithShape="1">
            <a:gsLst>
              <a:gs pos="46000">
                <a:schemeClr val="accent4">
                  <a:lumMod val="0"/>
                  <a:lumOff val="100000"/>
                  <a:alpha val="51000"/>
                </a:schemeClr>
              </a:gs>
              <a:gs pos="69000">
                <a:srgbClr val="009CF2">
                  <a:alpha val="45000"/>
                </a:srgbClr>
              </a:gs>
              <a:gs pos="100000">
                <a:srgbClr val="0077B6">
                  <a:alpha val="46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05" name="Oval 104">
            <a:extLst>
              <a:ext uri="{FF2B5EF4-FFF2-40B4-BE49-F238E27FC236}">
                <a16:creationId xmlns:a16="http://schemas.microsoft.com/office/drawing/2014/main" id="{7615E523-9379-407A-ABAC-3865F46D9E92}"/>
              </a:ext>
            </a:extLst>
          </p:cNvPr>
          <p:cNvSpPr/>
          <p:nvPr/>
        </p:nvSpPr>
        <p:spPr>
          <a:xfrm rot="3390765">
            <a:off x="7316068" y="5543406"/>
            <a:ext cx="280501" cy="280501"/>
          </a:xfrm>
          <a:prstGeom prst="ellipse">
            <a:avLst/>
          </a:prstGeom>
          <a:gradFill flip="none" rotWithShape="1">
            <a:gsLst>
              <a:gs pos="46000">
                <a:schemeClr val="accent4">
                  <a:lumMod val="0"/>
                  <a:lumOff val="100000"/>
                  <a:alpha val="51000"/>
                </a:schemeClr>
              </a:gs>
              <a:gs pos="69000">
                <a:srgbClr val="009CF2">
                  <a:alpha val="45000"/>
                </a:srgbClr>
              </a:gs>
              <a:gs pos="100000">
                <a:srgbClr val="0077B6">
                  <a:alpha val="46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06" name="Oval 105">
            <a:extLst>
              <a:ext uri="{FF2B5EF4-FFF2-40B4-BE49-F238E27FC236}">
                <a16:creationId xmlns:a16="http://schemas.microsoft.com/office/drawing/2014/main" id="{222BD86B-EB1E-4F03-99A9-9136CF538290}"/>
              </a:ext>
            </a:extLst>
          </p:cNvPr>
          <p:cNvSpPr/>
          <p:nvPr/>
        </p:nvSpPr>
        <p:spPr>
          <a:xfrm rot="3390765">
            <a:off x="6920358" y="5269578"/>
            <a:ext cx="280501" cy="280501"/>
          </a:xfrm>
          <a:prstGeom prst="ellipse">
            <a:avLst/>
          </a:prstGeom>
          <a:gradFill flip="none" rotWithShape="1">
            <a:gsLst>
              <a:gs pos="46000">
                <a:schemeClr val="accent4">
                  <a:lumMod val="0"/>
                  <a:lumOff val="100000"/>
                  <a:alpha val="51000"/>
                </a:schemeClr>
              </a:gs>
              <a:gs pos="69000">
                <a:srgbClr val="009CF2">
                  <a:alpha val="45000"/>
                </a:srgbClr>
              </a:gs>
              <a:gs pos="100000">
                <a:srgbClr val="0077B6">
                  <a:alpha val="46000"/>
                </a:srgb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107" name="Picture 106">
            <a:extLst>
              <a:ext uri="{FF2B5EF4-FFF2-40B4-BE49-F238E27FC236}">
                <a16:creationId xmlns:a16="http://schemas.microsoft.com/office/drawing/2014/main" id="{CD0E5FA0-6260-4EE9-B110-EBAEC97CADD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235192">
            <a:off x="3848415" y="6048950"/>
            <a:ext cx="1279687" cy="748855"/>
          </a:xfrm>
          <a:prstGeom prst="rect">
            <a:avLst/>
          </a:prstGeom>
        </p:spPr>
      </p:pic>
      <p:pic>
        <p:nvPicPr>
          <p:cNvPr id="108" name="Picture 107">
            <a:extLst>
              <a:ext uri="{FF2B5EF4-FFF2-40B4-BE49-F238E27FC236}">
                <a16:creationId xmlns:a16="http://schemas.microsoft.com/office/drawing/2014/main" id="{19250DEB-E2F2-4776-B22E-79044D8E63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6988761">
            <a:off x="3616637" y="4336178"/>
            <a:ext cx="1279687" cy="791713"/>
          </a:xfrm>
          <a:prstGeom prst="rect">
            <a:avLst/>
          </a:prstGeom>
        </p:spPr>
      </p:pic>
      <p:pic>
        <p:nvPicPr>
          <p:cNvPr id="110" name="Picture 109">
            <a:extLst>
              <a:ext uri="{FF2B5EF4-FFF2-40B4-BE49-F238E27FC236}">
                <a16:creationId xmlns:a16="http://schemas.microsoft.com/office/drawing/2014/main" id="{23CD6FC4-FCFB-43E6-82E2-9525C935A04C}"/>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468520" y="3907121"/>
            <a:ext cx="1073520" cy="489499"/>
          </a:xfrm>
          <a:prstGeom prst="rect">
            <a:avLst/>
          </a:prstGeom>
        </p:spPr>
      </p:pic>
      <p:pic>
        <p:nvPicPr>
          <p:cNvPr id="111" name="Picture 110">
            <a:extLst>
              <a:ext uri="{FF2B5EF4-FFF2-40B4-BE49-F238E27FC236}">
                <a16:creationId xmlns:a16="http://schemas.microsoft.com/office/drawing/2014/main" id="{7DDA4ED5-AA6D-4C6F-BBBD-1ECFC0BC893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flipH="1">
            <a:off x="10931481" y="4989089"/>
            <a:ext cx="1073520" cy="489499"/>
          </a:xfrm>
          <a:prstGeom prst="rect">
            <a:avLst/>
          </a:prstGeom>
        </p:spPr>
      </p:pic>
      <p:pic>
        <p:nvPicPr>
          <p:cNvPr id="112" name="Picture 111">
            <a:extLst>
              <a:ext uri="{FF2B5EF4-FFF2-40B4-BE49-F238E27FC236}">
                <a16:creationId xmlns:a16="http://schemas.microsoft.com/office/drawing/2014/main" id="{1617E372-A09E-47E8-93BC-A61BA9D3F3CA}"/>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152200" y="6235991"/>
            <a:ext cx="587147" cy="557228"/>
          </a:xfrm>
          <a:prstGeom prst="rect">
            <a:avLst/>
          </a:prstGeom>
        </p:spPr>
      </p:pic>
      <p:pic>
        <p:nvPicPr>
          <p:cNvPr id="113" name="图片 22">
            <a:extLst>
              <a:ext uri="{FF2B5EF4-FFF2-40B4-BE49-F238E27FC236}">
                <a16:creationId xmlns:a16="http://schemas.microsoft.com/office/drawing/2014/main" id="{B1C6C8AD-3B8F-43A4-B714-D75AF0CAD60B}"/>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flipH="1">
            <a:off x="2000295" y="-46781"/>
            <a:ext cx="1342288" cy="1475449"/>
          </a:xfrm>
          <a:prstGeom prst="rect">
            <a:avLst/>
          </a:prstGeom>
        </p:spPr>
      </p:pic>
      <p:pic>
        <p:nvPicPr>
          <p:cNvPr id="114" name="Picture 113">
            <a:extLst>
              <a:ext uri="{FF2B5EF4-FFF2-40B4-BE49-F238E27FC236}">
                <a16:creationId xmlns:a16="http://schemas.microsoft.com/office/drawing/2014/main" id="{4075C52C-8680-4793-9442-BBD15BA4F9D9}"/>
              </a:ext>
            </a:extLst>
          </p:cNvPr>
          <p:cNvPicPr>
            <a:picLocks noChangeAspect="1"/>
          </p:cNvPicPr>
          <p:nvPr/>
        </p:nvPicPr>
        <p:blipFill>
          <a:blip r:embed="rId27">
            <a:extLst>
              <a:ext uri="{BEBA8EAE-BF5A-486C-A8C5-ECC9F3942E4B}">
                <a14:imgProps xmlns:a14="http://schemas.microsoft.com/office/drawing/2010/main">
                  <a14:imgLayer r:embed="rId28">
                    <a14:imgEffect>
                      <a14:saturation sat="300000"/>
                    </a14:imgEffect>
                  </a14:imgLayer>
                </a14:imgProps>
              </a:ext>
              <a:ext uri="{28A0092B-C50C-407E-A947-70E740481C1C}">
                <a14:useLocalDpi xmlns:a14="http://schemas.microsoft.com/office/drawing/2010/main" val="0"/>
              </a:ext>
            </a:extLst>
          </a:blip>
          <a:stretch>
            <a:fillRect/>
          </a:stretch>
        </p:blipFill>
        <p:spPr>
          <a:xfrm>
            <a:off x="12706727" y="4233239"/>
            <a:ext cx="3242521" cy="1027488"/>
          </a:xfrm>
          <a:prstGeom prst="rect">
            <a:avLst/>
          </a:prstGeom>
        </p:spPr>
      </p:pic>
      <p:pic>
        <p:nvPicPr>
          <p:cNvPr id="115" name="图片 22">
            <a:extLst>
              <a:ext uri="{FF2B5EF4-FFF2-40B4-BE49-F238E27FC236}">
                <a16:creationId xmlns:a16="http://schemas.microsoft.com/office/drawing/2014/main" id="{1C551E9F-B1B9-4E1C-BB6F-76F9680B633A}"/>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flipH="1">
            <a:off x="7874791" y="910786"/>
            <a:ext cx="1342288" cy="1475449"/>
          </a:xfrm>
          <a:prstGeom prst="rect">
            <a:avLst/>
          </a:prstGeom>
        </p:spPr>
      </p:pic>
      <p:pic>
        <p:nvPicPr>
          <p:cNvPr id="71" name="图片 22">
            <a:extLst>
              <a:ext uri="{FF2B5EF4-FFF2-40B4-BE49-F238E27FC236}">
                <a16:creationId xmlns:a16="http://schemas.microsoft.com/office/drawing/2014/main" id="{56D4DC73-E08B-4920-9F8E-15EA481896D5}"/>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flipH="1">
            <a:off x="2483499" y="3271534"/>
            <a:ext cx="1342288" cy="1475449"/>
          </a:xfrm>
          <a:prstGeom prst="rect">
            <a:avLst/>
          </a:prstGeom>
        </p:spPr>
      </p:pic>
      <p:pic>
        <p:nvPicPr>
          <p:cNvPr id="72" name="图片 22">
            <a:extLst>
              <a:ext uri="{FF2B5EF4-FFF2-40B4-BE49-F238E27FC236}">
                <a16:creationId xmlns:a16="http://schemas.microsoft.com/office/drawing/2014/main" id="{C086AA4E-5C44-4C67-95B3-310873F554AA}"/>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flipH="1">
            <a:off x="9887549" y="195189"/>
            <a:ext cx="1342288" cy="1475449"/>
          </a:xfrm>
          <a:prstGeom prst="rect">
            <a:avLst/>
          </a:prstGeom>
        </p:spPr>
      </p:pic>
      <p:pic>
        <p:nvPicPr>
          <p:cNvPr id="73" name="图片 22">
            <a:extLst>
              <a:ext uri="{FF2B5EF4-FFF2-40B4-BE49-F238E27FC236}">
                <a16:creationId xmlns:a16="http://schemas.microsoft.com/office/drawing/2014/main" id="{0E2A7994-E2BB-4455-B2E0-7E1A75738C26}"/>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flipH="1">
            <a:off x="7830427" y="3891377"/>
            <a:ext cx="1342288" cy="1475449"/>
          </a:xfrm>
          <a:prstGeom prst="rect">
            <a:avLst/>
          </a:prstGeom>
        </p:spPr>
      </p:pic>
      <p:pic>
        <p:nvPicPr>
          <p:cNvPr id="82" name="Picture 81">
            <a:extLst>
              <a:ext uri="{FF2B5EF4-FFF2-40B4-BE49-F238E27FC236}">
                <a16:creationId xmlns:a16="http://schemas.microsoft.com/office/drawing/2014/main" id="{896C0C32-7803-42F4-8958-B6EB4580EB60}"/>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22189" y="1038170"/>
            <a:ext cx="354649" cy="3326367"/>
          </a:xfrm>
          <a:prstGeom prst="rect">
            <a:avLst/>
          </a:prstGeom>
        </p:spPr>
      </p:pic>
      <p:pic>
        <p:nvPicPr>
          <p:cNvPr id="83" name="Picture 82">
            <a:extLst>
              <a:ext uri="{FF2B5EF4-FFF2-40B4-BE49-F238E27FC236}">
                <a16:creationId xmlns:a16="http://schemas.microsoft.com/office/drawing/2014/main" id="{A4693C88-CE50-4089-95A1-5790E1CCA13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674213" y="734154"/>
            <a:ext cx="354649" cy="3326367"/>
          </a:xfrm>
          <a:prstGeom prst="rect">
            <a:avLst/>
          </a:prstGeom>
        </p:spPr>
      </p:pic>
      <p:pic>
        <p:nvPicPr>
          <p:cNvPr id="93" name="Picture 92">
            <a:extLst>
              <a:ext uri="{FF2B5EF4-FFF2-40B4-BE49-F238E27FC236}">
                <a16:creationId xmlns:a16="http://schemas.microsoft.com/office/drawing/2014/main" id="{B9287EED-DFDD-4359-B437-5CE9E566D6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31284" y="987550"/>
            <a:ext cx="354649" cy="3326367"/>
          </a:xfrm>
          <a:prstGeom prst="rect">
            <a:avLst/>
          </a:prstGeom>
        </p:spPr>
      </p:pic>
      <p:pic>
        <p:nvPicPr>
          <p:cNvPr id="94" name="Picture 93">
            <a:extLst>
              <a:ext uri="{FF2B5EF4-FFF2-40B4-BE49-F238E27FC236}">
                <a16:creationId xmlns:a16="http://schemas.microsoft.com/office/drawing/2014/main" id="{AA006F9A-4375-44C0-AC59-C0B24FE27F8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570558" y="3615646"/>
            <a:ext cx="354649" cy="3326367"/>
          </a:xfrm>
          <a:prstGeom prst="rect">
            <a:avLst/>
          </a:prstGeom>
        </p:spPr>
      </p:pic>
      <p:pic>
        <p:nvPicPr>
          <p:cNvPr id="3" name="nhạc vui">
            <a:hlinkClick r:id="" action="ppaction://media"/>
            <a:extLst>
              <a:ext uri="{FF2B5EF4-FFF2-40B4-BE49-F238E27FC236}">
                <a16:creationId xmlns:a16="http://schemas.microsoft.com/office/drawing/2014/main" id="{7B81DB35-EED3-4DAF-BF96-5610C8258020}"/>
              </a:ext>
            </a:extLst>
          </p:cNvPr>
          <p:cNvPicPr>
            <a:picLocks noChangeAspect="1"/>
          </p:cNvPicPr>
          <p:nvPr>
            <a:audioFile r:link="rId2"/>
            <p:extLst>
              <p:ext uri="{DAA4B4D4-6D71-4841-9C94-3DE7FCFB9230}">
                <p14:media xmlns:p14="http://schemas.microsoft.com/office/powerpoint/2010/main" r:embed="rId1"/>
              </p:ext>
            </p:extLst>
          </p:nvPr>
        </p:nvPicPr>
        <p:blipFill>
          <a:blip r:embed="rId30"/>
          <a:stretch>
            <a:fillRect/>
          </a:stretch>
        </p:blipFill>
        <p:spPr>
          <a:xfrm>
            <a:off x="-2045153" y="-131528"/>
            <a:ext cx="1545659" cy="1545659"/>
          </a:xfrm>
          <a:prstGeom prst="rect">
            <a:avLst/>
          </a:prstGeom>
        </p:spPr>
      </p:pic>
      <p:pic>
        <p:nvPicPr>
          <p:cNvPr id="95" name="Picture 94">
            <a:extLst>
              <a:ext uri="{FF2B5EF4-FFF2-40B4-BE49-F238E27FC236}">
                <a16:creationId xmlns:a16="http://schemas.microsoft.com/office/drawing/2014/main" id="{41448F53-1EDE-4701-B042-E7B541A8ACC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flipH="1">
            <a:off x="13047371" y="4464196"/>
            <a:ext cx="1098355" cy="685081"/>
          </a:xfrm>
          <a:prstGeom prst="rect">
            <a:avLst/>
          </a:prstGeom>
        </p:spPr>
      </p:pic>
      <p:pic>
        <p:nvPicPr>
          <p:cNvPr id="109" name="Picture 108" descr="A picture containing diagram&#10;&#10;Description automatically generated">
            <a:extLst>
              <a:ext uri="{FF2B5EF4-FFF2-40B4-BE49-F238E27FC236}">
                <a16:creationId xmlns:a16="http://schemas.microsoft.com/office/drawing/2014/main" id="{85E246ED-CF6C-4EA8-89CB-3A6ECA97D482}"/>
              </a:ext>
            </a:extLst>
          </p:cNvPr>
          <p:cNvPicPr>
            <a:picLocks noChangeAspect="1"/>
          </p:cNvPicPr>
          <p:nvPr/>
        </p:nvPicPr>
        <p:blipFill rotWithShape="1">
          <a:blip r:embed="rId32" cstate="print">
            <a:extLst>
              <a:ext uri="{BEBA8EAE-BF5A-486C-A8C5-ECC9F3942E4B}">
                <a14:imgProps xmlns:a14="http://schemas.microsoft.com/office/drawing/2010/main">
                  <a14:imgLayer r:embed="rId33">
                    <a14:imgEffect>
                      <a14:backgroundRemoval t="68702" b="91549" l="54940" r="95042">
                        <a14:foregroundMark x1="63288" y1="79296" x2="92162" y2="81035"/>
                        <a14:foregroundMark x1="72986" y1="77800" x2="65038" y2="83583"/>
                        <a14:foregroundMark x1="63471" y1="78447" x2="68392" y2="83300"/>
                        <a14:foregroundMark x1="68392" y1="83300" x2="76741" y2="81440"/>
                        <a14:foregroundMark x1="76741" y1="81440" x2="69267" y2="83259"/>
                        <a14:foregroundMark x1="69267" y1="83259" x2="78345" y2="80873"/>
                        <a14:foregroundMark x1="78345" y1="80873" x2="67554" y2="80146"/>
                        <a14:foregroundMark x1="67554" y1="80146" x2="69304" y2="81682"/>
                        <a14:foregroundMark x1="61939" y1="78002" x2="70580" y2="77638"/>
                        <a14:foregroundMark x1="70580" y1="77638" x2="82464" y2="78447"/>
                        <a14:foregroundMark x1="65038" y1="83381" x2="81517" y2="85968"/>
                        <a14:foregroundMark x1="84214" y1="76506" x2="85199" y2="86413"/>
                        <a14:foregroundMark x1="85199" y1="86413" x2="85199" y2="86413"/>
                        <a14:foregroundMark x1="85600" y1="79094" x2="85600" y2="79094"/>
                        <a14:foregroundMark x1="80933" y1="82329" x2="80933" y2="82329"/>
                        <a14:foregroundMark x1="85381" y1="77800" x2="85381" y2="77800"/>
                        <a14:foregroundMark x1="85600" y1="79094" x2="85600" y2="83381"/>
                        <a14:foregroundMark x1="63872" y1="81237" x2="65221" y2="81440"/>
                        <a14:foregroundMark x1="63106" y1="86171" x2="65221" y2="85766"/>
                        <a14:foregroundMark x1="64856" y1="85119" x2="64856" y2="85119"/>
                        <a14:foregroundMark x1="65804" y1="84230" x2="64273" y2="84472"/>
                        <a14:foregroundMark x1="74736" y1="84027" x2="76668" y2="83825"/>
                        <a14:foregroundMark x1="75684" y1="82087" x2="76085" y2="83381"/>
                        <a14:foregroundMark x1="63288" y1="84674" x2="63288" y2="84674"/>
                        <a14:foregroundMark x1="79366" y1="81237" x2="78782" y2="85321"/>
                        <a14:foregroundMark x1="80751" y1="81682" x2="81517" y2="81884"/>
                        <a14:foregroundMark x1="81918" y1="84230" x2="81918" y2="84230"/>
                        <a14:foregroundMark x1="87532" y1="78002" x2="88115" y2="77800"/>
                        <a14:foregroundMark x1="54940" y1="81682" x2="54940" y2="81682"/>
                        <a14:foregroundMark x1="80933" y1="82329" x2="81918" y2="83825"/>
                        <a14:foregroundMark x1="85600" y1="83381" x2="85600" y2="84674"/>
                      </a14:backgroundRemoval>
                    </a14:imgEffect>
                  </a14:imgLayer>
                </a14:imgProps>
              </a:ext>
              <a:ext uri="{28A0092B-C50C-407E-A947-70E740481C1C}">
                <a14:useLocalDpi xmlns:a14="http://schemas.microsoft.com/office/drawing/2010/main" val="0"/>
              </a:ext>
            </a:extLst>
          </a:blip>
          <a:srcRect l="50741" t="65888" b="5589"/>
          <a:stretch/>
        </p:blipFill>
        <p:spPr>
          <a:xfrm>
            <a:off x="4371547" y="2820493"/>
            <a:ext cx="3427893" cy="1789609"/>
          </a:xfrm>
          <a:prstGeom prst="rect">
            <a:avLst/>
          </a:prstGeom>
        </p:spPr>
      </p:pic>
      <p:grpSp>
        <p:nvGrpSpPr>
          <p:cNvPr id="117" name="Group 116">
            <a:extLst>
              <a:ext uri="{FF2B5EF4-FFF2-40B4-BE49-F238E27FC236}">
                <a16:creationId xmlns:a16="http://schemas.microsoft.com/office/drawing/2014/main" id="{EA8DECE9-D545-4E6D-90AC-9DE36228EA5E}"/>
              </a:ext>
            </a:extLst>
          </p:cNvPr>
          <p:cNvGrpSpPr/>
          <p:nvPr/>
        </p:nvGrpSpPr>
        <p:grpSpPr>
          <a:xfrm>
            <a:off x="600661" y="791108"/>
            <a:ext cx="12675737" cy="1325907"/>
            <a:chOff x="1766870" y="987951"/>
            <a:chExt cx="9485618" cy="1325908"/>
          </a:xfrm>
        </p:grpSpPr>
        <p:sp>
          <p:nvSpPr>
            <p:cNvPr id="118" name="TextBox 117">
              <a:extLst>
                <a:ext uri="{FF2B5EF4-FFF2-40B4-BE49-F238E27FC236}">
                  <a16:creationId xmlns:a16="http://schemas.microsoft.com/office/drawing/2014/main" id="{B6908062-2344-4613-B413-B8BAE63B624F}"/>
                </a:ext>
              </a:extLst>
            </p:cNvPr>
            <p:cNvSpPr txBox="1"/>
            <p:nvPr/>
          </p:nvSpPr>
          <p:spPr>
            <a:xfrm>
              <a:off x="1780986" y="987951"/>
              <a:ext cx="9471502" cy="132344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w="234950">
                    <a:solidFill>
                      <a:prstClr val="white"/>
                    </a:solidFill>
                  </a:ln>
                  <a:solidFill>
                    <a:prstClr val="white"/>
                  </a:solidFill>
                  <a:effectLst>
                    <a:glow rad="63500">
                      <a:srgbClr val="4472C4">
                        <a:satMod val="175000"/>
                        <a:alpha val="40000"/>
                      </a:srgbClr>
                    </a:glow>
                    <a:reflection blurRad="6350" stA="55000" endA="300" endPos="45500" dir="5400000" sy="-100000" algn="bl" rotWithShape="0"/>
                  </a:effectLst>
                  <a:uLnTx/>
                  <a:uFillTx/>
                  <a:latin typeface="#9Slide07 IcielStormtrooper" panose="020B0500000000000000" pitchFamily="34" charset="0"/>
                  <a:ea typeface="+mn-ea"/>
                  <a:cs typeface="Arial"/>
                  <a:sym typeface="Arial"/>
                </a:rPr>
                <a:t>KHO BÁU ĐẠI DƯƠNG</a:t>
              </a:r>
            </a:p>
          </p:txBody>
        </p:sp>
        <p:sp>
          <p:nvSpPr>
            <p:cNvPr id="119" name="TextBox 118">
              <a:extLst>
                <a:ext uri="{FF2B5EF4-FFF2-40B4-BE49-F238E27FC236}">
                  <a16:creationId xmlns:a16="http://schemas.microsoft.com/office/drawing/2014/main" id="{3E713740-9904-4C3A-BF38-0889EEFE396A}"/>
                </a:ext>
              </a:extLst>
            </p:cNvPr>
            <p:cNvSpPr txBox="1"/>
            <p:nvPr/>
          </p:nvSpPr>
          <p:spPr>
            <a:xfrm>
              <a:off x="1766870" y="990419"/>
              <a:ext cx="8542629" cy="1323440"/>
            </a:xfrm>
            <a:prstGeom prst="rect">
              <a:avLst/>
            </a:prstGeom>
            <a:noFill/>
          </p:spPr>
          <p:txBody>
            <a:bodyPr wrap="square" rtlCol="0">
              <a:spAutoFit/>
              <a:scene3d>
                <a:camera prst="orthographicFront"/>
                <a:lightRig rig="threePt" dir="t"/>
              </a:scene3d>
              <a:sp3d extrusionH="57150">
                <a:bevelT w="57150" h="38100" prst="artDeco"/>
              </a:sp3d>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dirty="0">
                  <a:ln>
                    <a:solidFill>
                      <a:srgbClr val="5B9BD5">
                        <a:lumMod val="50000"/>
                      </a:srgbClr>
                    </a:solidFill>
                  </a:ln>
                  <a:gradFill>
                    <a:gsLst>
                      <a:gs pos="0">
                        <a:srgbClr val="4472C4">
                          <a:lumMod val="5000"/>
                          <a:lumOff val="95000"/>
                        </a:srgbClr>
                      </a:gs>
                      <a:gs pos="25000">
                        <a:srgbClr val="5B9BD5">
                          <a:lumMod val="50000"/>
                        </a:srgbClr>
                      </a:gs>
                      <a:gs pos="46000">
                        <a:srgbClr val="5B9BD5">
                          <a:lumMod val="60000"/>
                          <a:lumOff val="40000"/>
                        </a:srgbClr>
                      </a:gs>
                      <a:gs pos="70000">
                        <a:srgbClr val="D63A75"/>
                      </a:gs>
                      <a:gs pos="90000">
                        <a:srgbClr val="ED7D31">
                          <a:lumMod val="75000"/>
                        </a:srgbClr>
                      </a:gs>
                    </a:gsLst>
                    <a:lin ang="5400000" scaled="1"/>
                  </a:gradFill>
                  <a:effectLst>
                    <a:glow rad="63500">
                      <a:srgbClr val="4472C4">
                        <a:satMod val="175000"/>
                        <a:alpha val="40000"/>
                      </a:srgbClr>
                    </a:glow>
                    <a:reflection blurRad="6350" stA="55000" endA="300" endPos="45500" dir="5400000" sy="-100000" algn="bl" rotWithShape="0"/>
                  </a:effectLst>
                  <a:uLnTx/>
                  <a:uFillTx/>
                  <a:latin typeface="#9Slide07 IcielStormtrooper" panose="020B0500000000000000" pitchFamily="34" charset="0"/>
                  <a:ea typeface="+mn-ea"/>
                  <a:cs typeface="Arial"/>
                  <a:sym typeface="Arial"/>
                </a:rPr>
                <a:t>KHO BÁU ĐẠI DƯƠNG</a:t>
              </a:r>
            </a:p>
          </p:txBody>
        </p:sp>
      </p:grpSp>
      <p:pic>
        <p:nvPicPr>
          <p:cNvPr id="96" name="Picture 95">
            <a:extLst>
              <a:ext uri="{FF2B5EF4-FFF2-40B4-BE49-F238E27FC236}">
                <a16:creationId xmlns:a16="http://schemas.microsoft.com/office/drawing/2014/main" id="{2F47AE15-59B5-49E3-B387-F2F78052A1E0}"/>
              </a:ext>
            </a:extLst>
          </p:cNvPr>
          <p:cNvPicPr>
            <a:picLocks noChangeAspect="1"/>
          </p:cNvPicPr>
          <p:nvPr/>
        </p:nvPicPr>
        <p:blipFill>
          <a:blip r:embed="rId34" cstate="print">
            <a:duotone>
              <a:prstClr val="black"/>
              <a:srgbClr val="0070C0">
                <a:tint val="45000"/>
                <a:satMod val="400000"/>
              </a:srgbClr>
            </a:duotone>
            <a:extLst>
              <a:ext uri="{28A0092B-C50C-407E-A947-70E740481C1C}">
                <a14:useLocalDpi xmlns:a14="http://schemas.microsoft.com/office/drawing/2010/main" val="0"/>
              </a:ext>
            </a:extLst>
          </a:blip>
          <a:stretch>
            <a:fillRect/>
          </a:stretch>
        </p:blipFill>
        <p:spPr>
          <a:xfrm flipH="1">
            <a:off x="12694185" y="239673"/>
            <a:ext cx="1331645" cy="830592"/>
          </a:xfrm>
          <a:prstGeom prst="rect">
            <a:avLst/>
          </a:prstGeom>
        </p:spPr>
      </p:pic>
    </p:spTree>
    <p:extLst>
      <p:ext uri="{BB962C8B-B14F-4D97-AF65-F5344CB8AC3E}">
        <p14:creationId xmlns:p14="http://schemas.microsoft.com/office/powerpoint/2010/main" val="116810491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1000"/>
                                  </p:stCondLst>
                                  <p:childTnLst>
                                    <p:anim calcmode="discrete" valueType="str">
                                      <p:cBhvr>
                                        <p:cTn id="6" dur="1600" fill="hold"/>
                                        <p:tgtEl>
                                          <p:spTgt spid="75"/>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600"/>
                                  </p:stCondLst>
                                  <p:childTnLst>
                                    <p:anim calcmode="discrete" valueType="str">
                                      <p:cBhvr>
                                        <p:cTn id="8" dur="1300" fill="hold"/>
                                        <p:tgtEl>
                                          <p:spTgt spid="76"/>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childTnLst>
                                    <p:anim calcmode="discrete" valueType="str">
                                      <p:cBhvr>
                                        <p:cTn id="10" dur="1700" fill="hold"/>
                                        <p:tgtEl>
                                          <p:spTgt spid="77"/>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1300"/>
                                  </p:stCondLst>
                                  <p:childTnLst>
                                    <p:anim calcmode="discrete" valueType="str">
                                      <p:cBhvr>
                                        <p:cTn id="12" dur="2000" fill="hold"/>
                                        <p:tgtEl>
                                          <p:spTgt spid="78"/>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grpId="0" nodeType="withEffect">
                                  <p:stCondLst>
                                    <p:cond delay="600"/>
                                  </p:stCondLst>
                                  <p:childTnLst>
                                    <p:anim calcmode="discrete" valueType="str">
                                      <p:cBhvr>
                                        <p:cTn id="14" dur="2100" fill="hold"/>
                                        <p:tgtEl>
                                          <p:spTgt spid="79"/>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grpId="0" nodeType="withEffect">
                                  <p:stCondLst>
                                    <p:cond delay="400"/>
                                  </p:stCondLst>
                                  <p:childTnLst>
                                    <p:anim calcmode="discrete" valueType="str">
                                      <p:cBhvr>
                                        <p:cTn id="16" dur="1200" fill="hold"/>
                                        <p:tgtEl>
                                          <p:spTgt spid="62"/>
                                        </p:tgtEl>
                                        <p:attrNameLst>
                                          <p:attrName>style.visibility</p:attrName>
                                        </p:attrNameLst>
                                      </p:cBhvr>
                                      <p:tavLst>
                                        <p:tav tm="0">
                                          <p:val>
                                            <p:strVal val="hidden"/>
                                          </p:val>
                                        </p:tav>
                                        <p:tav tm="50000">
                                          <p:val>
                                            <p:strVal val="visible"/>
                                          </p:val>
                                        </p:tav>
                                      </p:tavLst>
                                    </p:anim>
                                  </p:childTnLst>
                                </p:cTn>
                              </p:par>
                              <p:par>
                                <p:cTn id="17" presetID="35" presetClass="emph" presetSubtype="0" repeatCount="indefinite" fill="hold" grpId="0" nodeType="withEffect">
                                  <p:stCondLst>
                                    <p:cond delay="700"/>
                                  </p:stCondLst>
                                  <p:childTnLst>
                                    <p:anim calcmode="discrete" valueType="str">
                                      <p:cBhvr>
                                        <p:cTn id="18" dur="1700" fill="hold"/>
                                        <p:tgtEl>
                                          <p:spTgt spid="61"/>
                                        </p:tgtEl>
                                        <p:attrNameLst>
                                          <p:attrName>style.visibility</p:attrName>
                                        </p:attrNameLst>
                                      </p:cBhvr>
                                      <p:tavLst>
                                        <p:tav tm="0">
                                          <p:val>
                                            <p:strVal val="hidden"/>
                                          </p:val>
                                        </p:tav>
                                        <p:tav tm="50000">
                                          <p:val>
                                            <p:strVal val="visible"/>
                                          </p:val>
                                        </p:tav>
                                      </p:tavLst>
                                    </p:anim>
                                  </p:childTnLst>
                                </p:cTn>
                              </p:par>
                              <p:par>
                                <p:cTn id="19" presetID="35" presetClass="emph" presetSubtype="0" repeatCount="indefinite" fill="hold" grpId="0" nodeType="withEffect">
                                  <p:stCondLst>
                                    <p:cond delay="0"/>
                                  </p:stCondLst>
                                  <p:childTnLst>
                                    <p:anim calcmode="discrete" valueType="str">
                                      <p:cBhvr>
                                        <p:cTn id="20" dur="1300" fill="hold"/>
                                        <p:tgtEl>
                                          <p:spTgt spid="60"/>
                                        </p:tgtEl>
                                        <p:attrNameLst>
                                          <p:attrName>style.visibility</p:attrName>
                                        </p:attrNameLst>
                                      </p:cBhvr>
                                      <p:tavLst>
                                        <p:tav tm="0">
                                          <p:val>
                                            <p:strVal val="hidden"/>
                                          </p:val>
                                        </p:tav>
                                        <p:tav tm="50000">
                                          <p:val>
                                            <p:strVal val="visible"/>
                                          </p:val>
                                        </p:tav>
                                      </p:tavLst>
                                    </p:anim>
                                  </p:childTnLst>
                                </p:cTn>
                              </p:par>
                              <p:par>
                                <p:cTn id="21" presetID="35" presetClass="emph" presetSubtype="0" repeatCount="indefinite" fill="hold" grpId="0" nodeType="withEffect">
                                  <p:stCondLst>
                                    <p:cond delay="400"/>
                                  </p:stCondLst>
                                  <p:childTnLst>
                                    <p:anim calcmode="discrete" valueType="str">
                                      <p:cBhvr>
                                        <p:cTn id="22" dur="2200" fill="hold"/>
                                        <p:tgtEl>
                                          <p:spTgt spid="59"/>
                                        </p:tgtEl>
                                        <p:attrNameLst>
                                          <p:attrName>style.visibility</p:attrName>
                                        </p:attrNameLst>
                                      </p:cBhvr>
                                      <p:tavLst>
                                        <p:tav tm="0">
                                          <p:val>
                                            <p:strVal val="hidden"/>
                                          </p:val>
                                        </p:tav>
                                        <p:tav tm="50000">
                                          <p:val>
                                            <p:strVal val="visible"/>
                                          </p:val>
                                        </p:tav>
                                      </p:tavLst>
                                    </p:anim>
                                  </p:childTnLst>
                                </p:cTn>
                              </p:par>
                              <p:par>
                                <p:cTn id="23" presetID="35" presetClass="emph" presetSubtype="0" repeatCount="indefinite" fill="hold" grpId="0" nodeType="withEffect">
                                  <p:stCondLst>
                                    <p:cond delay="400"/>
                                  </p:stCondLst>
                                  <p:childTnLst>
                                    <p:anim calcmode="discrete" valueType="str">
                                      <p:cBhvr>
                                        <p:cTn id="24" dur="1600" fill="hold"/>
                                        <p:tgtEl>
                                          <p:spTgt spid="81"/>
                                        </p:tgtEl>
                                        <p:attrNameLst>
                                          <p:attrName>style.visibility</p:attrName>
                                        </p:attrNameLst>
                                      </p:cBhvr>
                                      <p:tavLst>
                                        <p:tav tm="0">
                                          <p:val>
                                            <p:strVal val="hidden"/>
                                          </p:val>
                                        </p:tav>
                                        <p:tav tm="50000">
                                          <p:val>
                                            <p:strVal val="visible"/>
                                          </p:val>
                                        </p:tav>
                                      </p:tavLst>
                                    </p:anim>
                                  </p:childTnLst>
                                </p:cTn>
                              </p:par>
                              <p:par>
                                <p:cTn id="25" presetID="35" presetClass="emph" presetSubtype="0" repeatCount="indefinite" fill="hold" grpId="0" nodeType="withEffect">
                                  <p:stCondLst>
                                    <p:cond delay="500"/>
                                  </p:stCondLst>
                                  <p:childTnLst>
                                    <p:anim calcmode="discrete" valueType="str">
                                      <p:cBhvr>
                                        <p:cTn id="26" dur="1500" fill="hold"/>
                                        <p:tgtEl>
                                          <p:spTgt spid="80"/>
                                        </p:tgtEl>
                                        <p:attrNameLst>
                                          <p:attrName>style.visibility</p:attrName>
                                        </p:attrNameLst>
                                      </p:cBhvr>
                                      <p:tavLst>
                                        <p:tav tm="0">
                                          <p:val>
                                            <p:strVal val="hidden"/>
                                          </p:val>
                                        </p:tav>
                                        <p:tav tm="50000">
                                          <p:val>
                                            <p:strVal val="visible"/>
                                          </p:val>
                                        </p:tav>
                                      </p:tavLst>
                                    </p:anim>
                                  </p:childTnLst>
                                </p:cTn>
                              </p:par>
                              <p:par>
                                <p:cTn id="27" presetID="8" presetClass="emph" presetSubtype="0" repeatCount="indefinite" autoRev="1" fill="hold" nodeType="withEffect">
                                  <p:stCondLst>
                                    <p:cond delay="0"/>
                                  </p:stCondLst>
                                  <p:childTnLst>
                                    <p:animRot by="600000">
                                      <p:cBhvr>
                                        <p:cTn id="28" dur="2500" fill="hold"/>
                                        <p:tgtEl>
                                          <p:spTgt spid="18"/>
                                        </p:tgtEl>
                                        <p:attrNameLst>
                                          <p:attrName>r</p:attrName>
                                        </p:attrNameLst>
                                      </p:cBhvr>
                                    </p:animRot>
                                  </p:childTnLst>
                                </p:cTn>
                              </p:par>
                              <p:par>
                                <p:cTn id="29" presetID="8" presetClass="emph" presetSubtype="0" repeatCount="indefinite" autoRev="1" fill="hold" nodeType="withEffect">
                                  <p:stCondLst>
                                    <p:cond delay="0"/>
                                  </p:stCondLst>
                                  <p:childTnLst>
                                    <p:animRot by="600000">
                                      <p:cBhvr>
                                        <p:cTn id="30" dur="2000" fill="hold"/>
                                        <p:tgtEl>
                                          <p:spTgt spid="17"/>
                                        </p:tgtEl>
                                        <p:attrNameLst>
                                          <p:attrName>r</p:attrName>
                                        </p:attrNameLst>
                                      </p:cBhvr>
                                    </p:animRot>
                                  </p:childTnLst>
                                </p:cTn>
                              </p:par>
                              <p:par>
                                <p:cTn id="31" presetID="8" presetClass="emph" presetSubtype="0" repeatCount="indefinite" autoRev="1" fill="hold" nodeType="withEffect">
                                  <p:stCondLst>
                                    <p:cond delay="0"/>
                                  </p:stCondLst>
                                  <p:childTnLst>
                                    <p:animRot by="-600000">
                                      <p:cBhvr>
                                        <p:cTn id="32" dur="2600" fill="hold"/>
                                        <p:tgtEl>
                                          <p:spTgt spid="84"/>
                                        </p:tgtEl>
                                        <p:attrNameLst>
                                          <p:attrName>r</p:attrName>
                                        </p:attrNameLst>
                                      </p:cBhvr>
                                    </p:animRot>
                                  </p:childTnLst>
                                </p:cTn>
                              </p:par>
                              <p:par>
                                <p:cTn id="33" presetID="6" presetClass="emph" presetSubtype="0" repeatCount="indefinite" autoRev="1" fill="hold" nodeType="withEffect">
                                  <p:stCondLst>
                                    <p:cond delay="0"/>
                                  </p:stCondLst>
                                  <p:childTnLst>
                                    <p:animScale>
                                      <p:cBhvr>
                                        <p:cTn id="34" dur="2000" fill="hold"/>
                                        <p:tgtEl>
                                          <p:spTgt spid="38"/>
                                        </p:tgtEl>
                                      </p:cBhvr>
                                      <p:by x="70000" y="70000"/>
                                    </p:animScale>
                                  </p:childTnLst>
                                </p:cTn>
                              </p:par>
                              <p:par>
                                <p:cTn id="35" presetID="6" presetClass="emph" presetSubtype="0" repeatCount="indefinite" autoRev="1" fill="hold" nodeType="withEffect">
                                  <p:stCondLst>
                                    <p:cond delay="0"/>
                                  </p:stCondLst>
                                  <p:childTnLst>
                                    <p:animScale>
                                      <p:cBhvr>
                                        <p:cTn id="36" dur="2000" fill="hold"/>
                                        <p:tgtEl>
                                          <p:spTgt spid="42"/>
                                        </p:tgtEl>
                                      </p:cBhvr>
                                      <p:by x="110000" y="110000"/>
                                    </p:animScale>
                                  </p:childTnLst>
                                </p:cTn>
                              </p:par>
                              <p:par>
                                <p:cTn id="37" presetID="59" presetClass="path" presetSubtype="0" repeatCount="indefinite" accel="7000" decel="10000" fill="hold" nodeType="withEffect">
                                  <p:stCondLst>
                                    <p:cond delay="0"/>
                                  </p:stCondLst>
                                  <p:childTnLst>
                                    <p:animMotion origin="layout" path="M -0.00013 -3.7037E-6 C 0.01146 -0.03773 -0.07083 -0.17106 -0.12461 -0.20578 C -0.17838 -0.24074 -0.27409 -0.17662 -0.32265 -0.20879 C -0.37135 -0.2412 -0.36745 -0.35555 -0.41653 -0.39976 C -0.61745 -0.5368 -0.9082 -0.31018 -0.9082 -0.34537 " pathEditMode="relative" rAng="0" ptsTypes="AAAAA">
                                      <p:cBhvr>
                                        <p:cTn id="38" dur="20000" fill="hold"/>
                                        <p:tgtEl>
                                          <p:spTgt spid="53"/>
                                        </p:tgtEl>
                                        <p:attrNameLst>
                                          <p:attrName>ppt_x</p:attrName>
                                          <p:attrName>ppt_y</p:attrName>
                                        </p:attrNameLst>
                                      </p:cBhvr>
                                      <p:rCtr x="-45352" y="-22222"/>
                                    </p:animMotion>
                                  </p:childTnLst>
                                </p:cTn>
                              </p:par>
                              <p:par>
                                <p:cTn id="39" presetID="63" presetClass="path" presetSubtype="0" repeatCount="indefinite" accel="7000" decel="10000" fill="hold" nodeType="withEffect">
                                  <p:stCondLst>
                                    <p:cond delay="0"/>
                                  </p:stCondLst>
                                  <p:childTnLst>
                                    <p:animMotion origin="layout" path="M -2.5E-6 3.7037E-7 L 1.11706 3.7037E-7 " pathEditMode="relative" rAng="0" ptsTypes="AA">
                                      <p:cBhvr>
                                        <p:cTn id="40" dur="20000" fill="hold"/>
                                        <p:tgtEl>
                                          <p:spTgt spid="57"/>
                                        </p:tgtEl>
                                        <p:attrNameLst>
                                          <p:attrName>ppt_x</p:attrName>
                                          <p:attrName>ppt_y</p:attrName>
                                        </p:attrNameLst>
                                      </p:cBhvr>
                                      <p:rCtr x="55846" y="0"/>
                                    </p:animMotion>
                                  </p:childTnLst>
                                </p:cTn>
                              </p:par>
                              <p:par>
                                <p:cTn id="41" presetID="6" presetClass="emph" presetSubtype="0" repeatCount="indefinite" autoRev="1" fill="hold" nodeType="withEffect">
                                  <p:stCondLst>
                                    <p:cond delay="0"/>
                                  </p:stCondLst>
                                  <p:childTnLst>
                                    <p:animScale>
                                      <p:cBhvr>
                                        <p:cTn id="42" dur="5000" fill="hold"/>
                                        <p:tgtEl>
                                          <p:spTgt spid="41"/>
                                        </p:tgtEl>
                                      </p:cBhvr>
                                      <p:by x="80000" y="80000"/>
                                    </p:animScale>
                                  </p:childTnLst>
                                </p:cTn>
                              </p:par>
                              <p:par>
                                <p:cTn id="43" presetID="39" presetClass="path" presetSubtype="0" repeatCount="indefinite" accel="7000" decel="10000" fill="hold" nodeType="withEffect">
                                  <p:stCondLst>
                                    <p:cond delay="0"/>
                                  </p:stCondLst>
                                  <p:childTnLst>
                                    <p:animMotion origin="layout" path="M -2.08333E-7 -0.00023 C -2.08333E-7 0.03473 0.02786 0.06204 0.06172 0.06204 C 0.09675 0.06204 0.09271 0.03935 0.12487 -0.00023 C 0.1569 -0.03958 0.2207 -0.15277 0.25456 -0.175 C 0.28958 -0.21203 0.50313 -0.14815 0.50313 -0.11296 " pathEditMode="relative" rAng="0" ptsTypes="AAAAA">
                                      <p:cBhvr>
                                        <p:cTn id="44" dur="20000" fill="hold"/>
                                        <p:tgtEl>
                                          <p:spTgt spid="55"/>
                                        </p:tgtEl>
                                        <p:attrNameLst>
                                          <p:attrName>ppt_x</p:attrName>
                                          <p:attrName>ppt_y</p:attrName>
                                        </p:attrNameLst>
                                      </p:cBhvr>
                                      <p:rCtr x="25156" y="-6204"/>
                                    </p:animMotion>
                                  </p:childTnLst>
                                </p:cTn>
                              </p:par>
                              <p:par>
                                <p:cTn id="45" presetID="6" presetClass="emph" presetSubtype="0" repeatCount="indefinite" autoRev="1" fill="hold" nodeType="withEffect">
                                  <p:stCondLst>
                                    <p:cond delay="0"/>
                                  </p:stCondLst>
                                  <p:childTnLst>
                                    <p:animScale>
                                      <p:cBhvr>
                                        <p:cTn id="46" dur="5000" fill="hold"/>
                                        <p:tgtEl>
                                          <p:spTgt spid="55"/>
                                        </p:tgtEl>
                                      </p:cBhvr>
                                      <p:by x="110000" y="110000"/>
                                    </p:animScale>
                                  </p:childTnLst>
                                </p:cTn>
                              </p:par>
                              <p:par>
                                <p:cTn id="47" presetID="32" presetClass="emph" presetSubtype="0" repeatCount="indefinite" fill="hold" nodeType="withEffect">
                                  <p:stCondLst>
                                    <p:cond delay="0"/>
                                  </p:stCondLst>
                                  <p:childTnLst>
                                    <p:animRot by="120000">
                                      <p:cBhvr>
                                        <p:cTn id="48" dur="200" fill="hold">
                                          <p:stCondLst>
                                            <p:cond delay="0"/>
                                          </p:stCondLst>
                                        </p:cTn>
                                        <p:tgtEl>
                                          <p:spTgt spid="40"/>
                                        </p:tgtEl>
                                        <p:attrNameLst>
                                          <p:attrName>r</p:attrName>
                                        </p:attrNameLst>
                                      </p:cBhvr>
                                    </p:animRot>
                                    <p:animRot by="-240000">
                                      <p:cBhvr>
                                        <p:cTn id="49" dur="400" fill="hold">
                                          <p:stCondLst>
                                            <p:cond delay="400"/>
                                          </p:stCondLst>
                                        </p:cTn>
                                        <p:tgtEl>
                                          <p:spTgt spid="40"/>
                                        </p:tgtEl>
                                        <p:attrNameLst>
                                          <p:attrName>r</p:attrName>
                                        </p:attrNameLst>
                                      </p:cBhvr>
                                    </p:animRot>
                                    <p:animRot by="240000">
                                      <p:cBhvr>
                                        <p:cTn id="50" dur="400" fill="hold">
                                          <p:stCondLst>
                                            <p:cond delay="800"/>
                                          </p:stCondLst>
                                        </p:cTn>
                                        <p:tgtEl>
                                          <p:spTgt spid="40"/>
                                        </p:tgtEl>
                                        <p:attrNameLst>
                                          <p:attrName>r</p:attrName>
                                        </p:attrNameLst>
                                      </p:cBhvr>
                                    </p:animRot>
                                    <p:animRot by="-240000">
                                      <p:cBhvr>
                                        <p:cTn id="51" dur="400" fill="hold">
                                          <p:stCondLst>
                                            <p:cond delay="1200"/>
                                          </p:stCondLst>
                                        </p:cTn>
                                        <p:tgtEl>
                                          <p:spTgt spid="40"/>
                                        </p:tgtEl>
                                        <p:attrNameLst>
                                          <p:attrName>r</p:attrName>
                                        </p:attrNameLst>
                                      </p:cBhvr>
                                    </p:animRot>
                                    <p:animRot by="120000">
                                      <p:cBhvr>
                                        <p:cTn id="52" dur="400" fill="hold">
                                          <p:stCondLst>
                                            <p:cond delay="1600"/>
                                          </p:stCondLst>
                                        </p:cTn>
                                        <p:tgtEl>
                                          <p:spTgt spid="40"/>
                                        </p:tgtEl>
                                        <p:attrNameLst>
                                          <p:attrName>r</p:attrName>
                                        </p:attrNameLst>
                                      </p:cBhvr>
                                    </p:animRot>
                                  </p:childTnLst>
                                </p:cTn>
                              </p:par>
                              <p:par>
                                <p:cTn id="53" presetID="8" presetClass="emph" presetSubtype="0" repeatCount="indefinite" autoRev="1" fill="hold" nodeType="withEffect">
                                  <p:stCondLst>
                                    <p:cond delay="0"/>
                                  </p:stCondLst>
                                  <p:childTnLst>
                                    <p:animRot by="600000">
                                      <p:cBhvr>
                                        <p:cTn id="54" dur="2000" fill="hold"/>
                                        <p:tgtEl>
                                          <p:spTgt spid="92"/>
                                        </p:tgtEl>
                                        <p:attrNameLst>
                                          <p:attrName>r</p:attrName>
                                        </p:attrNameLst>
                                      </p:cBhvr>
                                    </p:animRot>
                                  </p:childTnLst>
                                </p:cTn>
                              </p:par>
                              <p:par>
                                <p:cTn id="55" presetID="8" presetClass="emph" presetSubtype="0" repeatCount="indefinite" autoRev="1" fill="hold" nodeType="withEffect">
                                  <p:stCondLst>
                                    <p:cond delay="0"/>
                                  </p:stCondLst>
                                  <p:childTnLst>
                                    <p:animRot by="-600000">
                                      <p:cBhvr>
                                        <p:cTn id="56" dur="2000" fill="hold"/>
                                        <p:tgtEl>
                                          <p:spTgt spid="88"/>
                                        </p:tgtEl>
                                        <p:attrNameLst>
                                          <p:attrName>r</p:attrName>
                                        </p:attrNameLst>
                                      </p:cBhvr>
                                    </p:animRot>
                                  </p:childTnLst>
                                </p:cTn>
                              </p:par>
                              <p:par>
                                <p:cTn id="57" presetID="8" presetClass="emph" presetSubtype="0" repeatCount="indefinite" autoRev="1" fill="hold" nodeType="withEffect">
                                  <p:stCondLst>
                                    <p:cond delay="0"/>
                                  </p:stCondLst>
                                  <p:childTnLst>
                                    <p:animRot by="600000">
                                      <p:cBhvr>
                                        <p:cTn id="58" dur="2000" fill="hold"/>
                                        <p:tgtEl>
                                          <p:spTgt spid="90"/>
                                        </p:tgtEl>
                                        <p:attrNameLst>
                                          <p:attrName>r</p:attrName>
                                        </p:attrNameLst>
                                      </p:cBhvr>
                                    </p:animRot>
                                  </p:childTnLst>
                                </p:cTn>
                              </p:par>
                              <p:par>
                                <p:cTn id="59" presetID="6" presetClass="emph" presetSubtype="0" repeatCount="indefinite" autoRev="1" fill="hold" nodeType="withEffect">
                                  <p:stCondLst>
                                    <p:cond delay="0"/>
                                  </p:stCondLst>
                                  <p:childTnLst>
                                    <p:animScale>
                                      <p:cBhvr>
                                        <p:cTn id="60" dur="2000" fill="hold"/>
                                        <p:tgtEl>
                                          <p:spTgt spid="108"/>
                                        </p:tgtEl>
                                      </p:cBhvr>
                                      <p:by x="110000" y="110000"/>
                                    </p:animScale>
                                  </p:childTnLst>
                                </p:cTn>
                              </p:par>
                              <p:par>
                                <p:cTn id="61" presetID="6" presetClass="emph" presetSubtype="0" repeatCount="indefinite" autoRev="1" fill="hold" nodeType="withEffect">
                                  <p:stCondLst>
                                    <p:cond delay="0"/>
                                  </p:stCondLst>
                                  <p:childTnLst>
                                    <p:animScale>
                                      <p:cBhvr>
                                        <p:cTn id="62" dur="2000" fill="hold"/>
                                        <p:tgtEl>
                                          <p:spTgt spid="107"/>
                                        </p:tgtEl>
                                      </p:cBhvr>
                                      <p:by x="110000" y="110000"/>
                                    </p:animScale>
                                  </p:childTnLst>
                                </p:cTn>
                              </p:par>
                              <p:par>
                                <p:cTn id="63" presetID="6" presetClass="emph" presetSubtype="0" repeatCount="indefinite" autoRev="1" fill="hold" nodeType="withEffect">
                                  <p:stCondLst>
                                    <p:cond delay="0"/>
                                  </p:stCondLst>
                                  <p:childTnLst>
                                    <p:animScale>
                                      <p:cBhvr>
                                        <p:cTn id="64" dur="2000" fill="hold"/>
                                        <p:tgtEl>
                                          <p:spTgt spid="112"/>
                                        </p:tgtEl>
                                      </p:cBhvr>
                                      <p:by x="90000" y="90000"/>
                                    </p:animScale>
                                  </p:childTnLst>
                                </p:cTn>
                              </p:par>
                              <p:par>
                                <p:cTn id="65" presetID="64" presetClass="path" presetSubtype="0" repeatCount="indefinite" fill="hold" nodeType="withEffect">
                                  <p:stCondLst>
                                    <p:cond delay="0"/>
                                  </p:stCondLst>
                                  <p:childTnLst>
                                    <p:animMotion origin="layout" path="M 3.33333E-6 -2.59259E-6 L 0.19023 -1.08356 " pathEditMode="relative" rAng="0" ptsTypes="AA">
                                      <p:cBhvr>
                                        <p:cTn id="66" dur="20000" fill="hold"/>
                                        <p:tgtEl>
                                          <p:spTgt spid="85"/>
                                        </p:tgtEl>
                                        <p:attrNameLst>
                                          <p:attrName>ppt_x</p:attrName>
                                          <p:attrName>ppt_y</p:attrName>
                                        </p:attrNameLst>
                                      </p:cBhvr>
                                      <p:rCtr x="9505" y="-54190"/>
                                    </p:animMotion>
                                  </p:childTnLst>
                                </p:cTn>
                              </p:par>
                              <p:par>
                                <p:cTn id="67" presetID="42" presetClass="path" presetSubtype="0" repeatCount="indefinite" fill="hold" nodeType="withEffect">
                                  <p:stCondLst>
                                    <p:cond delay="0"/>
                                  </p:stCondLst>
                                  <p:childTnLst>
                                    <p:animMotion origin="layout" path="M 5E-6 -4.44444E-6 L -0.95652 0.022 " pathEditMode="relative" rAng="0" ptsTypes="AA">
                                      <p:cBhvr>
                                        <p:cTn id="68" dur="28200" fill="hold"/>
                                        <p:tgtEl>
                                          <p:spTgt spid="111"/>
                                        </p:tgtEl>
                                        <p:attrNameLst>
                                          <p:attrName>ppt_x</p:attrName>
                                          <p:attrName>ppt_y</p:attrName>
                                        </p:attrNameLst>
                                      </p:cBhvr>
                                      <p:rCtr x="-47826" y="1088"/>
                                    </p:animMotion>
                                  </p:childTnLst>
                                </p:cTn>
                              </p:par>
                              <p:par>
                                <p:cTn id="69" presetID="42" presetClass="path" presetSubtype="0" repeatCount="indefinite" fill="hold" nodeType="withEffect">
                                  <p:stCondLst>
                                    <p:cond delay="0"/>
                                  </p:stCondLst>
                                  <p:childTnLst>
                                    <p:animMotion origin="layout" path="M 5E-6 -1.11111E-6 L 0.83256 -0.0088 " pathEditMode="relative" rAng="0" ptsTypes="AA">
                                      <p:cBhvr>
                                        <p:cTn id="70" dur="24200" fill="hold"/>
                                        <p:tgtEl>
                                          <p:spTgt spid="110"/>
                                        </p:tgtEl>
                                        <p:attrNameLst>
                                          <p:attrName>ppt_x</p:attrName>
                                          <p:attrName>ppt_y</p:attrName>
                                        </p:attrNameLst>
                                      </p:cBhvr>
                                      <p:rCtr x="41628" y="-440"/>
                                    </p:animMotion>
                                  </p:childTnLst>
                                </p:cTn>
                              </p:par>
                              <p:par>
                                <p:cTn id="71" presetID="42" presetClass="path" presetSubtype="0" repeatCount="indefinite" fill="hold" nodeType="withEffect">
                                  <p:stCondLst>
                                    <p:cond delay="0"/>
                                  </p:stCondLst>
                                  <p:childTnLst>
                                    <p:animMotion origin="layout" path="M 1.25E-6 -2.59259E-6 L 0.83255 -0.00879 " pathEditMode="relative" rAng="0" ptsTypes="AA">
                                      <p:cBhvr>
                                        <p:cTn id="72" dur="20000" fill="hold"/>
                                        <p:tgtEl>
                                          <p:spTgt spid="87"/>
                                        </p:tgtEl>
                                        <p:attrNameLst>
                                          <p:attrName>ppt_x</p:attrName>
                                          <p:attrName>ppt_y</p:attrName>
                                        </p:attrNameLst>
                                      </p:cBhvr>
                                      <p:rCtr x="41628" y="-440"/>
                                    </p:animMotion>
                                  </p:childTnLst>
                                </p:cTn>
                              </p:par>
                              <p:par>
                                <p:cTn id="73" presetID="64" presetClass="path" presetSubtype="0" repeatCount="indefinite" fill="hold" nodeType="withEffect">
                                  <p:stCondLst>
                                    <p:cond delay="0"/>
                                  </p:stCondLst>
                                  <p:childTnLst>
                                    <p:animMotion origin="layout" path="M -4.16667E-7 -2.59259E-6 L 0.34349 -1.19421 " pathEditMode="relative" rAng="0" ptsTypes="AA">
                                      <p:cBhvr>
                                        <p:cTn id="74" dur="30000" fill="hold"/>
                                        <p:tgtEl>
                                          <p:spTgt spid="86"/>
                                        </p:tgtEl>
                                        <p:attrNameLst>
                                          <p:attrName>ppt_x</p:attrName>
                                          <p:attrName>ppt_y</p:attrName>
                                        </p:attrNameLst>
                                      </p:cBhvr>
                                      <p:rCtr x="17174" y="-59722"/>
                                    </p:animMotion>
                                  </p:childTnLst>
                                </p:cTn>
                              </p:par>
                              <p:par>
                                <p:cTn id="75" presetID="64" presetClass="path" presetSubtype="0" repeatCount="indefinite" fill="hold" nodeType="withEffect">
                                  <p:stCondLst>
                                    <p:cond delay="0"/>
                                  </p:stCondLst>
                                  <p:childTnLst>
                                    <p:animMotion origin="layout" path="M 1.875E-6 -2.59259E-6 L -0.53464 -1.23287 " pathEditMode="relative" rAng="0" ptsTypes="AA">
                                      <p:cBhvr>
                                        <p:cTn id="76" dur="20000" fill="hold"/>
                                        <p:tgtEl>
                                          <p:spTgt spid="70"/>
                                        </p:tgtEl>
                                        <p:attrNameLst>
                                          <p:attrName>ppt_x</p:attrName>
                                          <p:attrName>ppt_y</p:attrName>
                                        </p:attrNameLst>
                                      </p:cBhvr>
                                      <p:rCtr x="-26732" y="-61644"/>
                                    </p:animMotion>
                                  </p:childTnLst>
                                </p:cTn>
                              </p:par>
                              <p:par>
                                <p:cTn id="77" presetID="6" presetClass="emph" presetSubtype="0" repeatCount="indefinite" autoRev="1" fill="hold" nodeType="withEffect">
                                  <p:stCondLst>
                                    <p:cond delay="0"/>
                                  </p:stCondLst>
                                  <p:childTnLst>
                                    <p:animScale>
                                      <p:cBhvr>
                                        <p:cTn id="78" dur="2000" fill="hold"/>
                                        <p:tgtEl>
                                          <p:spTgt spid="86"/>
                                        </p:tgtEl>
                                      </p:cBhvr>
                                      <p:by x="60000" y="60000"/>
                                    </p:animScale>
                                  </p:childTnLst>
                                </p:cTn>
                              </p:par>
                              <p:par>
                                <p:cTn id="79" presetID="8" presetClass="emph" presetSubtype="0" repeatCount="indefinite" autoRev="1" fill="hold" nodeType="withEffect">
                                  <p:stCondLst>
                                    <p:cond delay="0"/>
                                  </p:stCondLst>
                                  <p:childTnLst>
                                    <p:animRot by="1200000">
                                      <p:cBhvr>
                                        <p:cTn id="80" dur="2000" fill="hold"/>
                                        <p:tgtEl>
                                          <p:spTgt spid="70"/>
                                        </p:tgtEl>
                                        <p:attrNameLst>
                                          <p:attrName>r</p:attrName>
                                        </p:attrNameLst>
                                      </p:cBhvr>
                                    </p:animRot>
                                  </p:childTnLst>
                                </p:cTn>
                              </p:par>
                              <p:par>
                                <p:cTn id="81" presetID="6" presetClass="emph" presetSubtype="0" repeatCount="indefinite" autoRev="1" fill="hold" nodeType="withEffect">
                                  <p:stCondLst>
                                    <p:cond delay="0"/>
                                  </p:stCondLst>
                                  <p:childTnLst>
                                    <p:animScale>
                                      <p:cBhvr>
                                        <p:cTn id="82" dur="2000" fill="hold"/>
                                        <p:tgtEl>
                                          <p:spTgt spid="70"/>
                                        </p:tgtEl>
                                      </p:cBhvr>
                                      <p:by x="120000" y="120000"/>
                                    </p:animScale>
                                  </p:childTnLst>
                                </p:cTn>
                              </p:par>
                              <p:par>
                                <p:cTn id="83" presetID="35" presetClass="emph" presetSubtype="0" repeatCount="indefinite" fill="hold" grpId="0" nodeType="withEffect">
                                  <p:stCondLst>
                                    <p:cond delay="0"/>
                                  </p:stCondLst>
                                  <p:childTnLst>
                                    <p:anim calcmode="discrete" valueType="str">
                                      <p:cBhvr>
                                        <p:cTn id="84" dur="4500" fill="hold"/>
                                        <p:tgtEl>
                                          <p:spTgt spid="102"/>
                                        </p:tgtEl>
                                        <p:attrNameLst>
                                          <p:attrName>style.visibility</p:attrName>
                                        </p:attrNameLst>
                                      </p:cBhvr>
                                      <p:tavLst>
                                        <p:tav tm="0">
                                          <p:val>
                                            <p:strVal val="hidden"/>
                                          </p:val>
                                        </p:tav>
                                        <p:tav tm="50000">
                                          <p:val>
                                            <p:strVal val="visible"/>
                                          </p:val>
                                        </p:tav>
                                      </p:tavLst>
                                    </p:anim>
                                  </p:childTnLst>
                                </p:cTn>
                              </p:par>
                              <p:par>
                                <p:cTn id="85" presetID="35" presetClass="emph" presetSubtype="0" repeatCount="indefinite" fill="hold" grpId="0" nodeType="withEffect">
                                  <p:stCondLst>
                                    <p:cond delay="1400"/>
                                  </p:stCondLst>
                                  <p:childTnLst>
                                    <p:anim calcmode="discrete" valueType="str">
                                      <p:cBhvr>
                                        <p:cTn id="86" dur="3900" fill="hold"/>
                                        <p:tgtEl>
                                          <p:spTgt spid="101"/>
                                        </p:tgtEl>
                                        <p:attrNameLst>
                                          <p:attrName>style.visibility</p:attrName>
                                        </p:attrNameLst>
                                      </p:cBhvr>
                                      <p:tavLst>
                                        <p:tav tm="0">
                                          <p:val>
                                            <p:strVal val="hidden"/>
                                          </p:val>
                                        </p:tav>
                                        <p:tav tm="50000">
                                          <p:val>
                                            <p:strVal val="visible"/>
                                          </p:val>
                                        </p:tav>
                                      </p:tavLst>
                                    </p:anim>
                                  </p:childTnLst>
                                </p:cTn>
                              </p:par>
                              <p:par>
                                <p:cTn id="87" presetID="35" presetClass="emph" presetSubtype="0" repeatCount="indefinite" fill="hold" grpId="0" nodeType="withEffect">
                                  <p:stCondLst>
                                    <p:cond delay="2800"/>
                                  </p:stCondLst>
                                  <p:childTnLst>
                                    <p:anim calcmode="discrete" valueType="str">
                                      <p:cBhvr>
                                        <p:cTn id="88" dur="4000" fill="hold"/>
                                        <p:tgtEl>
                                          <p:spTgt spid="103"/>
                                        </p:tgtEl>
                                        <p:attrNameLst>
                                          <p:attrName>style.visibility</p:attrName>
                                        </p:attrNameLst>
                                      </p:cBhvr>
                                      <p:tavLst>
                                        <p:tav tm="0">
                                          <p:val>
                                            <p:strVal val="hidden"/>
                                          </p:val>
                                        </p:tav>
                                        <p:tav tm="50000">
                                          <p:val>
                                            <p:strVal val="visible"/>
                                          </p:val>
                                        </p:tav>
                                      </p:tavLst>
                                    </p:anim>
                                  </p:childTnLst>
                                </p:cTn>
                              </p:par>
                              <p:par>
                                <p:cTn id="89" presetID="35" presetClass="emph" presetSubtype="0" repeatCount="indefinite" fill="hold" grpId="0" nodeType="withEffect">
                                  <p:stCondLst>
                                    <p:cond delay="0"/>
                                  </p:stCondLst>
                                  <p:childTnLst>
                                    <p:anim calcmode="discrete" valueType="str">
                                      <p:cBhvr>
                                        <p:cTn id="90" dur="4100" fill="hold"/>
                                        <p:tgtEl>
                                          <p:spTgt spid="105"/>
                                        </p:tgtEl>
                                        <p:attrNameLst>
                                          <p:attrName>style.visibility</p:attrName>
                                        </p:attrNameLst>
                                      </p:cBhvr>
                                      <p:tavLst>
                                        <p:tav tm="0">
                                          <p:val>
                                            <p:strVal val="hidden"/>
                                          </p:val>
                                        </p:tav>
                                        <p:tav tm="50000">
                                          <p:val>
                                            <p:strVal val="visible"/>
                                          </p:val>
                                        </p:tav>
                                      </p:tavLst>
                                    </p:anim>
                                  </p:childTnLst>
                                </p:cTn>
                              </p:par>
                              <p:par>
                                <p:cTn id="91" presetID="35" presetClass="emph" presetSubtype="0" repeatCount="indefinite" fill="hold" grpId="0" nodeType="withEffect">
                                  <p:stCondLst>
                                    <p:cond delay="0"/>
                                  </p:stCondLst>
                                  <p:childTnLst>
                                    <p:anim calcmode="discrete" valueType="str">
                                      <p:cBhvr>
                                        <p:cTn id="92" dur="3000" fill="hold"/>
                                        <p:tgtEl>
                                          <p:spTgt spid="106"/>
                                        </p:tgtEl>
                                        <p:attrNameLst>
                                          <p:attrName>style.visibility</p:attrName>
                                        </p:attrNameLst>
                                      </p:cBhvr>
                                      <p:tavLst>
                                        <p:tav tm="0">
                                          <p:val>
                                            <p:strVal val="hidden"/>
                                          </p:val>
                                        </p:tav>
                                        <p:tav tm="50000">
                                          <p:val>
                                            <p:strVal val="visible"/>
                                          </p:val>
                                        </p:tav>
                                      </p:tavLst>
                                    </p:anim>
                                  </p:childTnLst>
                                </p:cTn>
                              </p:par>
                              <p:par>
                                <p:cTn id="93" presetID="35" presetClass="emph" presetSubtype="0" repeatCount="indefinite" fill="hold" grpId="0" nodeType="withEffect">
                                  <p:stCondLst>
                                    <p:cond delay="2000"/>
                                  </p:stCondLst>
                                  <p:childTnLst>
                                    <p:anim calcmode="discrete" valueType="str">
                                      <p:cBhvr>
                                        <p:cTn id="94" dur="3000" fill="hold"/>
                                        <p:tgtEl>
                                          <p:spTgt spid="97"/>
                                        </p:tgtEl>
                                        <p:attrNameLst>
                                          <p:attrName>style.visibility</p:attrName>
                                        </p:attrNameLst>
                                      </p:cBhvr>
                                      <p:tavLst>
                                        <p:tav tm="0">
                                          <p:val>
                                            <p:strVal val="hidden"/>
                                          </p:val>
                                        </p:tav>
                                        <p:tav tm="50000">
                                          <p:val>
                                            <p:strVal val="visible"/>
                                          </p:val>
                                        </p:tav>
                                      </p:tavLst>
                                    </p:anim>
                                  </p:childTnLst>
                                </p:cTn>
                              </p:par>
                              <p:par>
                                <p:cTn id="95" presetID="35" presetClass="emph" presetSubtype="0" repeatCount="indefinite" fill="hold" grpId="0" nodeType="withEffect">
                                  <p:stCondLst>
                                    <p:cond delay="1600"/>
                                  </p:stCondLst>
                                  <p:childTnLst>
                                    <p:anim calcmode="discrete" valueType="str">
                                      <p:cBhvr>
                                        <p:cTn id="96" dur="3000" fill="hold"/>
                                        <p:tgtEl>
                                          <p:spTgt spid="99"/>
                                        </p:tgtEl>
                                        <p:attrNameLst>
                                          <p:attrName>style.visibility</p:attrName>
                                        </p:attrNameLst>
                                      </p:cBhvr>
                                      <p:tavLst>
                                        <p:tav tm="0">
                                          <p:val>
                                            <p:strVal val="hidden"/>
                                          </p:val>
                                        </p:tav>
                                        <p:tav tm="50000">
                                          <p:val>
                                            <p:strVal val="visible"/>
                                          </p:val>
                                        </p:tav>
                                      </p:tavLst>
                                    </p:anim>
                                  </p:childTnLst>
                                </p:cTn>
                              </p:par>
                              <p:par>
                                <p:cTn id="97" presetID="39" presetClass="path" presetSubtype="0" repeatCount="indefinite" accel="50000" decel="50000" fill="hold" grpId="1" nodeType="withEffect">
                                  <p:stCondLst>
                                    <p:cond delay="0"/>
                                  </p:stCondLst>
                                  <p:childTnLst>
                                    <p:animMotion origin="layout" path="M 0.0694 -0.00023 C 0.12851 -0.00069 0.17383 -0.11458 0.17383 -0.2537 C 0.17383 -0.39699 0.12812 -0.51157 0.0694 -0.51157 C 0.01055 -0.51203 -0.03503 -0.62662 -0.03503 -0.76944 C -0.03477 -0.90833 0.01055 -1.02291 0.06966 -1.02361 " pathEditMode="relative" rAng="16200000" ptsTypes="AAAAA">
                                      <p:cBhvr>
                                        <p:cTn id="98" dur="20000" fill="hold"/>
                                        <p:tgtEl>
                                          <p:spTgt spid="105"/>
                                        </p:tgtEl>
                                        <p:attrNameLst>
                                          <p:attrName>ppt_x</p:attrName>
                                          <p:attrName>ppt_y</p:attrName>
                                        </p:attrNameLst>
                                      </p:cBhvr>
                                      <p:rCtr x="0" y="-51157"/>
                                    </p:animMotion>
                                  </p:childTnLst>
                                </p:cTn>
                              </p:par>
                              <p:par>
                                <p:cTn id="99" presetID="35" presetClass="path" presetSubtype="0" repeatCount="indefinite" accel="50000" decel="50000" fill="hold" nodeType="withEffect">
                                  <p:stCondLst>
                                    <p:cond delay="0"/>
                                  </p:stCondLst>
                                  <p:childTnLst>
                                    <p:animMotion origin="layout" path="M -2.08333E-7 3.7037E-7 L -1.27956 3.7037E-7 " pathEditMode="relative" rAng="0" ptsTypes="AA">
                                      <p:cBhvr>
                                        <p:cTn id="100" dur="42000" fill="hold"/>
                                        <p:tgtEl>
                                          <p:spTgt spid="114"/>
                                        </p:tgtEl>
                                        <p:attrNameLst>
                                          <p:attrName>ppt_x</p:attrName>
                                          <p:attrName>ppt_y</p:attrName>
                                        </p:attrNameLst>
                                      </p:cBhvr>
                                      <p:rCtr x="-63984" y="0"/>
                                    </p:animMotion>
                                  </p:childTnLst>
                                </p:cTn>
                              </p:par>
                              <p:par>
                                <p:cTn id="101" presetID="2" presetClass="entr" presetSubtype="8" repeatCount="indefinite" fill="hold" nodeType="withEffect">
                                  <p:stCondLst>
                                    <p:cond delay="0"/>
                                  </p:stCondLst>
                                  <p:childTnLst>
                                    <p:set>
                                      <p:cBhvr>
                                        <p:cTn id="102" dur="1" fill="hold">
                                          <p:stCondLst>
                                            <p:cond delay="0"/>
                                          </p:stCondLst>
                                        </p:cTn>
                                        <p:tgtEl>
                                          <p:spTgt spid="95"/>
                                        </p:tgtEl>
                                        <p:attrNameLst>
                                          <p:attrName>style.visibility</p:attrName>
                                        </p:attrNameLst>
                                      </p:cBhvr>
                                      <p:to>
                                        <p:strVal val="visible"/>
                                      </p:to>
                                    </p:set>
                                    <p:anim calcmode="lin" valueType="num">
                                      <p:cBhvr additive="base">
                                        <p:cTn id="103" dur="12000" fill="hold"/>
                                        <p:tgtEl>
                                          <p:spTgt spid="95"/>
                                        </p:tgtEl>
                                        <p:attrNameLst>
                                          <p:attrName>ppt_x</p:attrName>
                                        </p:attrNameLst>
                                      </p:cBhvr>
                                      <p:tavLst>
                                        <p:tav tm="0">
                                          <p:val>
                                            <p:strVal val="0-#ppt_w/2"/>
                                          </p:val>
                                        </p:tav>
                                        <p:tav tm="100000">
                                          <p:val>
                                            <p:strVal val="#ppt_x"/>
                                          </p:val>
                                        </p:tav>
                                      </p:tavLst>
                                    </p:anim>
                                    <p:anim calcmode="lin" valueType="num">
                                      <p:cBhvr additive="base">
                                        <p:cTn id="104" dur="12000" fill="hold"/>
                                        <p:tgtEl>
                                          <p:spTgt spid="95"/>
                                        </p:tgtEl>
                                        <p:attrNameLst>
                                          <p:attrName>ppt_y</p:attrName>
                                        </p:attrNameLst>
                                      </p:cBhvr>
                                      <p:tavLst>
                                        <p:tav tm="0">
                                          <p:val>
                                            <p:strVal val="#ppt_y"/>
                                          </p:val>
                                        </p:tav>
                                        <p:tav tm="100000">
                                          <p:val>
                                            <p:strVal val="#ppt_y"/>
                                          </p:val>
                                        </p:tav>
                                      </p:tavLst>
                                    </p:anim>
                                  </p:childTnLst>
                                </p:cTn>
                              </p:par>
                              <p:par>
                                <p:cTn id="105" presetID="2" presetClass="entr" presetSubtype="8" repeatCount="indefinite" fill="hold" nodeType="withEffect">
                                  <p:stCondLst>
                                    <p:cond delay="0"/>
                                  </p:stCondLst>
                                  <p:childTnLst>
                                    <p:set>
                                      <p:cBhvr>
                                        <p:cTn id="106" dur="1" fill="hold">
                                          <p:stCondLst>
                                            <p:cond delay="0"/>
                                          </p:stCondLst>
                                        </p:cTn>
                                        <p:tgtEl>
                                          <p:spTgt spid="96"/>
                                        </p:tgtEl>
                                        <p:attrNameLst>
                                          <p:attrName>style.visibility</p:attrName>
                                        </p:attrNameLst>
                                      </p:cBhvr>
                                      <p:to>
                                        <p:strVal val="visible"/>
                                      </p:to>
                                    </p:set>
                                    <p:anim calcmode="lin" valueType="num">
                                      <p:cBhvr additive="base">
                                        <p:cTn id="107" dur="12000" fill="hold"/>
                                        <p:tgtEl>
                                          <p:spTgt spid="96"/>
                                        </p:tgtEl>
                                        <p:attrNameLst>
                                          <p:attrName>ppt_x</p:attrName>
                                        </p:attrNameLst>
                                      </p:cBhvr>
                                      <p:tavLst>
                                        <p:tav tm="0">
                                          <p:val>
                                            <p:strVal val="0-#ppt_w/2"/>
                                          </p:val>
                                        </p:tav>
                                        <p:tav tm="100000">
                                          <p:val>
                                            <p:strVal val="#ppt_x"/>
                                          </p:val>
                                        </p:tav>
                                      </p:tavLst>
                                    </p:anim>
                                    <p:anim calcmode="lin" valueType="num">
                                      <p:cBhvr additive="base">
                                        <p:cTn id="108" dur="12000" fill="hold"/>
                                        <p:tgtEl>
                                          <p:spTgt spid="96"/>
                                        </p:tgtEl>
                                        <p:attrNameLst>
                                          <p:attrName>ppt_y</p:attrName>
                                        </p:attrNameLst>
                                      </p:cBhvr>
                                      <p:tavLst>
                                        <p:tav tm="0">
                                          <p:val>
                                            <p:strVal val="#ppt_y"/>
                                          </p:val>
                                        </p:tav>
                                        <p:tav tm="100000">
                                          <p:val>
                                            <p:strVal val="#ppt_y"/>
                                          </p:val>
                                        </p:tav>
                                      </p:tavLst>
                                    </p:anim>
                                  </p:childTnLst>
                                </p:cTn>
                              </p:par>
                              <p:par>
                                <p:cTn id="109" presetID="53" presetClass="entr" presetSubtype="16" repeatCount="indefinite" fill="hold" nodeType="withEffect">
                                  <p:stCondLst>
                                    <p:cond delay="0"/>
                                  </p:stCondLst>
                                  <p:childTnLst>
                                    <p:set>
                                      <p:cBhvr>
                                        <p:cTn id="110" dur="1" fill="hold">
                                          <p:stCondLst>
                                            <p:cond delay="0"/>
                                          </p:stCondLst>
                                        </p:cTn>
                                        <p:tgtEl>
                                          <p:spTgt spid="109"/>
                                        </p:tgtEl>
                                        <p:attrNameLst>
                                          <p:attrName>style.visibility</p:attrName>
                                        </p:attrNameLst>
                                      </p:cBhvr>
                                      <p:to>
                                        <p:strVal val="visible"/>
                                      </p:to>
                                    </p:set>
                                    <p:anim calcmode="lin" valueType="num">
                                      <p:cBhvr>
                                        <p:cTn id="111" dur="1750" fill="hold"/>
                                        <p:tgtEl>
                                          <p:spTgt spid="109"/>
                                        </p:tgtEl>
                                        <p:attrNameLst>
                                          <p:attrName>ppt_w</p:attrName>
                                        </p:attrNameLst>
                                      </p:cBhvr>
                                      <p:tavLst>
                                        <p:tav tm="0">
                                          <p:val>
                                            <p:fltVal val="0"/>
                                          </p:val>
                                        </p:tav>
                                        <p:tav tm="100000">
                                          <p:val>
                                            <p:strVal val="#ppt_w"/>
                                          </p:val>
                                        </p:tav>
                                      </p:tavLst>
                                    </p:anim>
                                    <p:anim calcmode="lin" valueType="num">
                                      <p:cBhvr>
                                        <p:cTn id="112" dur="1750" fill="hold"/>
                                        <p:tgtEl>
                                          <p:spTgt spid="109"/>
                                        </p:tgtEl>
                                        <p:attrNameLst>
                                          <p:attrName>ppt_h</p:attrName>
                                        </p:attrNameLst>
                                      </p:cBhvr>
                                      <p:tavLst>
                                        <p:tav tm="0">
                                          <p:val>
                                            <p:fltVal val="0"/>
                                          </p:val>
                                        </p:tav>
                                        <p:tav tm="100000">
                                          <p:val>
                                            <p:strVal val="#ppt_h"/>
                                          </p:val>
                                        </p:tav>
                                      </p:tavLst>
                                    </p:anim>
                                    <p:animEffect transition="in" filter="fade">
                                      <p:cBhvr>
                                        <p:cTn id="113" dur="1750"/>
                                        <p:tgtEl>
                                          <p:spTgt spid="109"/>
                                        </p:tgtEl>
                                      </p:cBhvr>
                                    </p:animEffect>
                                  </p:childTnLst>
                                </p:cTn>
                              </p:par>
                              <p:par>
                                <p:cTn id="114" presetID="1" presetClass="mediacall" presetSubtype="0" fill="hold" nodeType="withEffect">
                                  <p:stCondLst>
                                    <p:cond delay="0"/>
                                  </p:stCondLst>
                                  <p:childTnLst>
                                    <p:cmd type="call" cmd="playFrom(0.0)">
                                      <p:cBhvr>
                                        <p:cTn id="115" dur="905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6" fill="hold" display="0">
                  <p:stCondLst>
                    <p:cond delay="indefinite"/>
                  </p:stCondLst>
                  <p:endCondLst>
                    <p:cond evt="onStopAudio" delay="0">
                      <p:tgtEl>
                        <p:sldTgt/>
                      </p:tgtEl>
                    </p:cond>
                  </p:endCondLst>
                </p:cTn>
                <p:tgtEl>
                  <p:spTgt spid="3"/>
                </p:tgtEl>
              </p:cMediaNode>
            </p:audio>
          </p:childTnLst>
        </p:cTn>
      </p:par>
    </p:tnLst>
    <p:bldLst>
      <p:bldP spid="59" grpId="0" animBg="1"/>
      <p:bldP spid="60" grpId="0" animBg="1"/>
      <p:bldP spid="61" grpId="0" animBg="1"/>
      <p:bldP spid="62" grpId="0" animBg="1"/>
      <p:bldP spid="75" grpId="0" animBg="1"/>
      <p:bldP spid="76" grpId="0" animBg="1"/>
      <p:bldP spid="77" grpId="0" animBg="1"/>
      <p:bldP spid="78" grpId="0" animBg="1"/>
      <p:bldP spid="79" grpId="0" animBg="1"/>
      <p:bldP spid="80" grpId="0" animBg="1"/>
      <p:bldP spid="81" grpId="0" animBg="1"/>
      <p:bldP spid="97" grpId="0" animBg="1"/>
      <p:bldP spid="99" grpId="0" animBg="1"/>
      <p:bldP spid="101" grpId="0" animBg="1"/>
      <p:bldP spid="102" grpId="0" animBg="1"/>
      <p:bldP spid="103" grpId="0" animBg="1"/>
      <p:bldP spid="105" grpId="0" animBg="1"/>
      <p:bldP spid="105" grpId="1" animBg="1"/>
      <p:bldP spid="10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5" name="Group 4"/>
          <p:cNvGrpSpPr/>
          <p:nvPr/>
        </p:nvGrpSpPr>
        <p:grpSpPr>
          <a:xfrm>
            <a:off x="1468916" y="896107"/>
            <a:ext cx="9388451" cy="1130181"/>
            <a:chOff x="1000125" y="741363"/>
            <a:chExt cx="8341696" cy="1130181"/>
          </a:xfrm>
        </p:grpSpPr>
        <p:sp>
          <p:nvSpPr>
            <p:cNvPr id="3" name="TextBox 2"/>
            <p:cNvSpPr txBox="1"/>
            <p:nvPr/>
          </p:nvSpPr>
          <p:spPr>
            <a:xfrm>
              <a:off x="1000125" y="763548"/>
              <a:ext cx="8191500" cy="1107996"/>
            </a:xfrm>
            <a:prstGeom prst="rect">
              <a:avLst/>
            </a:prstGeom>
            <a:noFill/>
          </p:spPr>
          <p:txBody>
            <a:bodyPr wrap="square" rtlCol="0">
              <a:prstTxWarp prst="textChevronInverted">
                <a:avLst/>
              </a:prstTxWarp>
              <a:spAutoFit/>
              <a:scene3d>
                <a:camera prst="orthographicFront"/>
                <a:lightRig rig="threePt" dir="t"/>
              </a:scene3d>
              <a:sp3d extrusionH="57150">
                <a:bevelT w="82550" h="38100" prst="coolSlant"/>
              </a:sp3d>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solidFill>
                      <a:srgbClr val="002060"/>
                    </a:solidFill>
                  </a:ln>
                  <a:solidFill>
                    <a:srgbClr val="5B9BD5">
                      <a:lumMod val="60000"/>
                      <a:lumOff val="40000"/>
                    </a:srgbClr>
                  </a:solidFill>
                  <a:effectLst/>
                  <a:uLnTx/>
                  <a:uFillTx/>
                  <a:latin typeface="SVN-SAF" panose="02040603050506020204" pitchFamily="18" charset="0"/>
                  <a:ea typeface="+mn-ea"/>
                  <a:cs typeface="Arial"/>
                  <a:sym typeface="Arial"/>
                </a:rPr>
                <a:t>Treasure hunt</a:t>
              </a:r>
            </a:p>
          </p:txBody>
        </p:sp>
        <p:sp>
          <p:nvSpPr>
            <p:cNvPr id="4" name="TextBox 3"/>
            <p:cNvSpPr txBox="1"/>
            <p:nvPr/>
          </p:nvSpPr>
          <p:spPr>
            <a:xfrm>
              <a:off x="1075223" y="754348"/>
              <a:ext cx="8191500" cy="1107996"/>
            </a:xfrm>
            <a:prstGeom prst="rect">
              <a:avLst/>
            </a:prstGeom>
            <a:noFill/>
          </p:spPr>
          <p:txBody>
            <a:bodyPr wrap="square" rtlCol="0">
              <a:prstTxWarp prst="textChevronInverted">
                <a:avLst/>
              </a:prstTxWarp>
              <a:spAutoFit/>
              <a:scene3d>
                <a:camera prst="orthographicFront"/>
                <a:lightRig rig="threePt" dir="t"/>
              </a:scene3d>
              <a:sp3d extrusionH="57150">
                <a:bevelT w="82550" h="38100" prst="coolSlant"/>
              </a:sp3d>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solidFill>
                      <a:srgbClr val="002060"/>
                    </a:solidFill>
                  </a:ln>
                  <a:solidFill>
                    <a:srgbClr val="5B9BD5">
                      <a:lumMod val="75000"/>
                    </a:srgbClr>
                  </a:solidFill>
                  <a:effectLst/>
                  <a:uLnTx/>
                  <a:uFillTx/>
                  <a:latin typeface="SVN-SAF" panose="02040603050506020204" pitchFamily="18" charset="0"/>
                  <a:ea typeface="+mn-ea"/>
                  <a:cs typeface="Arial"/>
                  <a:sym typeface="Arial"/>
                </a:rPr>
                <a:t>Treasure hunt</a:t>
              </a:r>
            </a:p>
          </p:txBody>
        </p:sp>
        <p:sp>
          <p:nvSpPr>
            <p:cNvPr id="2" name="TextBox 1">
              <a:hlinkClick r:id="rId4" action="ppaction://hlinksldjump"/>
            </p:cNvPr>
            <p:cNvSpPr txBox="1"/>
            <p:nvPr/>
          </p:nvSpPr>
          <p:spPr>
            <a:xfrm>
              <a:off x="1150321" y="741363"/>
              <a:ext cx="8191500" cy="1107996"/>
            </a:xfrm>
            <a:prstGeom prst="rect">
              <a:avLst/>
            </a:prstGeom>
            <a:noFill/>
          </p:spPr>
          <p:txBody>
            <a:bodyPr wrap="square" rtlCol="0">
              <a:prstTxWarp prst="textChevronInverted">
                <a:avLst/>
              </a:prstTxWarp>
              <a:spAutoFit/>
              <a:scene3d>
                <a:camera prst="orthographicFront"/>
                <a:lightRig rig="threePt" dir="t"/>
              </a:scene3d>
              <a:sp3d extrusionH="57150">
                <a:bevelT w="82550" h="38100" prst="coolSlant"/>
              </a:sp3d>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solidFill>
                      <a:srgbClr val="002060"/>
                    </a:solidFill>
                  </a:ln>
                  <a:solidFill>
                    <a:srgbClr val="FFC000">
                      <a:lumMod val="60000"/>
                      <a:lumOff val="40000"/>
                    </a:srgbClr>
                  </a:solidFill>
                  <a:effectLst>
                    <a:outerShdw blurRad="38100" dist="38100" dir="2700000" algn="tl">
                      <a:srgbClr val="000000">
                        <a:alpha val="43137"/>
                      </a:srgbClr>
                    </a:outerShdw>
                  </a:effectLst>
                  <a:uLnTx/>
                  <a:uFillTx/>
                  <a:latin typeface="SVN-SAF" panose="02040603050506020204" pitchFamily="18" charset="0"/>
                  <a:ea typeface="+mn-ea"/>
                  <a:cs typeface="Arial"/>
                  <a:sym typeface="Arial"/>
                </a:rPr>
                <a:t>Treasure hunt</a:t>
              </a:r>
            </a:p>
          </p:txBody>
        </p:sp>
      </p:grpSp>
      <p:pic>
        <p:nvPicPr>
          <p:cNvPr id="21" name="Picture 20">
            <a:extLst>
              <a:ext uri="{FF2B5EF4-FFF2-40B4-BE49-F238E27FC236}">
                <a16:creationId xmlns:a16="http://schemas.microsoft.com/office/drawing/2014/main" id="{CFDE8BE6-B504-415F-8841-D03827B0F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15690" y="5335403"/>
            <a:ext cx="1059945" cy="1613251"/>
          </a:xfrm>
          <a:prstGeom prst="rect">
            <a:avLst/>
          </a:prstGeom>
        </p:spPr>
      </p:pic>
      <p:pic>
        <p:nvPicPr>
          <p:cNvPr id="22" name="Picture 21">
            <a:extLst>
              <a:ext uri="{FF2B5EF4-FFF2-40B4-BE49-F238E27FC236}">
                <a16:creationId xmlns:a16="http://schemas.microsoft.com/office/drawing/2014/main" id="{CF8BBE88-BC36-4D38-9F12-3C0C48CC36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644" y="5189915"/>
            <a:ext cx="925229" cy="1408211"/>
          </a:xfrm>
          <a:prstGeom prst="rect">
            <a:avLst/>
          </a:prstGeom>
        </p:spPr>
      </p:pic>
      <p:pic>
        <p:nvPicPr>
          <p:cNvPr id="23" name="Picture 22">
            <a:extLst>
              <a:ext uri="{FF2B5EF4-FFF2-40B4-BE49-F238E27FC236}">
                <a16:creationId xmlns:a16="http://schemas.microsoft.com/office/drawing/2014/main" id="{4E8BDB1D-40BE-47F8-97CE-0C44BF0032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3112" y="6550403"/>
            <a:ext cx="691697" cy="398251"/>
          </a:xfrm>
          <a:prstGeom prst="rect">
            <a:avLst/>
          </a:prstGeom>
        </p:spPr>
      </p:pic>
      <p:pic>
        <p:nvPicPr>
          <p:cNvPr id="24" name="Picture 23">
            <a:extLst>
              <a:ext uri="{FF2B5EF4-FFF2-40B4-BE49-F238E27FC236}">
                <a16:creationId xmlns:a16="http://schemas.microsoft.com/office/drawing/2014/main" id="{86F25EC2-A699-477F-965A-F1D71DC8B2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5537678" flipV="1">
            <a:off x="8591911" y="6330534"/>
            <a:ext cx="613640" cy="532079"/>
          </a:xfrm>
          <a:prstGeom prst="rect">
            <a:avLst/>
          </a:prstGeom>
        </p:spPr>
      </p:pic>
      <p:pic>
        <p:nvPicPr>
          <p:cNvPr id="25" name="Picture 24">
            <a:extLst>
              <a:ext uri="{FF2B5EF4-FFF2-40B4-BE49-F238E27FC236}">
                <a16:creationId xmlns:a16="http://schemas.microsoft.com/office/drawing/2014/main" id="{A4507555-8DBA-4A5F-8181-085476771C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6842">
            <a:off x="10711260" y="5655654"/>
            <a:ext cx="1042939" cy="1204217"/>
          </a:xfrm>
          <a:prstGeom prst="rect">
            <a:avLst/>
          </a:prstGeom>
        </p:spPr>
      </p:pic>
      <p:pic>
        <p:nvPicPr>
          <p:cNvPr id="26" name="Picture 25">
            <a:extLst>
              <a:ext uri="{FF2B5EF4-FFF2-40B4-BE49-F238E27FC236}">
                <a16:creationId xmlns:a16="http://schemas.microsoft.com/office/drawing/2014/main" id="{0867ECFF-4793-463B-8F22-A790EF566910}"/>
              </a:ext>
            </a:extLst>
          </p:cNvPr>
          <p:cNvPicPr>
            <a:picLocks noChangeAspect="1"/>
          </p:cNvPicPr>
          <p:nvPr/>
        </p:nvPicPr>
        <p:blipFill>
          <a:blip r:embed="rId9" cstate="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val="0"/>
              </a:ext>
            </a:extLst>
          </a:blip>
          <a:stretch>
            <a:fillRect/>
          </a:stretch>
        </p:blipFill>
        <p:spPr>
          <a:xfrm rot="20723394">
            <a:off x="5189689" y="2285329"/>
            <a:ext cx="1059945" cy="1415731"/>
          </a:xfrm>
          <a:prstGeom prst="rect">
            <a:avLst/>
          </a:prstGeom>
        </p:spPr>
      </p:pic>
      <p:pic>
        <p:nvPicPr>
          <p:cNvPr id="27" name="Picture 26">
            <a:extLst>
              <a:ext uri="{FF2B5EF4-FFF2-40B4-BE49-F238E27FC236}">
                <a16:creationId xmlns:a16="http://schemas.microsoft.com/office/drawing/2014/main" id="{54EDAB7A-3DEB-418E-A5CC-CE597E733DE3}"/>
              </a:ext>
            </a:extLst>
          </p:cNvPr>
          <p:cNvPicPr>
            <a:picLocks noChangeAspect="1"/>
          </p:cNvPicPr>
          <p:nvPr/>
        </p:nvPicPr>
        <p:blipFill>
          <a:blip r:embed="rId11" cstate="print">
            <a:duotone>
              <a:prstClr val="black"/>
              <a:schemeClr val="accent2">
                <a:lumMod val="75000"/>
                <a:tint val="45000"/>
                <a:satMod val="400000"/>
              </a:schemeClr>
            </a:duotone>
            <a:extLst>
              <a:ext uri="{28A0092B-C50C-407E-A947-70E740481C1C}">
                <a14:useLocalDpi xmlns:a14="http://schemas.microsoft.com/office/drawing/2010/main" val="0"/>
              </a:ext>
            </a:extLst>
          </a:blip>
          <a:stretch>
            <a:fillRect/>
          </a:stretch>
        </p:blipFill>
        <p:spPr>
          <a:xfrm rot="20735582">
            <a:off x="4536857" y="6029589"/>
            <a:ext cx="567412" cy="757872"/>
          </a:xfrm>
          <a:prstGeom prst="rect">
            <a:avLst/>
          </a:prstGeom>
        </p:spPr>
      </p:pic>
      <p:pic>
        <p:nvPicPr>
          <p:cNvPr id="28" name="Picture 27">
            <a:extLst>
              <a:ext uri="{FF2B5EF4-FFF2-40B4-BE49-F238E27FC236}">
                <a16:creationId xmlns:a16="http://schemas.microsoft.com/office/drawing/2014/main" id="{598CC335-1D8C-4B68-861F-7A40E65EF0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509065">
            <a:off x="5573527" y="4175573"/>
            <a:ext cx="385979" cy="978716"/>
          </a:xfrm>
          <a:prstGeom prst="rect">
            <a:avLst/>
          </a:prstGeom>
        </p:spPr>
      </p:pic>
      <p:pic>
        <p:nvPicPr>
          <p:cNvPr id="29" name="Picture 28">
            <a:extLst>
              <a:ext uri="{FF2B5EF4-FFF2-40B4-BE49-F238E27FC236}">
                <a16:creationId xmlns:a16="http://schemas.microsoft.com/office/drawing/2014/main" id="{86247E47-D369-487C-BC54-D42CD277144F}"/>
              </a:ext>
            </a:extLst>
          </p:cNvPr>
          <p:cNvPicPr>
            <a:picLocks noChangeAspect="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tretch>
            <a:fillRect/>
          </a:stretch>
        </p:blipFill>
        <p:spPr>
          <a:xfrm rot="2783730">
            <a:off x="10848863" y="1562391"/>
            <a:ext cx="751493" cy="1349540"/>
          </a:xfrm>
          <a:prstGeom prst="rect">
            <a:avLst/>
          </a:prstGeom>
        </p:spPr>
      </p:pic>
      <p:pic>
        <p:nvPicPr>
          <p:cNvPr id="30" name="Picture 29">
            <a:extLst>
              <a:ext uri="{FF2B5EF4-FFF2-40B4-BE49-F238E27FC236}">
                <a16:creationId xmlns:a16="http://schemas.microsoft.com/office/drawing/2014/main" id="{D61DD841-EF6E-4F83-92C4-0A581D37166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20820112">
            <a:off x="787826" y="1696798"/>
            <a:ext cx="1328735" cy="1882823"/>
          </a:xfrm>
          <a:prstGeom prst="rect">
            <a:avLst/>
          </a:prstGeom>
        </p:spPr>
      </p:pic>
      <p:pic>
        <p:nvPicPr>
          <p:cNvPr id="32" name="Picture 31">
            <a:extLst>
              <a:ext uri="{FF2B5EF4-FFF2-40B4-BE49-F238E27FC236}">
                <a16:creationId xmlns:a16="http://schemas.microsoft.com/office/drawing/2014/main" id="{C6024ED1-707C-43B6-9F91-24680B616B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3371" y="5668376"/>
            <a:ext cx="1058135" cy="1221763"/>
          </a:xfrm>
          <a:prstGeom prst="rect">
            <a:avLst/>
          </a:prstGeom>
        </p:spPr>
      </p:pic>
      <p:pic>
        <p:nvPicPr>
          <p:cNvPr id="34" name="Picture 33">
            <a:extLst>
              <a:ext uri="{FF2B5EF4-FFF2-40B4-BE49-F238E27FC236}">
                <a16:creationId xmlns:a16="http://schemas.microsoft.com/office/drawing/2014/main" id="{A06C2500-7D66-452A-B2B3-F7CFE4C06B2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flipH="1">
            <a:off x="3759380" y="2210401"/>
            <a:ext cx="1073520" cy="489499"/>
          </a:xfrm>
          <a:prstGeom prst="rect">
            <a:avLst/>
          </a:prstGeom>
        </p:spPr>
      </p:pic>
      <p:pic>
        <p:nvPicPr>
          <p:cNvPr id="35" name="图片 22">
            <a:extLst>
              <a:ext uri="{FF2B5EF4-FFF2-40B4-BE49-F238E27FC236}">
                <a16:creationId xmlns:a16="http://schemas.microsoft.com/office/drawing/2014/main" id="{C62F2DB9-E639-43BB-B38E-6047E521B3A8}"/>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2000295" y="-46781"/>
            <a:ext cx="1342288" cy="1475449"/>
          </a:xfrm>
          <a:prstGeom prst="rect">
            <a:avLst/>
          </a:prstGeom>
        </p:spPr>
      </p:pic>
      <p:pic>
        <p:nvPicPr>
          <p:cNvPr id="36" name="图片 22">
            <a:extLst>
              <a:ext uri="{FF2B5EF4-FFF2-40B4-BE49-F238E27FC236}">
                <a16:creationId xmlns:a16="http://schemas.microsoft.com/office/drawing/2014/main" id="{83771B9D-B316-4274-8F9B-0F3CF060B1A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9740963" y="249825"/>
            <a:ext cx="1342288" cy="1475449"/>
          </a:xfrm>
          <a:prstGeom prst="rect">
            <a:avLst/>
          </a:prstGeom>
        </p:spPr>
      </p:pic>
      <p:pic>
        <p:nvPicPr>
          <p:cNvPr id="38" name="图片 22">
            <a:extLst>
              <a:ext uri="{FF2B5EF4-FFF2-40B4-BE49-F238E27FC236}">
                <a16:creationId xmlns:a16="http://schemas.microsoft.com/office/drawing/2014/main" id="{CE173C20-FCD0-410E-8003-03F2FA7FCDB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2483499" y="3271534"/>
            <a:ext cx="1342288" cy="1475449"/>
          </a:xfrm>
          <a:prstGeom prst="rect">
            <a:avLst/>
          </a:prstGeom>
        </p:spPr>
      </p:pic>
      <p:pic>
        <p:nvPicPr>
          <p:cNvPr id="39" name="图片 22">
            <a:extLst>
              <a:ext uri="{FF2B5EF4-FFF2-40B4-BE49-F238E27FC236}">
                <a16:creationId xmlns:a16="http://schemas.microsoft.com/office/drawing/2014/main" id="{BC028A83-2254-4951-8A43-8BF9764B67F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flipH="1">
            <a:off x="6428372" y="1638693"/>
            <a:ext cx="1342288" cy="1475449"/>
          </a:xfrm>
          <a:prstGeom prst="rect">
            <a:avLst/>
          </a:prstGeom>
        </p:spPr>
      </p:pic>
      <p:pic>
        <p:nvPicPr>
          <p:cNvPr id="40" name="Picture 39">
            <a:extLst>
              <a:ext uri="{FF2B5EF4-FFF2-40B4-BE49-F238E27FC236}">
                <a16:creationId xmlns:a16="http://schemas.microsoft.com/office/drawing/2014/main" id="{98A36776-0AB6-4821-9462-05AE36AEAD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74213" y="734154"/>
            <a:ext cx="354649" cy="3326367"/>
          </a:xfrm>
          <a:prstGeom prst="rect">
            <a:avLst/>
          </a:prstGeom>
        </p:spPr>
      </p:pic>
      <p:pic>
        <p:nvPicPr>
          <p:cNvPr id="41" name="Picture 40">
            <a:extLst>
              <a:ext uri="{FF2B5EF4-FFF2-40B4-BE49-F238E27FC236}">
                <a16:creationId xmlns:a16="http://schemas.microsoft.com/office/drawing/2014/main" id="{2883B65D-08D4-450D-B147-DA925CA8255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931284" y="987550"/>
            <a:ext cx="354649" cy="3326367"/>
          </a:xfrm>
          <a:prstGeom prst="rect">
            <a:avLst/>
          </a:prstGeom>
        </p:spPr>
      </p:pic>
      <p:pic>
        <p:nvPicPr>
          <p:cNvPr id="42" name="Picture 41">
            <a:extLst>
              <a:ext uri="{FF2B5EF4-FFF2-40B4-BE49-F238E27FC236}">
                <a16:creationId xmlns:a16="http://schemas.microsoft.com/office/drawing/2014/main" id="{28F5DED4-A36C-4DA3-BCF2-26E99A64F1B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35178" y="2757799"/>
            <a:ext cx="354649" cy="3326367"/>
          </a:xfrm>
          <a:prstGeom prst="rect">
            <a:avLst/>
          </a:prstGeom>
        </p:spPr>
      </p:pic>
      <p:pic>
        <p:nvPicPr>
          <p:cNvPr id="43" name="Picture 42">
            <a:extLst>
              <a:ext uri="{FF2B5EF4-FFF2-40B4-BE49-F238E27FC236}">
                <a16:creationId xmlns:a16="http://schemas.microsoft.com/office/drawing/2014/main" id="{F723C263-7981-49AF-B0BC-AED3FDF27B8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36734" y="3498941"/>
            <a:ext cx="354649" cy="3326367"/>
          </a:xfrm>
          <a:prstGeom prst="rect">
            <a:avLst/>
          </a:prstGeom>
        </p:spPr>
      </p:pic>
      <p:pic>
        <p:nvPicPr>
          <p:cNvPr id="44" name="Picture 43">
            <a:extLst>
              <a:ext uri="{FF2B5EF4-FFF2-40B4-BE49-F238E27FC236}">
                <a16:creationId xmlns:a16="http://schemas.microsoft.com/office/drawing/2014/main" id="{FA213518-0D6C-4D37-BBC1-EEFCAA6FCB3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41597" y="-519364"/>
            <a:ext cx="354649" cy="3326367"/>
          </a:xfrm>
          <a:prstGeom prst="rect">
            <a:avLst/>
          </a:prstGeom>
        </p:spPr>
      </p:pic>
      <p:pic>
        <p:nvPicPr>
          <p:cNvPr id="45" name="Picture 44">
            <a:extLst>
              <a:ext uri="{FF2B5EF4-FFF2-40B4-BE49-F238E27FC236}">
                <a16:creationId xmlns:a16="http://schemas.microsoft.com/office/drawing/2014/main" id="{C895D4DE-7AF9-49CC-9920-B94C953B136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51049" y="3724613"/>
            <a:ext cx="354649" cy="3326367"/>
          </a:xfrm>
          <a:prstGeom prst="rect">
            <a:avLst/>
          </a:prstGeom>
        </p:spPr>
      </p:pic>
      <p:pic>
        <p:nvPicPr>
          <p:cNvPr id="46" name="Picture 45">
            <a:extLst>
              <a:ext uri="{FF2B5EF4-FFF2-40B4-BE49-F238E27FC236}">
                <a16:creationId xmlns:a16="http://schemas.microsoft.com/office/drawing/2014/main" id="{8AE3A4C0-1C4F-414E-8E4D-DD622F0E095F}"/>
              </a:ext>
            </a:extLst>
          </p:cNvPr>
          <p:cNvPicPr>
            <a:picLocks noChangeAspect="1"/>
          </p:cNvPicPr>
          <p:nvPr/>
        </p:nvPicPr>
        <p:blipFill>
          <a:blip r:embed="rId19"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780001" y="5778401"/>
            <a:ext cx="1194516" cy="745060"/>
          </a:xfrm>
          <a:prstGeom prst="rect">
            <a:avLst/>
          </a:prstGeom>
        </p:spPr>
      </p:pic>
      <p:pic>
        <p:nvPicPr>
          <p:cNvPr id="48" name="Picture 47">
            <a:extLst>
              <a:ext uri="{FF2B5EF4-FFF2-40B4-BE49-F238E27FC236}">
                <a16:creationId xmlns:a16="http://schemas.microsoft.com/office/drawing/2014/main" id="{2E374B17-02F7-41EF-AE06-38EFF52FB3B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688561" y="2785235"/>
            <a:ext cx="842000" cy="525184"/>
          </a:xfrm>
          <a:prstGeom prst="rect">
            <a:avLst/>
          </a:prstGeom>
        </p:spPr>
      </p:pic>
      <p:pic>
        <p:nvPicPr>
          <p:cNvPr id="47" name="Picture 46">
            <a:hlinkClick r:id="rId21" action="ppaction://hlinksldjump"/>
            <a:extLst>
              <a:ext uri="{FF2B5EF4-FFF2-40B4-BE49-F238E27FC236}">
                <a16:creationId xmlns:a16="http://schemas.microsoft.com/office/drawing/2014/main" id="{C6D5F890-7169-4E14-B1CC-A742816B125A}"/>
              </a:ext>
            </a:extLst>
          </p:cNvPr>
          <p:cNvPicPr>
            <a:picLocks noChangeAspect="1"/>
          </p:cNvPicPr>
          <p:nvPr/>
        </p:nvPicPr>
        <p:blipFill>
          <a:blip r:embed="rId22"/>
          <a:stretch>
            <a:fillRect/>
          </a:stretch>
        </p:blipFill>
        <p:spPr>
          <a:xfrm>
            <a:off x="712389" y="4150155"/>
            <a:ext cx="2322777" cy="2365453"/>
          </a:xfrm>
          <a:prstGeom prst="rect">
            <a:avLst/>
          </a:prstGeom>
        </p:spPr>
      </p:pic>
      <p:pic>
        <p:nvPicPr>
          <p:cNvPr id="52" name="Picture 51">
            <a:hlinkClick r:id="rId23" action="ppaction://hlinksldjump"/>
            <a:extLst>
              <a:ext uri="{FF2B5EF4-FFF2-40B4-BE49-F238E27FC236}">
                <a16:creationId xmlns:a16="http://schemas.microsoft.com/office/drawing/2014/main" id="{B924FED3-D051-472E-A285-EE633696B9BA}"/>
              </a:ext>
            </a:extLst>
          </p:cNvPr>
          <p:cNvPicPr>
            <a:picLocks noChangeAspect="1"/>
          </p:cNvPicPr>
          <p:nvPr/>
        </p:nvPicPr>
        <p:blipFill>
          <a:blip r:embed="rId24"/>
          <a:stretch>
            <a:fillRect/>
          </a:stretch>
        </p:blipFill>
        <p:spPr>
          <a:xfrm>
            <a:off x="4023261" y="3948806"/>
            <a:ext cx="2139881" cy="1950889"/>
          </a:xfrm>
          <a:prstGeom prst="rect">
            <a:avLst/>
          </a:prstGeom>
        </p:spPr>
      </p:pic>
      <p:pic>
        <p:nvPicPr>
          <p:cNvPr id="53" name="Picture 52">
            <a:hlinkClick r:id="rId25" action="ppaction://hlinksldjump"/>
            <a:extLst>
              <a:ext uri="{FF2B5EF4-FFF2-40B4-BE49-F238E27FC236}">
                <a16:creationId xmlns:a16="http://schemas.microsoft.com/office/drawing/2014/main" id="{5A2F2462-FDAA-4EBC-95FB-38CE494A103B}"/>
              </a:ext>
            </a:extLst>
          </p:cNvPr>
          <p:cNvPicPr>
            <a:picLocks noChangeAspect="1"/>
          </p:cNvPicPr>
          <p:nvPr/>
        </p:nvPicPr>
        <p:blipFill>
          <a:blip r:embed="rId26"/>
          <a:stretch>
            <a:fillRect/>
          </a:stretch>
        </p:blipFill>
        <p:spPr>
          <a:xfrm>
            <a:off x="5822329" y="5018458"/>
            <a:ext cx="2170364" cy="1999661"/>
          </a:xfrm>
          <a:prstGeom prst="rect">
            <a:avLst/>
          </a:prstGeom>
        </p:spPr>
      </p:pic>
      <p:sp>
        <p:nvSpPr>
          <p:cNvPr id="37" name="Arrow: Striped Right 1">
            <a:hlinkClick r:id="rId27" action="ppaction://hlinksldjump"/>
            <a:extLst>
              <a:ext uri="{FF2B5EF4-FFF2-40B4-BE49-F238E27FC236}">
                <a16:creationId xmlns:a16="http://schemas.microsoft.com/office/drawing/2014/main" id="{76FDE3AD-8366-42A4-AAAE-E406F4828B46}"/>
              </a:ext>
            </a:extLst>
          </p:cNvPr>
          <p:cNvSpPr/>
          <p:nvPr/>
        </p:nvSpPr>
        <p:spPr>
          <a:xfrm>
            <a:off x="11100620" y="6084165"/>
            <a:ext cx="937650" cy="609600"/>
          </a:xfrm>
          <a:prstGeom prst="strip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sym typeface="Arial"/>
            </a:endParaRPr>
          </a:p>
        </p:txBody>
      </p:sp>
      <p:sp>
        <p:nvSpPr>
          <p:cNvPr id="6" name="Rectangle: Rounded Corners 5">
            <a:hlinkClick r:id="rId27" action="ppaction://hlinksldjump"/>
            <a:extLst>
              <a:ext uri="{FF2B5EF4-FFF2-40B4-BE49-F238E27FC236}">
                <a16:creationId xmlns:a16="http://schemas.microsoft.com/office/drawing/2014/main" id="{AA82E4ED-6D61-0E59-5011-ED08965A6620}"/>
              </a:ext>
            </a:extLst>
          </p:cNvPr>
          <p:cNvSpPr/>
          <p:nvPr/>
        </p:nvSpPr>
        <p:spPr>
          <a:xfrm>
            <a:off x="276225" y="228600"/>
            <a:ext cx="1114425" cy="47625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Học</a:t>
            </a:r>
            <a:r>
              <a:rPr lang="en-US" dirty="0"/>
              <a:t> </a:t>
            </a:r>
            <a:r>
              <a:rPr lang="en-US" dirty="0" err="1"/>
              <a:t>tiếp</a:t>
            </a:r>
            <a:endParaRPr lang="en-US" dirty="0"/>
          </a:p>
        </p:txBody>
      </p:sp>
    </p:spTree>
    <p:extLst>
      <p:ext uri="{BB962C8B-B14F-4D97-AF65-F5344CB8AC3E}">
        <p14:creationId xmlns:p14="http://schemas.microsoft.com/office/powerpoint/2010/main" val="2187092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with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par>
                                <p:cTn id="7" presetID="8" presetClass="emph" presetSubtype="0" repeatCount="indefinite" autoRev="1" fill="hold" nodeType="withEffect">
                                  <p:stCondLst>
                                    <p:cond delay="0"/>
                                  </p:stCondLst>
                                  <p:childTnLst>
                                    <p:animRot by="600000">
                                      <p:cBhvr>
                                        <p:cTn id="8" dur="2500" fill="hold"/>
                                        <p:tgtEl>
                                          <p:spTgt spid="22"/>
                                        </p:tgtEl>
                                        <p:attrNameLst>
                                          <p:attrName>r</p:attrName>
                                        </p:attrNameLst>
                                      </p:cBhvr>
                                    </p:animRot>
                                  </p:childTnLst>
                                </p:cTn>
                              </p:par>
                              <p:par>
                                <p:cTn id="9" presetID="8" presetClass="emph" presetSubtype="0" repeatCount="indefinite" autoRev="1" fill="hold" nodeType="withEffect">
                                  <p:stCondLst>
                                    <p:cond delay="0"/>
                                  </p:stCondLst>
                                  <p:childTnLst>
                                    <p:animRot by="600000">
                                      <p:cBhvr>
                                        <p:cTn id="10" dur="2000" fill="hold"/>
                                        <p:tgtEl>
                                          <p:spTgt spid="21"/>
                                        </p:tgtEl>
                                        <p:attrNameLst>
                                          <p:attrName>r</p:attrName>
                                        </p:attrNameLst>
                                      </p:cBhvr>
                                    </p:animRot>
                                  </p:childTnLst>
                                </p:cTn>
                              </p:par>
                              <p:par>
                                <p:cTn id="11" presetID="6" presetClass="emph" presetSubtype="0" repeatCount="indefinite" autoRev="1" fill="hold" nodeType="withEffect">
                                  <p:stCondLst>
                                    <p:cond delay="0"/>
                                  </p:stCondLst>
                                  <p:childTnLst>
                                    <p:animScale>
                                      <p:cBhvr>
                                        <p:cTn id="12" dur="2000" fill="hold"/>
                                        <p:tgtEl>
                                          <p:spTgt spid="24"/>
                                        </p:tgtEl>
                                      </p:cBhvr>
                                      <p:by x="70000" y="70000"/>
                                    </p:animScale>
                                  </p:childTnLst>
                                </p:cTn>
                              </p:par>
                              <p:par>
                                <p:cTn id="13" presetID="6" presetClass="emph" presetSubtype="0" repeatCount="indefinite" autoRev="1" fill="hold" nodeType="withEffect">
                                  <p:stCondLst>
                                    <p:cond delay="0"/>
                                  </p:stCondLst>
                                  <p:childTnLst>
                                    <p:animScale>
                                      <p:cBhvr>
                                        <p:cTn id="14" dur="5000" fill="hold"/>
                                        <p:tgtEl>
                                          <p:spTgt spid="25"/>
                                        </p:tgtEl>
                                      </p:cBhvr>
                                      <p:by x="80000" y="80000"/>
                                    </p:animScale>
                                  </p:childTnLst>
                                </p:cTn>
                              </p:par>
                              <p:par>
                                <p:cTn id="15" presetID="39" presetClass="path" presetSubtype="0" repeatCount="indefinite" accel="7000" decel="10000" fill="hold" nodeType="withEffect">
                                  <p:stCondLst>
                                    <p:cond delay="0"/>
                                  </p:stCondLst>
                                  <p:childTnLst>
                                    <p:animMotion origin="layout" path="M -6.25E-7 -0.00023 C -6.25E-7 0.03472 0.02787 0.06204 0.06172 0.06204 C 0.09675 0.06204 0.09271 0.03935 0.12487 -0.00023 C 0.1569 -0.03958 0.2207 -0.15278 0.25456 -0.175 C 0.28958 -0.21203 0.50313 -0.14815 0.50313 -0.11296 " pathEditMode="relative" rAng="0" ptsTypes="AAAAA">
                                      <p:cBhvr>
                                        <p:cTn id="16" dur="20000" fill="hold"/>
                                        <p:tgtEl>
                                          <p:spTgt spid="26"/>
                                        </p:tgtEl>
                                        <p:attrNameLst>
                                          <p:attrName>ppt_x</p:attrName>
                                          <p:attrName>ppt_y</p:attrName>
                                        </p:attrNameLst>
                                      </p:cBhvr>
                                      <p:rCtr x="25156" y="-6204"/>
                                    </p:animMotion>
                                  </p:childTnLst>
                                </p:cTn>
                              </p:par>
                              <p:par>
                                <p:cTn id="17" presetID="6" presetClass="emph" presetSubtype="0" repeatCount="indefinite" autoRev="1" fill="hold" nodeType="withEffect">
                                  <p:stCondLst>
                                    <p:cond delay="0"/>
                                  </p:stCondLst>
                                  <p:childTnLst>
                                    <p:animScale>
                                      <p:cBhvr>
                                        <p:cTn id="18" dur="5000" fill="hold"/>
                                        <p:tgtEl>
                                          <p:spTgt spid="26"/>
                                        </p:tgtEl>
                                      </p:cBhvr>
                                      <p:by x="110000" y="110000"/>
                                    </p:animScale>
                                  </p:childTnLst>
                                </p:cTn>
                              </p:par>
                              <p:par>
                                <p:cTn id="19" presetID="8" presetClass="emph" presetSubtype="0" repeatCount="indefinite" autoRev="1" fill="hold" nodeType="withEffect">
                                  <p:stCondLst>
                                    <p:cond delay="0"/>
                                  </p:stCondLst>
                                  <p:childTnLst>
                                    <p:animRot by="600000">
                                      <p:cBhvr>
                                        <p:cTn id="20" dur="2000" fill="hold"/>
                                        <p:tgtEl>
                                          <p:spTgt spid="32"/>
                                        </p:tgtEl>
                                        <p:attrNameLst>
                                          <p:attrName>r</p:attrName>
                                        </p:attrNameLst>
                                      </p:cBhvr>
                                    </p:animRot>
                                  </p:childTnLst>
                                </p:cTn>
                              </p:par>
                              <p:par>
                                <p:cTn id="21" presetID="8" presetClass="emph" presetSubtype="0" repeatCount="indefinite" autoRev="1" fill="hold" nodeType="withEffect">
                                  <p:stCondLst>
                                    <p:cond delay="0"/>
                                  </p:stCondLst>
                                  <p:childTnLst>
                                    <p:animRot by="-600000">
                                      <p:cBhvr>
                                        <p:cTn id="22" dur="2000" fill="hold"/>
                                        <p:tgtEl>
                                          <p:spTgt spid="30"/>
                                        </p:tgtEl>
                                        <p:attrNameLst>
                                          <p:attrName>r</p:attrName>
                                        </p:attrNameLst>
                                      </p:cBhvr>
                                    </p:animRot>
                                  </p:childTnLst>
                                </p:cTn>
                              </p:par>
                              <p:par>
                                <p:cTn id="23" presetID="64" presetClass="path" presetSubtype="0" repeatCount="indefinite" fill="hold" nodeType="withEffect">
                                  <p:stCondLst>
                                    <p:cond delay="0"/>
                                  </p:stCondLst>
                                  <p:childTnLst>
                                    <p:animMotion origin="layout" path="M 3.33333E-6 -2.59259E-6 L 0.19023 -1.08356 " pathEditMode="relative" rAng="0" ptsTypes="AA">
                                      <p:cBhvr>
                                        <p:cTn id="24" dur="20000" fill="hold"/>
                                        <p:tgtEl>
                                          <p:spTgt spid="28"/>
                                        </p:tgtEl>
                                        <p:attrNameLst>
                                          <p:attrName>ppt_x</p:attrName>
                                          <p:attrName>ppt_y</p:attrName>
                                        </p:attrNameLst>
                                      </p:cBhvr>
                                      <p:rCtr x="9505" y="-54190"/>
                                    </p:animMotion>
                                  </p:childTnLst>
                                </p:cTn>
                              </p:par>
                              <p:par>
                                <p:cTn id="25" presetID="42" presetClass="path" presetSubtype="0" repeatCount="indefinite" fill="hold" nodeType="withEffect">
                                  <p:stCondLst>
                                    <p:cond delay="0"/>
                                  </p:stCondLst>
                                  <p:childTnLst>
                                    <p:animMotion origin="layout" path="M -3.75E-6 -3.7037E-7 L -0.95651 0.02199 " pathEditMode="relative" rAng="0" ptsTypes="AA">
                                      <p:cBhvr>
                                        <p:cTn id="26" dur="28200" fill="hold"/>
                                        <p:tgtEl>
                                          <p:spTgt spid="34"/>
                                        </p:tgtEl>
                                        <p:attrNameLst>
                                          <p:attrName>ppt_x</p:attrName>
                                          <p:attrName>ppt_y</p:attrName>
                                        </p:attrNameLst>
                                      </p:cBhvr>
                                      <p:rCtr x="-47826" y="1088"/>
                                    </p:animMotion>
                                  </p:childTnLst>
                                </p:cTn>
                              </p:par>
                              <p:par>
                                <p:cTn id="27" presetID="64" presetClass="path" presetSubtype="0" repeatCount="indefinite" fill="hold" nodeType="withEffect">
                                  <p:stCondLst>
                                    <p:cond delay="0"/>
                                  </p:stCondLst>
                                  <p:childTnLst>
                                    <p:animMotion origin="layout" path="M -2.91667E-6 2.59259E-6 L 0.34349 -1.19422 " pathEditMode="relative" rAng="0" ptsTypes="AA">
                                      <p:cBhvr>
                                        <p:cTn id="28" dur="30000" fill="hold"/>
                                        <p:tgtEl>
                                          <p:spTgt spid="29"/>
                                        </p:tgtEl>
                                        <p:attrNameLst>
                                          <p:attrName>ppt_x</p:attrName>
                                          <p:attrName>ppt_y</p:attrName>
                                        </p:attrNameLst>
                                      </p:cBhvr>
                                      <p:rCtr x="17174" y="-59699"/>
                                    </p:animMotion>
                                  </p:childTnLst>
                                </p:cTn>
                              </p:par>
                              <p:par>
                                <p:cTn id="29" presetID="64" presetClass="path" presetSubtype="0" repeatCount="indefinite" fill="hold" nodeType="withEffect">
                                  <p:stCondLst>
                                    <p:cond delay="0"/>
                                  </p:stCondLst>
                                  <p:childTnLst>
                                    <p:animMotion origin="layout" path="M -3.54167E-6 2.96296E-6 L -0.53463 -1.23287 " pathEditMode="relative" rAng="0" ptsTypes="AA">
                                      <p:cBhvr>
                                        <p:cTn id="30" dur="20000" fill="hold"/>
                                        <p:tgtEl>
                                          <p:spTgt spid="27"/>
                                        </p:tgtEl>
                                        <p:attrNameLst>
                                          <p:attrName>ppt_x</p:attrName>
                                          <p:attrName>ppt_y</p:attrName>
                                        </p:attrNameLst>
                                      </p:cBhvr>
                                      <p:rCtr x="-26732" y="-61644"/>
                                    </p:animMotion>
                                  </p:childTnLst>
                                </p:cTn>
                              </p:par>
                              <p:par>
                                <p:cTn id="31" presetID="6" presetClass="emph" presetSubtype="0" repeatCount="indefinite" autoRev="1" fill="hold" nodeType="withEffect">
                                  <p:stCondLst>
                                    <p:cond delay="0"/>
                                  </p:stCondLst>
                                  <p:childTnLst>
                                    <p:animScale>
                                      <p:cBhvr>
                                        <p:cTn id="32" dur="2000" fill="hold"/>
                                        <p:tgtEl>
                                          <p:spTgt spid="29"/>
                                        </p:tgtEl>
                                      </p:cBhvr>
                                      <p:by x="60000" y="60000"/>
                                    </p:animScale>
                                  </p:childTnLst>
                                </p:cTn>
                              </p:par>
                              <p:par>
                                <p:cTn id="33" presetID="8" presetClass="emph" presetSubtype="0" repeatCount="indefinite" autoRev="1" fill="hold" nodeType="withEffect">
                                  <p:stCondLst>
                                    <p:cond delay="0"/>
                                  </p:stCondLst>
                                  <p:childTnLst>
                                    <p:animRot by="1200000">
                                      <p:cBhvr>
                                        <p:cTn id="34" dur="2000" fill="hold"/>
                                        <p:tgtEl>
                                          <p:spTgt spid="27"/>
                                        </p:tgtEl>
                                        <p:attrNameLst>
                                          <p:attrName>r</p:attrName>
                                        </p:attrNameLst>
                                      </p:cBhvr>
                                    </p:animRot>
                                  </p:childTnLst>
                                </p:cTn>
                              </p:par>
                              <p:par>
                                <p:cTn id="35" presetID="6" presetClass="emph" presetSubtype="0" repeatCount="indefinite" autoRev="1" fill="hold" nodeType="withEffect">
                                  <p:stCondLst>
                                    <p:cond delay="0"/>
                                  </p:stCondLst>
                                  <p:childTnLst>
                                    <p:animScale>
                                      <p:cBhvr>
                                        <p:cTn id="36" dur="2000" fill="hold"/>
                                        <p:tgtEl>
                                          <p:spTgt spid="27"/>
                                        </p:tgtEl>
                                      </p:cBhvr>
                                      <p:by x="120000" y="120000"/>
                                    </p:animScale>
                                  </p:childTnLst>
                                </p:cTn>
                              </p:par>
                              <p:par>
                                <p:cTn id="37" presetID="2" presetClass="entr" presetSubtype="2" repeatCount="indefinite"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9000" fill="hold"/>
                                        <p:tgtEl>
                                          <p:spTgt spid="46"/>
                                        </p:tgtEl>
                                        <p:attrNameLst>
                                          <p:attrName>ppt_x</p:attrName>
                                        </p:attrNameLst>
                                      </p:cBhvr>
                                      <p:tavLst>
                                        <p:tav tm="0">
                                          <p:val>
                                            <p:strVal val="1+#ppt_w/2"/>
                                          </p:val>
                                        </p:tav>
                                        <p:tav tm="100000">
                                          <p:val>
                                            <p:strVal val="#ppt_x"/>
                                          </p:val>
                                        </p:tav>
                                      </p:tavLst>
                                    </p:anim>
                                    <p:anim calcmode="lin" valueType="num">
                                      <p:cBhvr additive="base">
                                        <p:cTn id="40" dur="9000" fill="hold"/>
                                        <p:tgtEl>
                                          <p:spTgt spid="46"/>
                                        </p:tgtEl>
                                        <p:attrNameLst>
                                          <p:attrName>ppt_y</p:attrName>
                                        </p:attrNameLst>
                                      </p:cBhvr>
                                      <p:tavLst>
                                        <p:tav tm="0">
                                          <p:val>
                                            <p:strVal val="#ppt_y"/>
                                          </p:val>
                                        </p:tav>
                                        <p:tav tm="100000">
                                          <p:val>
                                            <p:strVal val="#ppt_y"/>
                                          </p:val>
                                        </p:tav>
                                      </p:tavLst>
                                    </p:anim>
                                  </p:childTnLst>
                                </p:cTn>
                              </p:par>
                              <p:par>
                                <p:cTn id="41" presetID="2" presetClass="entr" presetSubtype="2" repeatCount="indefinite"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9000" fill="hold"/>
                                        <p:tgtEl>
                                          <p:spTgt spid="48"/>
                                        </p:tgtEl>
                                        <p:attrNameLst>
                                          <p:attrName>ppt_x</p:attrName>
                                        </p:attrNameLst>
                                      </p:cBhvr>
                                      <p:tavLst>
                                        <p:tav tm="0">
                                          <p:val>
                                            <p:strVal val="1+#ppt_w/2"/>
                                          </p:val>
                                        </p:tav>
                                        <p:tav tm="100000">
                                          <p:val>
                                            <p:strVal val="#ppt_x"/>
                                          </p:val>
                                        </p:tav>
                                      </p:tavLst>
                                    </p:anim>
                                    <p:anim calcmode="lin" valueType="num">
                                      <p:cBhvr additive="base">
                                        <p:cTn id="44" dur="90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45" restart="whenNotActive" fill="hold" evtFilter="cancelBubble" nodeType="interactiveSeq">
                <p:stCondLst>
                  <p:cond evt="onClick" delay="0">
                    <p:tgtEl>
                      <p:spTgt spid="47"/>
                    </p:tgtEl>
                  </p:cond>
                </p:stCondLst>
                <p:endSync evt="end" delay="0">
                  <p:rtn val="all"/>
                </p:endSync>
                <p:childTnLst>
                  <p:par>
                    <p:cTn id="46" fill="hold">
                      <p:stCondLst>
                        <p:cond delay="0"/>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47"/>
                                        </p:tgtEl>
                                      </p:cBhvr>
                                    </p:animEffect>
                                    <p:set>
                                      <p:cBhvr>
                                        <p:cTn id="50"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seq concurrent="1" nextAc="seek">
              <p:cTn id="51" restart="whenNotActive" fill="hold" evtFilter="cancelBubble" nodeType="interactiveSeq">
                <p:stCondLst>
                  <p:cond evt="onClick" delay="0">
                    <p:tgtEl>
                      <p:spTgt spid="53"/>
                    </p:tgtEl>
                  </p:cond>
                </p:stCondLst>
                <p:endSync evt="end" delay="0">
                  <p:rtn val="all"/>
                </p:endSync>
                <p:childTnLst>
                  <p:par>
                    <p:cTn id="52" fill="hold">
                      <p:stCondLst>
                        <p:cond delay="0"/>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53"/>
                                        </p:tgtEl>
                                      </p:cBhvr>
                                    </p:animEffect>
                                    <p:set>
                                      <p:cBhvr>
                                        <p:cTn id="56" dur="1" fill="hold">
                                          <p:stCondLst>
                                            <p:cond delay="499"/>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57" restart="whenNotActive" fill="hold" evtFilter="cancelBubble" nodeType="interactiveSeq">
                <p:stCondLst>
                  <p:cond evt="onClick" delay="0">
                    <p:tgtEl>
                      <p:spTgt spid="52"/>
                    </p:tgtEl>
                  </p:cond>
                </p:stCondLst>
                <p:endSync evt="end" delay="0">
                  <p:rtn val="all"/>
                </p:endSync>
                <p:childTnLst>
                  <p:par>
                    <p:cTn id="58" fill="hold">
                      <p:stCondLst>
                        <p:cond delay="0"/>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52"/>
                                        </p:tgtEl>
                                      </p:cBhvr>
                                    </p:animEffect>
                                    <p:set>
                                      <p:cBhvr>
                                        <p:cTn id="62"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5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9424" b="94785" l="42156" r="97044"/>
                    </a14:imgEffect>
                  </a14:imgLayer>
                </a14:imgProps>
              </a:ext>
              <a:ext uri="{28A0092B-C50C-407E-A947-70E740481C1C}">
                <a14:useLocalDpi xmlns:a14="http://schemas.microsoft.com/office/drawing/2010/main" val="0"/>
              </a:ext>
            </a:extLst>
          </a:blip>
          <a:srcRect l="38847" t="48718"/>
          <a:stretch/>
        </p:blipFill>
        <p:spPr>
          <a:xfrm>
            <a:off x="1195753" y="257908"/>
            <a:ext cx="9366739" cy="2801816"/>
          </a:xfrm>
          <a:prstGeom prst="rect">
            <a:avLst/>
          </a:prstGeom>
        </p:spPr>
      </p:pic>
      <mc:AlternateContent xmlns:mc="http://schemas.openxmlformats.org/markup-compatibility/2006" xmlns:a14="http://schemas.microsoft.com/office/drawing/2010/main">
        <mc:Choice Requires="a14">
          <p:sp>
            <p:nvSpPr>
              <p:cNvPr id="26" name="TextBox 25"/>
              <p:cNvSpPr txBox="1"/>
              <p:nvPr/>
            </p:nvSpPr>
            <p:spPr>
              <a:xfrm>
                <a:off x="1975555" y="761603"/>
                <a:ext cx="7807136" cy="1635832"/>
              </a:xfrm>
              <a:prstGeom prst="rect">
                <a:avLst/>
              </a:prstGeom>
              <a:noFill/>
            </p:spPr>
            <p:txBody>
              <a:bodyPr wrap="square" rtlCol="0">
                <a:spAutoFit/>
              </a:bodyPr>
              <a:lstStyle/>
              <a:p>
                <a:pPr lvl="0" algn="ctr" defTabSz="914377">
                  <a:defRPr/>
                </a:pPr>
                <a:r>
                  <a:rPr kumimoji="0" lang="nl-NL" sz="40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sym typeface="Arial"/>
                  </a:rPr>
                  <a:t>Viết</a:t>
                </a:r>
                <a:r>
                  <a:rPr kumimoji="0" lang="nl-NL" sz="4000" b="1" i="0" u="none" strike="noStrike" kern="0" cap="none" spc="0" normalizeH="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sym typeface="Arial"/>
                  </a:rPr>
                  <a:t> phân số sau thành phân số thập phân: </a:t>
                </a:r>
                <a14:m>
                  <m:oMath xmlns:m="http://schemas.openxmlformats.org/officeDocument/2006/math">
                    <m:f>
                      <m:fPr>
                        <m:ctrlPr>
                          <a:rPr lang="en-US" altLang="en-US" sz="4000" b="1" i="1">
                            <a:solidFill>
                              <a:srgbClr val="002060"/>
                            </a:solidFill>
                            <a:latin typeface="Cambria Math" panose="02040503050406030204" pitchFamily="18" charset="0"/>
                            <a:cs typeface="Times New Roman" panose="02020603050405020304" pitchFamily="18" charset="0"/>
                          </a:rPr>
                        </m:ctrlPr>
                      </m:fPr>
                      <m:num>
                        <m:r>
                          <a:rPr lang="en-US" altLang="en-US" sz="4000" b="1" i="1" smtClean="0">
                            <a:solidFill>
                              <a:srgbClr val="002060"/>
                            </a:solidFill>
                            <a:latin typeface="Cambria Math" panose="02040503050406030204" pitchFamily="18" charset="0"/>
                            <a:cs typeface="Times New Roman" panose="02020603050405020304" pitchFamily="18" charset="0"/>
                          </a:rPr>
                          <m:t>𝟗</m:t>
                        </m:r>
                      </m:num>
                      <m:den>
                        <m:r>
                          <a:rPr lang="en-US" altLang="en-US" sz="4000" b="1" i="0" smtClean="0">
                            <a:solidFill>
                              <a:srgbClr val="002060"/>
                            </a:solidFill>
                            <a:latin typeface="Cambria Math" panose="02040503050406030204" pitchFamily="18" charset="0"/>
                            <a:cs typeface="Times New Roman" panose="02020603050405020304" pitchFamily="18" charset="0"/>
                          </a:rPr>
                          <m:t>𝟑</m:t>
                        </m:r>
                        <m:r>
                          <a:rPr lang="en-US" altLang="en-US" sz="4000" b="1">
                            <a:solidFill>
                              <a:srgbClr val="002060"/>
                            </a:solidFill>
                            <a:latin typeface="Cambria Math" panose="02040503050406030204" pitchFamily="18" charset="0"/>
                            <a:cs typeface="Times New Roman" panose="02020603050405020304" pitchFamily="18" charset="0"/>
                          </a:rPr>
                          <m:t>𝟎</m:t>
                        </m:r>
                      </m:den>
                    </m:f>
                  </m:oMath>
                </a14:m>
                <a:endParaRPr kumimoji="0" lang="nl-NL" sz="4000" b="1" i="0" u="none" strike="noStrike" kern="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Times New Roman" panose="02020603050405020304" pitchFamily="18" charset="0"/>
                  <a:sym typeface="Aria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1975555" y="761603"/>
                <a:ext cx="7807136" cy="1635832"/>
              </a:xfrm>
              <a:prstGeom prst="rect">
                <a:avLst/>
              </a:prstGeom>
              <a:blipFill>
                <a:blip r:embed="rId7"/>
                <a:stretch>
                  <a:fillRect t="-6716" r="-1483" b="-4104"/>
                </a:stretch>
              </a:blipFill>
            </p:spPr>
            <p:txBody>
              <a:bodyPr/>
              <a:lstStyle/>
              <a:p>
                <a:r>
                  <a:rPr lang="en-US">
                    <a:noFill/>
                  </a:rPr>
                  <a:t> </a:t>
                </a:r>
              </a:p>
            </p:txBody>
          </p:sp>
        </mc:Fallback>
      </mc:AlternateContent>
      <p:grpSp>
        <p:nvGrpSpPr>
          <p:cNvPr id="29" name="Group 28"/>
          <p:cNvGrpSpPr/>
          <p:nvPr/>
        </p:nvGrpSpPr>
        <p:grpSpPr>
          <a:xfrm>
            <a:off x="1207158" y="2151915"/>
            <a:ext cx="8724124" cy="4789573"/>
            <a:chOff x="3302950" y="2229493"/>
            <a:chExt cx="7762217" cy="4789573"/>
          </a:xfrm>
        </p:grpSpPr>
        <p:pic>
          <p:nvPicPr>
            <p:cNvPr id="27" name="Picture 26"/>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42693" b="97089" l="3820" r="34925"/>
                      </a14:imgEffect>
                    </a14:imgLayer>
                  </a14:imgProps>
                </a:ext>
                <a:ext uri="{28A0092B-C50C-407E-A947-70E740481C1C}">
                  <a14:useLocalDpi xmlns:a14="http://schemas.microsoft.com/office/drawing/2010/main" val="0"/>
                </a:ext>
              </a:extLst>
            </a:blip>
            <a:srcRect t="40855" r="61153"/>
            <a:stretch/>
          </p:blipFill>
          <p:spPr>
            <a:xfrm rot="16200000">
              <a:off x="4789272" y="743171"/>
              <a:ext cx="4789573" cy="7762217"/>
            </a:xfrm>
            <a:prstGeom prst="rect">
              <a:avLst/>
            </a:prstGeom>
          </p:spPr>
        </p:pic>
        <mc:AlternateContent xmlns:mc="http://schemas.openxmlformats.org/markup-compatibility/2006" xmlns:a14="http://schemas.microsoft.com/office/drawing/2010/main">
          <mc:Choice Requires="a14">
            <p:sp>
              <p:nvSpPr>
                <p:cNvPr id="28" name="TextBox 27"/>
                <p:cNvSpPr txBox="1"/>
                <p:nvPr/>
              </p:nvSpPr>
              <p:spPr>
                <a:xfrm>
                  <a:off x="4204870" y="3798477"/>
                  <a:ext cx="5772813" cy="1159228"/>
                </a:xfrm>
                <a:prstGeom prst="rect">
                  <a:avLst/>
                </a:prstGeom>
                <a:noFill/>
              </p:spPr>
              <p:txBody>
                <a:bodyPr wrap="square" rtlCol="0">
                  <a:spAutoFit/>
                </a:bodyPr>
                <a:lstStyle/>
                <a:p>
                  <a:pPr lvl="0" algn="ctr" defTabSz="914377">
                    <a:defRPr/>
                  </a:pPr>
                  <a14:m>
                    <m:oMath xmlns:m="http://schemas.openxmlformats.org/officeDocument/2006/math">
                      <m:f>
                        <m:fPr>
                          <m:ctrlPr>
                            <a:rPr lang="en-US" altLang="en-US" sz="4800" b="1" i="1" smtClean="0">
                              <a:solidFill>
                                <a:srgbClr val="FF0000"/>
                              </a:solidFill>
                              <a:latin typeface="Cambria Math" panose="02040503050406030204" pitchFamily="18" charset="0"/>
                              <a:cs typeface="Times New Roman" panose="02020603050405020304" pitchFamily="18" charset="0"/>
                            </a:rPr>
                          </m:ctrlPr>
                        </m:fPr>
                        <m:num>
                          <m:r>
                            <a:rPr lang="en-US" altLang="en-US" sz="4800" b="1" i="1" smtClean="0">
                              <a:solidFill>
                                <a:srgbClr val="FF0000"/>
                              </a:solidFill>
                              <a:latin typeface="Cambria Math" panose="02040503050406030204" pitchFamily="18" charset="0"/>
                              <a:cs typeface="Times New Roman" panose="02020603050405020304" pitchFamily="18" charset="0"/>
                            </a:rPr>
                            <m:t>𝟗</m:t>
                          </m:r>
                        </m:num>
                        <m:den>
                          <m:r>
                            <a:rPr lang="en-US" altLang="en-US" sz="4800" b="1" i="0" smtClean="0">
                              <a:solidFill>
                                <a:srgbClr val="FF0000"/>
                              </a:solidFill>
                              <a:latin typeface="Cambria Math" panose="02040503050406030204" pitchFamily="18" charset="0"/>
                              <a:cs typeface="Times New Roman" panose="02020603050405020304" pitchFamily="18" charset="0"/>
                            </a:rPr>
                            <m:t>𝟑</m:t>
                          </m:r>
                          <m:r>
                            <a:rPr lang="en-US" altLang="en-US" sz="4800" b="1">
                              <a:solidFill>
                                <a:srgbClr val="FF0000"/>
                              </a:solidFill>
                              <a:latin typeface="Cambria Math" panose="02040503050406030204" pitchFamily="18" charset="0"/>
                              <a:cs typeface="Times New Roman" panose="02020603050405020304" pitchFamily="18" charset="0"/>
                            </a:rPr>
                            <m:t>𝟎</m:t>
                          </m:r>
                        </m:den>
                      </m:f>
                    </m:oMath>
                  </a14:m>
                  <a:r>
                    <a:rPr kumimoji="0" lang="en-US" sz="48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Calibri" panose="020F0502020204030204" pitchFamily="34" charset="0"/>
                      <a:sym typeface="Arial"/>
                    </a:rPr>
                    <a:t> = </a:t>
                  </a:r>
                  <a14:m>
                    <m:oMath xmlns:m="http://schemas.openxmlformats.org/officeDocument/2006/math">
                      <m:f>
                        <m:fPr>
                          <m:ctrlPr>
                            <a:rPr lang="en-US" altLang="en-US" sz="4800" b="1" i="1">
                              <a:solidFill>
                                <a:srgbClr val="FF0000"/>
                              </a:solidFill>
                              <a:latin typeface="Cambria Math" panose="02040503050406030204" pitchFamily="18" charset="0"/>
                              <a:cs typeface="Times New Roman" panose="02020603050405020304" pitchFamily="18" charset="0"/>
                            </a:rPr>
                          </m:ctrlPr>
                        </m:fPr>
                        <m:num>
                          <m:r>
                            <a:rPr lang="en-US" altLang="en-US" sz="4800" b="1" i="1">
                              <a:solidFill>
                                <a:srgbClr val="FF0000"/>
                              </a:solidFill>
                              <a:latin typeface="Cambria Math" panose="02040503050406030204" pitchFamily="18" charset="0"/>
                              <a:cs typeface="Times New Roman" panose="02020603050405020304" pitchFamily="18" charset="0"/>
                            </a:rPr>
                            <m:t>𝟗</m:t>
                          </m:r>
                          <m:r>
                            <a:rPr lang="en-US" altLang="en-US" sz="4800" b="1" i="1" smtClean="0">
                              <a:solidFill>
                                <a:srgbClr val="FF0000"/>
                              </a:solidFill>
                              <a:latin typeface="Cambria Math" panose="02040503050406030204" pitchFamily="18" charset="0"/>
                              <a:cs typeface="Times New Roman" panose="02020603050405020304" pitchFamily="18" charset="0"/>
                            </a:rPr>
                            <m:t>  : </m:t>
                          </m:r>
                          <m:r>
                            <a:rPr lang="en-US" altLang="en-US" sz="4800" b="1" i="1" smtClean="0">
                              <a:solidFill>
                                <a:srgbClr val="FF0000"/>
                              </a:solidFill>
                              <a:latin typeface="Cambria Math" panose="02040503050406030204" pitchFamily="18" charset="0"/>
                              <a:cs typeface="Times New Roman" panose="02020603050405020304" pitchFamily="18" charset="0"/>
                            </a:rPr>
                            <m:t>𝟑</m:t>
                          </m:r>
                        </m:num>
                        <m:den>
                          <m:r>
                            <a:rPr lang="en-US" altLang="en-US" sz="4800" b="1">
                              <a:solidFill>
                                <a:srgbClr val="FF0000"/>
                              </a:solidFill>
                              <a:latin typeface="Cambria Math" panose="02040503050406030204" pitchFamily="18" charset="0"/>
                              <a:cs typeface="Times New Roman" panose="02020603050405020304" pitchFamily="18" charset="0"/>
                            </a:rPr>
                            <m:t>𝟑𝟎</m:t>
                          </m:r>
                          <m:r>
                            <a:rPr lang="en-US" altLang="en-US" sz="4800" b="1" i="0" smtClean="0">
                              <a:solidFill>
                                <a:srgbClr val="FF0000"/>
                              </a:solidFill>
                              <a:latin typeface="Cambria Math" panose="02040503050406030204" pitchFamily="18" charset="0"/>
                              <a:cs typeface="Times New Roman" panose="02020603050405020304" pitchFamily="18" charset="0"/>
                            </a:rPr>
                            <m:t>  : </m:t>
                          </m:r>
                          <m:r>
                            <a:rPr lang="en-US" altLang="en-US" sz="4800" b="1" i="0" smtClean="0">
                              <a:solidFill>
                                <a:srgbClr val="FF0000"/>
                              </a:solidFill>
                              <a:latin typeface="Cambria Math" panose="02040503050406030204" pitchFamily="18" charset="0"/>
                              <a:cs typeface="Times New Roman" panose="02020603050405020304" pitchFamily="18" charset="0"/>
                            </a:rPr>
                            <m:t>𝟑</m:t>
                          </m:r>
                        </m:den>
                      </m:f>
                      <m:r>
                        <m:rPr>
                          <m:nor/>
                        </m:rPr>
                        <a:rPr lang="en-US" sz="4800" dirty="0">
                          <a:solidFill>
                            <a:srgbClr val="FF0000"/>
                          </a:solidFill>
                          <a:latin typeface="Cambria" panose="02040503050406030204" pitchFamily="18" charset="0"/>
                          <a:ea typeface="Cambria" panose="02040503050406030204" pitchFamily="18" charset="0"/>
                          <a:cs typeface="Calibri" panose="020F0502020204030204" pitchFamily="34" charset="0"/>
                          <a:sym typeface="Arial"/>
                        </a:rPr>
                        <m:t>=</m:t>
                      </m:r>
                      <m:f>
                        <m:fPr>
                          <m:ctrlPr>
                            <a:rPr lang="en-US" altLang="en-US" sz="4800" b="1" i="1">
                              <a:solidFill>
                                <a:srgbClr val="FF0000"/>
                              </a:solidFill>
                              <a:latin typeface="Cambria Math" panose="02040503050406030204" pitchFamily="18" charset="0"/>
                              <a:cs typeface="Times New Roman" panose="02020603050405020304" pitchFamily="18" charset="0"/>
                            </a:rPr>
                          </m:ctrlPr>
                        </m:fPr>
                        <m:num>
                          <m:r>
                            <a:rPr lang="en-US" altLang="en-US" sz="4800" b="1" i="1" smtClean="0">
                              <a:solidFill>
                                <a:srgbClr val="FF0000"/>
                              </a:solidFill>
                              <a:latin typeface="Cambria Math" panose="02040503050406030204" pitchFamily="18" charset="0"/>
                              <a:cs typeface="Times New Roman" panose="02020603050405020304" pitchFamily="18" charset="0"/>
                            </a:rPr>
                            <m:t>𝟑</m:t>
                          </m:r>
                        </m:num>
                        <m:den>
                          <m:r>
                            <a:rPr lang="en-US" altLang="en-US" sz="4800" b="1" i="0" smtClean="0">
                              <a:solidFill>
                                <a:srgbClr val="FF0000"/>
                              </a:solidFill>
                              <a:latin typeface="Cambria Math" panose="02040503050406030204" pitchFamily="18" charset="0"/>
                              <a:cs typeface="Times New Roman" panose="02020603050405020304" pitchFamily="18" charset="0"/>
                            </a:rPr>
                            <m:t>𝟏</m:t>
                          </m:r>
                          <m:r>
                            <a:rPr lang="en-US" altLang="en-US" sz="4800" b="1">
                              <a:solidFill>
                                <a:srgbClr val="FF0000"/>
                              </a:solidFill>
                              <a:latin typeface="Cambria Math" panose="02040503050406030204" pitchFamily="18" charset="0"/>
                              <a:cs typeface="Times New Roman" panose="02020603050405020304" pitchFamily="18" charset="0"/>
                            </a:rPr>
                            <m:t>𝟎</m:t>
                          </m:r>
                        </m:den>
                      </m:f>
                    </m:oMath>
                  </a14:m>
                  <a:endParaRPr kumimoji="0" lang="en-US" sz="48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Calibri" panose="020F0502020204030204" pitchFamily="34" charset="0"/>
                    <a:sym typeface="Aria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204870" y="3798477"/>
                  <a:ext cx="5772813" cy="1159228"/>
                </a:xfrm>
                <a:prstGeom prst="rect">
                  <a:avLst/>
                </a:prstGeom>
                <a:blipFill>
                  <a:blip r:embed="rId10"/>
                  <a:stretch>
                    <a:fillRect b="-11518"/>
                  </a:stretch>
                </a:blipFill>
              </p:spPr>
              <p:txBody>
                <a:bodyPr/>
                <a:lstStyle/>
                <a:p>
                  <a:r>
                    <a:rPr lang="en-US">
                      <a:noFill/>
                    </a:rPr>
                    <a:t> </a:t>
                  </a:r>
                </a:p>
              </p:txBody>
            </p:sp>
          </mc:Fallback>
        </mc:AlternateContent>
      </p:grpSp>
      <p:pic>
        <p:nvPicPr>
          <p:cNvPr id="30" name="Picture 29">
            <a:hlinkClick r:id="" action="ppaction://noaction"/>
          </p:cNvPr>
          <p:cNvPicPr>
            <a:picLocks noChangeAspect="1"/>
          </p:cNvPicPr>
          <p:nvPr/>
        </p:nvPicPr>
        <p:blipFill rotWithShape="1">
          <a:blip r:embed="rId11" cstate="print">
            <a:extLst>
              <a:ext uri="{BEBA8EAE-BF5A-486C-A8C5-ECC9F3942E4B}">
                <a14:imgProps xmlns:a14="http://schemas.microsoft.com/office/drawing/2010/main">
                  <a14:imgLayer r:embed="rId12">
                    <a14:imgEffect>
                      <a14:backgroundRemoval t="50000" b="94830" l="62574" r="96005"/>
                    </a14:imgEffect>
                  </a14:imgLayer>
                </a14:imgProps>
              </a:ext>
              <a:ext uri="{28A0092B-C50C-407E-A947-70E740481C1C}">
                <a14:useLocalDpi xmlns:a14="http://schemas.microsoft.com/office/drawing/2010/main" val="0"/>
              </a:ext>
            </a:extLst>
          </a:blip>
          <a:srcRect l="60556" t="48431"/>
          <a:stretch/>
        </p:blipFill>
        <p:spPr>
          <a:xfrm>
            <a:off x="8847315" y="3938006"/>
            <a:ext cx="3561415" cy="2991233"/>
          </a:xfrm>
          <a:prstGeom prst="rect">
            <a:avLst/>
          </a:prstGeom>
        </p:spPr>
      </p:pic>
      <p:sp>
        <p:nvSpPr>
          <p:cNvPr id="2" name="Arrow: Striped Right 1">
            <a:hlinkClick r:id="rId13" action="ppaction://hlinksldjump"/>
            <a:extLst>
              <a:ext uri="{FF2B5EF4-FFF2-40B4-BE49-F238E27FC236}">
                <a16:creationId xmlns:a16="http://schemas.microsoft.com/office/drawing/2014/main" id="{76FDE3AD-8366-42A4-AAAE-E406F4828B46}"/>
              </a:ext>
            </a:extLst>
          </p:cNvPr>
          <p:cNvSpPr/>
          <p:nvPr/>
        </p:nvSpPr>
        <p:spPr>
          <a:xfrm>
            <a:off x="11272008" y="6084165"/>
            <a:ext cx="766261" cy="609600"/>
          </a:xfrm>
          <a:prstGeom prst="strip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mbria" panose="02040503050406030204" pitchFamily="18" charset="0"/>
              <a:ea typeface="Cambria" panose="02040503050406030204" pitchFamily="18" charset="0"/>
              <a:sym typeface="Arial"/>
            </a:endParaRPr>
          </a:p>
        </p:txBody>
      </p:sp>
      <p:pic>
        <p:nvPicPr>
          <p:cNvPr id="10" name="Picture 9">
            <a:extLst>
              <a:ext uri="{FF2B5EF4-FFF2-40B4-BE49-F238E27FC236}">
                <a16:creationId xmlns:a16="http://schemas.microsoft.com/office/drawing/2014/main" id="{9A950D90-EB88-4AEE-ABA9-CBF69E8D0CE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74213" y="734154"/>
            <a:ext cx="354649" cy="3326367"/>
          </a:xfrm>
          <a:prstGeom prst="rect">
            <a:avLst/>
          </a:prstGeom>
        </p:spPr>
      </p:pic>
      <p:pic>
        <p:nvPicPr>
          <p:cNvPr id="11" name="Picture 10">
            <a:extLst>
              <a:ext uri="{FF2B5EF4-FFF2-40B4-BE49-F238E27FC236}">
                <a16:creationId xmlns:a16="http://schemas.microsoft.com/office/drawing/2014/main" id="{1B53F45D-8841-4C7A-B5E7-23ECC5893A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31284" y="987550"/>
            <a:ext cx="354649" cy="3326367"/>
          </a:xfrm>
          <a:prstGeom prst="rect">
            <a:avLst/>
          </a:prstGeom>
        </p:spPr>
      </p:pic>
      <p:pic>
        <p:nvPicPr>
          <p:cNvPr id="12" name="Picture 11">
            <a:extLst>
              <a:ext uri="{FF2B5EF4-FFF2-40B4-BE49-F238E27FC236}">
                <a16:creationId xmlns:a16="http://schemas.microsoft.com/office/drawing/2014/main" id="{7FC37107-4A2B-4695-B4BB-BE382E4CFCA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5178" y="2757799"/>
            <a:ext cx="354649" cy="3326367"/>
          </a:xfrm>
          <a:prstGeom prst="rect">
            <a:avLst/>
          </a:prstGeom>
        </p:spPr>
      </p:pic>
      <p:pic>
        <p:nvPicPr>
          <p:cNvPr id="13" name="Picture 12">
            <a:extLst>
              <a:ext uri="{FF2B5EF4-FFF2-40B4-BE49-F238E27FC236}">
                <a16:creationId xmlns:a16="http://schemas.microsoft.com/office/drawing/2014/main" id="{39F40EBA-884A-40F5-96D5-080820C5DD4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43900" y="1220337"/>
            <a:ext cx="354649" cy="3326367"/>
          </a:xfrm>
          <a:prstGeom prst="rect">
            <a:avLst/>
          </a:prstGeom>
        </p:spPr>
      </p:pic>
      <p:pic>
        <p:nvPicPr>
          <p:cNvPr id="14" name="Picture 13">
            <a:extLst>
              <a:ext uri="{FF2B5EF4-FFF2-40B4-BE49-F238E27FC236}">
                <a16:creationId xmlns:a16="http://schemas.microsoft.com/office/drawing/2014/main" id="{42DAA7BE-D8CE-4F30-92C2-09544D48932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28902" y="-393236"/>
            <a:ext cx="354649" cy="3326367"/>
          </a:xfrm>
          <a:prstGeom prst="rect">
            <a:avLst/>
          </a:prstGeom>
        </p:spPr>
      </p:pic>
      <p:pic>
        <p:nvPicPr>
          <p:cNvPr id="15" name="Picture 14">
            <a:extLst>
              <a:ext uri="{FF2B5EF4-FFF2-40B4-BE49-F238E27FC236}">
                <a16:creationId xmlns:a16="http://schemas.microsoft.com/office/drawing/2014/main" id="{E891FA11-601B-444B-8509-BE6D0360975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54678" y="3938006"/>
            <a:ext cx="354649" cy="3326367"/>
          </a:xfrm>
          <a:prstGeom prst="rect">
            <a:avLst/>
          </a:prstGeom>
        </p:spPr>
      </p:pic>
    </p:spTree>
    <p:extLst>
      <p:ext uri="{BB962C8B-B14F-4D97-AF65-F5344CB8AC3E}">
        <p14:creationId xmlns:p14="http://schemas.microsoft.com/office/powerpoint/2010/main" val="595332096"/>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outVertical)">
                                      <p:cBhvr>
                                        <p:cTn id="19" dur="500"/>
                                        <p:tgtEl>
                                          <p:spTgt spid="29"/>
                                        </p:tgtEl>
                                      </p:cBhvr>
                                    </p:animEffect>
                                  </p:childTnLst>
                                  <p:subTnLst>
                                    <p:audio>
                                      <p:cMediaNode>
                                        <p:cTn display="0" masterRel="sameClick">
                                          <p:stCondLst>
                                            <p:cond evt="begin" delay="0">
                                              <p:tn val="17"/>
                                            </p:cond>
                                          </p:stCondLst>
                                          <p:endCondLst>
                                            <p:cond evt="onStopAudio" delay="0">
                                              <p:tgtEl>
                                                <p:sldTgt/>
                                              </p:tgtEl>
                                            </p:cond>
                                          </p:endCondLst>
                                        </p:cTn>
                                        <p:tgtEl>
                                          <p:sndTgt r:embed="rId3" name="applause.wav"/>
                                        </p:tgtEl>
                                      </p:cMediaNode>
                                    </p:audio>
                                  </p:subTnLst>
                                </p:cTn>
                              </p:par>
                              <p:par>
                                <p:cTn id="20" presetID="5" presetClass="entr" presetSubtype="10" repeatCount="5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checkerboard(across)">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9424" b="94785" l="42156" r="97044"/>
                    </a14:imgEffect>
                  </a14:imgLayer>
                </a14:imgProps>
              </a:ext>
              <a:ext uri="{28A0092B-C50C-407E-A947-70E740481C1C}">
                <a14:useLocalDpi xmlns:a14="http://schemas.microsoft.com/office/drawing/2010/main" val="0"/>
              </a:ext>
            </a:extLst>
          </a:blip>
          <a:srcRect l="38847" t="48718"/>
          <a:stretch/>
        </p:blipFill>
        <p:spPr>
          <a:xfrm>
            <a:off x="1195753" y="257908"/>
            <a:ext cx="10105295" cy="2801816"/>
          </a:xfrm>
          <a:prstGeom prst="rect">
            <a:avLst/>
          </a:prstGeom>
        </p:spPr>
      </p:pic>
      <mc:AlternateContent xmlns:mc="http://schemas.openxmlformats.org/markup-compatibility/2006" xmlns:a14="http://schemas.microsoft.com/office/drawing/2010/main">
        <mc:Choice Requires="a14">
          <p:sp>
            <p:nvSpPr>
              <p:cNvPr id="26" name="TextBox 25"/>
              <p:cNvSpPr txBox="1"/>
              <p:nvPr/>
            </p:nvSpPr>
            <p:spPr>
              <a:xfrm>
                <a:off x="2406109" y="617479"/>
                <a:ext cx="7588717" cy="1790105"/>
              </a:xfrm>
              <a:prstGeom prst="rect">
                <a:avLst/>
              </a:prstGeom>
              <a:noFill/>
            </p:spPr>
            <p:txBody>
              <a:bodyPr wrap="square" rtlCol="0">
                <a:spAutoFit/>
              </a:bodyPr>
              <a:lstStyle/>
              <a:p>
                <a:pPr lvl="0" algn="ctr" defTabSz="914377">
                  <a:defRPr/>
                </a:pPr>
                <a:r>
                  <a:rPr lang="nl-NL" sz="4400" b="1" kern="0" dirty="0">
                    <a:solidFill>
                      <a:srgbClr val="002060"/>
                    </a:solidFill>
                    <a:latin typeface="Cambria" panose="02040503050406030204" pitchFamily="18" charset="0"/>
                    <a:ea typeface="Cambria" panose="02040503050406030204" pitchFamily="18" charset="0"/>
                    <a:cs typeface="Times New Roman" panose="02020603050405020304" pitchFamily="18" charset="0"/>
                    <a:sym typeface="Arial"/>
                  </a:rPr>
                  <a:t>Viết phân số sau thành phân số thập phân: </a:t>
                </a:r>
                <a14:m>
                  <m:oMath xmlns:m="http://schemas.openxmlformats.org/officeDocument/2006/math">
                    <m:f>
                      <m:fPr>
                        <m:ctrlPr>
                          <a:rPr lang="en-US" altLang="en-US" sz="4400" b="1" i="1">
                            <a:solidFill>
                              <a:srgbClr val="002060"/>
                            </a:solidFill>
                            <a:latin typeface="Cambria Math" panose="02040503050406030204" pitchFamily="18" charset="0"/>
                            <a:cs typeface="Times New Roman" panose="02020603050405020304" pitchFamily="18" charset="0"/>
                          </a:rPr>
                        </m:ctrlPr>
                      </m:fPr>
                      <m:num>
                        <m:r>
                          <a:rPr lang="en-US" altLang="en-US" sz="4400" b="1" i="1" smtClean="0">
                            <a:solidFill>
                              <a:srgbClr val="002060"/>
                            </a:solidFill>
                            <a:latin typeface="Cambria Math" panose="02040503050406030204" pitchFamily="18" charset="0"/>
                            <a:cs typeface="Times New Roman" panose="02020603050405020304" pitchFamily="18" charset="0"/>
                          </a:rPr>
                          <m:t>𝟒</m:t>
                        </m:r>
                      </m:num>
                      <m:den>
                        <m:r>
                          <a:rPr lang="en-US" altLang="en-US" sz="4400" b="1" i="1" smtClean="0">
                            <a:solidFill>
                              <a:srgbClr val="002060"/>
                            </a:solidFill>
                            <a:latin typeface="Cambria Math" panose="02040503050406030204" pitchFamily="18" charset="0"/>
                            <a:cs typeface="Times New Roman" panose="02020603050405020304" pitchFamily="18" charset="0"/>
                          </a:rPr>
                          <m:t>𝟓</m:t>
                        </m:r>
                      </m:den>
                    </m:f>
                  </m:oMath>
                </a14:m>
                <a:endParaRPr lang="nl-NL" sz="4400" b="1" kern="0" dirty="0">
                  <a:solidFill>
                    <a:srgbClr val="002060"/>
                  </a:solidFill>
                  <a:latin typeface="Cambria" panose="02040503050406030204" pitchFamily="18" charset="0"/>
                  <a:ea typeface="Cambria" panose="02040503050406030204" pitchFamily="18" charset="0"/>
                  <a:cs typeface="Times New Roman" panose="02020603050405020304" pitchFamily="18" charset="0"/>
                  <a:sym typeface="Aria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406109" y="617479"/>
                <a:ext cx="7588717" cy="1790105"/>
              </a:xfrm>
              <a:prstGeom prst="rect">
                <a:avLst/>
              </a:prstGeom>
              <a:blipFill>
                <a:blip r:embed="rId7"/>
                <a:stretch>
                  <a:fillRect l="-2169" t="-6803" r="-3534" b="-4082"/>
                </a:stretch>
              </a:blipFill>
            </p:spPr>
            <p:txBody>
              <a:bodyPr/>
              <a:lstStyle/>
              <a:p>
                <a:r>
                  <a:rPr lang="en-US">
                    <a:noFill/>
                  </a:rPr>
                  <a:t> </a:t>
                </a:r>
              </a:p>
            </p:txBody>
          </p:sp>
        </mc:Fallback>
      </mc:AlternateContent>
      <p:grpSp>
        <p:nvGrpSpPr>
          <p:cNvPr id="29" name="Group 28"/>
          <p:cNvGrpSpPr/>
          <p:nvPr/>
        </p:nvGrpSpPr>
        <p:grpSpPr>
          <a:xfrm>
            <a:off x="2152651" y="2498739"/>
            <a:ext cx="6921490" cy="4789573"/>
            <a:chOff x="3605209" y="2498738"/>
            <a:chExt cx="5468930" cy="4789573"/>
          </a:xfrm>
        </p:grpSpPr>
        <p:pic>
          <p:nvPicPr>
            <p:cNvPr id="27" name="Picture 26"/>
            <p:cNvPicPr>
              <a:picLocks noChangeAspect="1"/>
            </p:cNvPicPr>
            <p:nvPr/>
          </p:nvPicPr>
          <p:blipFill rotWithShape="1">
            <a:blip r:embed="rId8" cstate="print">
              <a:extLst>
                <a:ext uri="{BEBA8EAE-BF5A-486C-A8C5-ECC9F3942E4B}">
                  <a14:imgProps xmlns:a14="http://schemas.microsoft.com/office/drawing/2010/main">
                    <a14:imgLayer r:embed="rId6">
                      <a14:imgEffect>
                        <a14:backgroundRemoval t="42693" b="97089" l="3820" r="34925"/>
                      </a14:imgEffect>
                    </a14:imgLayer>
                  </a14:imgProps>
                </a:ext>
                <a:ext uri="{28A0092B-C50C-407E-A947-70E740481C1C}">
                  <a14:useLocalDpi xmlns:a14="http://schemas.microsoft.com/office/drawing/2010/main" val="0"/>
                </a:ext>
              </a:extLst>
            </a:blip>
            <a:srcRect t="40855" r="61153"/>
            <a:stretch/>
          </p:blipFill>
          <p:spPr>
            <a:xfrm rot="16200000">
              <a:off x="3944887" y="2159060"/>
              <a:ext cx="4789573" cy="5468930"/>
            </a:xfrm>
            <a:prstGeom prst="rect">
              <a:avLst/>
            </a:prstGeom>
          </p:spPr>
        </p:pic>
        <mc:AlternateContent xmlns:mc="http://schemas.openxmlformats.org/markup-compatibility/2006" xmlns:a14="http://schemas.microsoft.com/office/drawing/2010/main">
          <mc:Choice Requires="a14">
            <p:sp>
              <p:nvSpPr>
                <p:cNvPr id="28" name="TextBox 27"/>
                <p:cNvSpPr txBox="1"/>
                <p:nvPr/>
              </p:nvSpPr>
              <p:spPr>
                <a:xfrm>
                  <a:off x="4690400" y="3871673"/>
                  <a:ext cx="3503402" cy="1425968"/>
                </a:xfrm>
                <a:prstGeom prst="rect">
                  <a:avLst/>
                </a:prstGeom>
                <a:noFill/>
              </p:spPr>
              <p:txBody>
                <a:bodyPr wrap="square" rtlCol="0">
                  <a:spAutoFit/>
                </a:bodyPr>
                <a:lstStyle/>
                <a:p>
                  <a:pPr lvl="0" algn="ctr" defTabSz="914377">
                    <a:defRPr/>
                  </a:pPr>
                  <a14:m>
                    <m:oMath xmlns:m="http://schemas.openxmlformats.org/officeDocument/2006/math">
                      <m:f>
                        <m:fPr>
                          <m:ctrlPr>
                            <a:rPr lang="en-US" altLang="en-US" sz="6000" b="1" i="1" smtClean="0">
                              <a:solidFill>
                                <a:srgbClr val="FF0000"/>
                              </a:solidFill>
                              <a:latin typeface="Cambria Math" panose="02040503050406030204" pitchFamily="18" charset="0"/>
                              <a:cs typeface="Times New Roman" panose="02020603050405020304" pitchFamily="18" charset="0"/>
                            </a:rPr>
                          </m:ctrlPr>
                        </m:fPr>
                        <m:num>
                          <m:r>
                            <a:rPr lang="en-US" altLang="en-US" sz="6000" b="1" i="1" smtClean="0">
                              <a:solidFill>
                                <a:srgbClr val="FF0000"/>
                              </a:solidFill>
                              <a:latin typeface="Cambria Math" panose="02040503050406030204" pitchFamily="18" charset="0"/>
                              <a:cs typeface="Times New Roman" panose="02020603050405020304" pitchFamily="18" charset="0"/>
                            </a:rPr>
                            <m:t>𝟒</m:t>
                          </m:r>
                        </m:num>
                        <m:den>
                          <m:r>
                            <a:rPr lang="en-US" altLang="en-US" sz="6000" b="1" i="1" smtClean="0">
                              <a:solidFill>
                                <a:srgbClr val="FF0000"/>
                              </a:solidFill>
                              <a:latin typeface="Cambria Math" panose="02040503050406030204" pitchFamily="18" charset="0"/>
                              <a:cs typeface="Times New Roman" panose="02020603050405020304" pitchFamily="18" charset="0"/>
                            </a:rPr>
                            <m:t>𝟓</m:t>
                          </m:r>
                        </m:den>
                      </m:f>
                    </m:oMath>
                  </a14:m>
                  <a:r>
                    <a:rPr kumimoji="0" lang="en-US" sz="6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Calibri" panose="020F0502020204030204" pitchFamily="34" charset="0"/>
                      <a:sym typeface="Arial"/>
                    </a:rPr>
                    <a:t> = </a:t>
                  </a:r>
                  <a14:m>
                    <m:oMath xmlns:m="http://schemas.openxmlformats.org/officeDocument/2006/math">
                      <m:f>
                        <m:fPr>
                          <m:ctrlPr>
                            <a:rPr lang="en-US" altLang="en-US" sz="6000" b="1" i="1">
                              <a:solidFill>
                                <a:srgbClr val="FF0000"/>
                              </a:solidFill>
                              <a:latin typeface="Cambria Math" panose="02040503050406030204" pitchFamily="18" charset="0"/>
                              <a:cs typeface="Times New Roman" panose="02020603050405020304" pitchFamily="18" charset="0"/>
                            </a:rPr>
                          </m:ctrlPr>
                        </m:fPr>
                        <m:num>
                          <m:r>
                            <a:rPr lang="en-US" altLang="en-US" sz="6000" b="1" i="1" smtClean="0">
                              <a:solidFill>
                                <a:srgbClr val="FF0000"/>
                              </a:solidFill>
                              <a:latin typeface="Cambria Math" panose="02040503050406030204" pitchFamily="18" charset="0"/>
                              <a:cs typeface="Times New Roman" panose="02020603050405020304" pitchFamily="18" charset="0"/>
                            </a:rPr>
                            <m:t>𝟒</m:t>
                          </m:r>
                          <m:r>
                            <a:rPr lang="en-US" altLang="en-US" sz="6000" b="1" i="1" smtClean="0">
                              <a:solidFill>
                                <a:srgbClr val="FF0000"/>
                              </a:solidFill>
                              <a:latin typeface="Cambria Math" panose="02040503050406030204" pitchFamily="18" charset="0"/>
                              <a:cs typeface="Times New Roman" panose="02020603050405020304" pitchFamily="18" charset="0"/>
                            </a:rPr>
                            <m:t> </m:t>
                          </m:r>
                          <m:r>
                            <a:rPr lang="en-US" altLang="en-US" sz="6000" b="1" i="1" smtClean="0">
                              <a:solidFill>
                                <a:srgbClr val="FF0000"/>
                              </a:solidFill>
                              <a:latin typeface="Cambria Math" panose="02040503050406030204" pitchFamily="18" charset="0"/>
                              <a:cs typeface="Times New Roman" panose="02020603050405020304" pitchFamily="18" charset="0"/>
                            </a:rPr>
                            <m:t>𝒙</m:t>
                          </m:r>
                          <m:r>
                            <a:rPr lang="en-US" altLang="en-US" sz="6000" b="1" i="1" smtClean="0">
                              <a:solidFill>
                                <a:srgbClr val="FF0000"/>
                              </a:solidFill>
                              <a:latin typeface="Cambria Math" panose="02040503050406030204" pitchFamily="18" charset="0"/>
                              <a:cs typeface="Times New Roman" panose="02020603050405020304" pitchFamily="18" charset="0"/>
                            </a:rPr>
                            <m:t> </m:t>
                          </m:r>
                          <m:r>
                            <a:rPr lang="en-US" altLang="en-US" sz="6000" b="1" i="1" smtClean="0">
                              <a:solidFill>
                                <a:srgbClr val="FF0000"/>
                              </a:solidFill>
                              <a:latin typeface="Cambria Math" panose="02040503050406030204" pitchFamily="18" charset="0"/>
                              <a:cs typeface="Times New Roman" panose="02020603050405020304" pitchFamily="18" charset="0"/>
                            </a:rPr>
                            <m:t>𝟐</m:t>
                          </m:r>
                        </m:num>
                        <m:den>
                          <m:r>
                            <a:rPr lang="en-US" altLang="en-US" sz="6000" b="1" i="1" smtClean="0">
                              <a:solidFill>
                                <a:srgbClr val="FF0000"/>
                              </a:solidFill>
                              <a:latin typeface="Cambria Math" panose="02040503050406030204" pitchFamily="18" charset="0"/>
                              <a:cs typeface="Times New Roman" panose="02020603050405020304" pitchFamily="18" charset="0"/>
                            </a:rPr>
                            <m:t>𝟓</m:t>
                          </m:r>
                          <m:r>
                            <a:rPr lang="en-US" altLang="en-US" sz="6000" b="1" i="1" smtClean="0">
                              <a:solidFill>
                                <a:srgbClr val="FF0000"/>
                              </a:solidFill>
                              <a:latin typeface="Cambria Math" panose="02040503050406030204" pitchFamily="18" charset="0"/>
                              <a:cs typeface="Times New Roman" panose="02020603050405020304" pitchFamily="18" charset="0"/>
                            </a:rPr>
                            <m:t> </m:t>
                          </m:r>
                          <m:r>
                            <a:rPr lang="en-US" altLang="en-US" sz="6000" b="1" i="1" smtClean="0">
                              <a:solidFill>
                                <a:srgbClr val="FF0000"/>
                              </a:solidFill>
                              <a:latin typeface="Cambria Math" panose="02040503050406030204" pitchFamily="18" charset="0"/>
                              <a:cs typeface="Times New Roman" panose="02020603050405020304" pitchFamily="18" charset="0"/>
                            </a:rPr>
                            <m:t>𝒙</m:t>
                          </m:r>
                          <m:r>
                            <a:rPr lang="en-US" altLang="en-US" sz="6000" b="1" i="1" smtClean="0">
                              <a:solidFill>
                                <a:srgbClr val="FF0000"/>
                              </a:solidFill>
                              <a:latin typeface="Cambria Math" panose="02040503050406030204" pitchFamily="18" charset="0"/>
                              <a:cs typeface="Times New Roman" panose="02020603050405020304" pitchFamily="18" charset="0"/>
                            </a:rPr>
                            <m:t> </m:t>
                          </m:r>
                          <m:r>
                            <a:rPr lang="en-US" altLang="en-US" sz="6000" b="1" i="1" smtClean="0">
                              <a:solidFill>
                                <a:srgbClr val="FF0000"/>
                              </a:solidFill>
                              <a:latin typeface="Cambria Math" panose="02040503050406030204" pitchFamily="18" charset="0"/>
                              <a:cs typeface="Times New Roman" panose="02020603050405020304" pitchFamily="18" charset="0"/>
                            </a:rPr>
                            <m:t>𝟐</m:t>
                          </m:r>
                        </m:den>
                      </m:f>
                      <m:r>
                        <m:rPr>
                          <m:nor/>
                        </m:rPr>
                        <a:rPr lang="en-US" sz="6000" dirty="0">
                          <a:solidFill>
                            <a:srgbClr val="FF0000"/>
                          </a:solidFill>
                          <a:latin typeface="Cambria" panose="02040503050406030204" pitchFamily="18" charset="0"/>
                          <a:ea typeface="Cambria" panose="02040503050406030204" pitchFamily="18" charset="0"/>
                          <a:cs typeface="Calibri" panose="020F0502020204030204" pitchFamily="34" charset="0"/>
                          <a:sym typeface="Arial"/>
                        </a:rPr>
                        <m:t>=</m:t>
                      </m:r>
                      <m:f>
                        <m:fPr>
                          <m:ctrlPr>
                            <a:rPr lang="en-US" altLang="en-US" sz="6000" b="1" i="1">
                              <a:solidFill>
                                <a:srgbClr val="FF0000"/>
                              </a:solidFill>
                              <a:latin typeface="Cambria Math" panose="02040503050406030204" pitchFamily="18" charset="0"/>
                              <a:cs typeface="Times New Roman" panose="02020603050405020304" pitchFamily="18" charset="0"/>
                            </a:rPr>
                          </m:ctrlPr>
                        </m:fPr>
                        <m:num>
                          <m:r>
                            <a:rPr lang="en-US" altLang="en-US" sz="6000" b="1" i="1" smtClean="0">
                              <a:solidFill>
                                <a:srgbClr val="FF0000"/>
                              </a:solidFill>
                              <a:latin typeface="Cambria Math" panose="02040503050406030204" pitchFamily="18" charset="0"/>
                              <a:cs typeface="Times New Roman" panose="02020603050405020304" pitchFamily="18" charset="0"/>
                            </a:rPr>
                            <m:t>𝟖</m:t>
                          </m:r>
                        </m:num>
                        <m:den>
                          <m:r>
                            <a:rPr lang="en-US" altLang="en-US" sz="6000" b="1" i="0" smtClean="0">
                              <a:solidFill>
                                <a:srgbClr val="FF0000"/>
                              </a:solidFill>
                              <a:latin typeface="Cambria Math" panose="02040503050406030204" pitchFamily="18" charset="0"/>
                              <a:cs typeface="Times New Roman" panose="02020603050405020304" pitchFamily="18" charset="0"/>
                            </a:rPr>
                            <m:t>𝟏</m:t>
                          </m:r>
                          <m:r>
                            <a:rPr lang="en-US" altLang="en-US" sz="6000" b="1">
                              <a:solidFill>
                                <a:srgbClr val="FF0000"/>
                              </a:solidFill>
                              <a:latin typeface="Cambria Math" panose="02040503050406030204" pitchFamily="18" charset="0"/>
                              <a:cs typeface="Times New Roman" panose="02020603050405020304" pitchFamily="18" charset="0"/>
                            </a:rPr>
                            <m:t>𝟎</m:t>
                          </m:r>
                        </m:den>
                      </m:f>
                    </m:oMath>
                  </a14:m>
                  <a:endParaRPr kumimoji="0" lang="en-US" sz="60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Calibri" panose="020F0502020204030204" pitchFamily="34" charset="0"/>
                    <a:sym typeface="Aria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690400" y="3871673"/>
                  <a:ext cx="3503402" cy="1425968"/>
                </a:xfrm>
                <a:prstGeom prst="rect">
                  <a:avLst/>
                </a:prstGeom>
                <a:blipFill>
                  <a:blip r:embed="rId9"/>
                  <a:stretch>
                    <a:fillRect b="-13248"/>
                  </a:stretch>
                </a:blipFill>
              </p:spPr>
              <p:txBody>
                <a:bodyPr/>
                <a:lstStyle/>
                <a:p>
                  <a:r>
                    <a:rPr lang="en-US">
                      <a:noFill/>
                    </a:rPr>
                    <a:t> </a:t>
                  </a:r>
                </a:p>
              </p:txBody>
            </p:sp>
          </mc:Fallback>
        </mc:AlternateContent>
      </p:grpSp>
      <p:pic>
        <p:nvPicPr>
          <p:cNvPr id="30" name="Picture 29">
            <a:hlinkClick r:id="" action="ppaction://noaction"/>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48953" b="91296" l="1262" r="32801">
                        <a14:backgroundMark x1="10135" y1="61191" x2="10135" y2="61191"/>
                        <a14:backgroundMark x1="13162" y1="59817" x2="13162" y2="59817"/>
                        <a14:backgroundMark x1="10513" y1="64660" x2="8116" y2="52880"/>
                        <a14:backgroundMark x1="9714" y1="66230" x2="9714" y2="66230"/>
                      </a14:backgroundRemoval>
                    </a14:imgEffect>
                  </a14:imgLayer>
                </a14:imgProps>
              </a:ext>
              <a:ext uri="{28A0092B-C50C-407E-A947-70E740481C1C}">
                <a14:useLocalDpi xmlns:a14="http://schemas.microsoft.com/office/drawing/2010/main" val="0"/>
              </a:ext>
            </a:extLst>
          </a:blip>
          <a:srcRect l="2365" t="23212" r="67481" b="-1"/>
          <a:stretch/>
        </p:blipFill>
        <p:spPr>
          <a:xfrm>
            <a:off x="7812619" y="1658816"/>
            <a:ext cx="3505200" cy="5734259"/>
          </a:xfrm>
          <a:prstGeom prst="rect">
            <a:avLst/>
          </a:prstGeom>
        </p:spPr>
      </p:pic>
      <p:sp>
        <p:nvSpPr>
          <p:cNvPr id="9" name="Arrow: Striped Right 8">
            <a:hlinkClick r:id="rId12" action="ppaction://hlinksldjump"/>
            <a:extLst>
              <a:ext uri="{FF2B5EF4-FFF2-40B4-BE49-F238E27FC236}">
                <a16:creationId xmlns:a16="http://schemas.microsoft.com/office/drawing/2014/main" id="{3C2909CB-0982-4D3A-8C25-33CB2023458E}"/>
              </a:ext>
            </a:extLst>
          </p:cNvPr>
          <p:cNvSpPr/>
          <p:nvPr/>
        </p:nvSpPr>
        <p:spPr>
          <a:xfrm>
            <a:off x="11317819" y="6109855"/>
            <a:ext cx="766261" cy="609600"/>
          </a:xfrm>
          <a:prstGeom prst="strip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sym typeface="Arial"/>
            </a:endParaRPr>
          </a:p>
        </p:txBody>
      </p:sp>
      <p:pic>
        <p:nvPicPr>
          <p:cNvPr id="10" name="Picture 9">
            <a:extLst>
              <a:ext uri="{FF2B5EF4-FFF2-40B4-BE49-F238E27FC236}">
                <a16:creationId xmlns:a16="http://schemas.microsoft.com/office/drawing/2014/main" id="{1B5575B8-9370-4F0C-BE8A-716632A390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74213" y="734154"/>
            <a:ext cx="354649" cy="3326367"/>
          </a:xfrm>
          <a:prstGeom prst="rect">
            <a:avLst/>
          </a:prstGeom>
        </p:spPr>
      </p:pic>
      <p:pic>
        <p:nvPicPr>
          <p:cNvPr id="11" name="Picture 10">
            <a:extLst>
              <a:ext uri="{FF2B5EF4-FFF2-40B4-BE49-F238E27FC236}">
                <a16:creationId xmlns:a16="http://schemas.microsoft.com/office/drawing/2014/main" id="{85B56CBB-ECF0-4DB8-ABE0-D916489B6A9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31284" y="987550"/>
            <a:ext cx="354649" cy="3326367"/>
          </a:xfrm>
          <a:prstGeom prst="rect">
            <a:avLst/>
          </a:prstGeom>
        </p:spPr>
      </p:pic>
      <p:pic>
        <p:nvPicPr>
          <p:cNvPr id="12" name="Picture 11">
            <a:extLst>
              <a:ext uri="{FF2B5EF4-FFF2-40B4-BE49-F238E27FC236}">
                <a16:creationId xmlns:a16="http://schemas.microsoft.com/office/drawing/2014/main" id="{61156AAB-CF7C-4333-8011-8539BCDB734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5178" y="2757799"/>
            <a:ext cx="354649" cy="3326367"/>
          </a:xfrm>
          <a:prstGeom prst="rect">
            <a:avLst/>
          </a:prstGeom>
        </p:spPr>
      </p:pic>
      <p:pic>
        <p:nvPicPr>
          <p:cNvPr id="13" name="Picture 12">
            <a:extLst>
              <a:ext uri="{FF2B5EF4-FFF2-40B4-BE49-F238E27FC236}">
                <a16:creationId xmlns:a16="http://schemas.microsoft.com/office/drawing/2014/main" id="{C4BCC129-C917-4946-867C-864F3D16DF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36734" y="3498941"/>
            <a:ext cx="354649" cy="3326367"/>
          </a:xfrm>
          <a:prstGeom prst="rect">
            <a:avLst/>
          </a:prstGeom>
        </p:spPr>
      </p:pic>
      <p:pic>
        <p:nvPicPr>
          <p:cNvPr id="14" name="Picture 13">
            <a:extLst>
              <a:ext uri="{FF2B5EF4-FFF2-40B4-BE49-F238E27FC236}">
                <a16:creationId xmlns:a16="http://schemas.microsoft.com/office/drawing/2014/main" id="{80FB3CA3-976E-4EA9-9ABC-4715C618711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28902" y="-393236"/>
            <a:ext cx="354649" cy="3326367"/>
          </a:xfrm>
          <a:prstGeom prst="rect">
            <a:avLst/>
          </a:prstGeom>
        </p:spPr>
      </p:pic>
      <p:pic>
        <p:nvPicPr>
          <p:cNvPr id="15" name="Picture 14">
            <a:extLst>
              <a:ext uri="{FF2B5EF4-FFF2-40B4-BE49-F238E27FC236}">
                <a16:creationId xmlns:a16="http://schemas.microsoft.com/office/drawing/2014/main" id="{6D33F5CC-C197-47BB-BF3E-A1594E6B44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54678" y="3938006"/>
            <a:ext cx="354649" cy="3326367"/>
          </a:xfrm>
          <a:prstGeom prst="rect">
            <a:avLst/>
          </a:prstGeom>
        </p:spPr>
      </p:pic>
    </p:spTree>
    <p:extLst>
      <p:ext uri="{BB962C8B-B14F-4D97-AF65-F5344CB8AC3E}">
        <p14:creationId xmlns:p14="http://schemas.microsoft.com/office/powerpoint/2010/main" val="2542517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outVertical)">
                                      <p:cBhvr>
                                        <p:cTn id="19" dur="500"/>
                                        <p:tgtEl>
                                          <p:spTgt spid="29"/>
                                        </p:tgtEl>
                                      </p:cBhvr>
                                    </p:animEffect>
                                  </p:childTnLst>
                                  <p:subTnLst>
                                    <p:audio>
                                      <p:cMediaNode>
                                        <p:cTn display="0" masterRel="sameClick">
                                          <p:stCondLst>
                                            <p:cond evt="begin" delay="0">
                                              <p:tn val="17"/>
                                            </p:cond>
                                          </p:stCondLst>
                                          <p:endCondLst>
                                            <p:cond evt="onStopAudio" delay="0">
                                              <p:tgtEl>
                                                <p:sldTgt/>
                                              </p:tgtEl>
                                            </p:cond>
                                          </p:endCondLst>
                                        </p:cTn>
                                        <p:tgtEl>
                                          <p:sndTgt r:embed="rId3" name="applause.wav"/>
                                        </p:tgtEl>
                                      </p:cMediaNode>
                                    </p:audio>
                                  </p:subTnLst>
                                </p:cTn>
                              </p:par>
                              <p:par>
                                <p:cTn id="20" presetID="5" presetClass="entr" presetSubtype="10" repeatCount="5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checkerboard(across)">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49424" b="94785" l="42156" r="97044"/>
                    </a14:imgEffect>
                  </a14:imgLayer>
                </a14:imgProps>
              </a:ext>
              <a:ext uri="{28A0092B-C50C-407E-A947-70E740481C1C}">
                <a14:useLocalDpi xmlns:a14="http://schemas.microsoft.com/office/drawing/2010/main" val="0"/>
              </a:ext>
            </a:extLst>
          </a:blip>
          <a:srcRect l="38847" t="48718"/>
          <a:stretch/>
        </p:blipFill>
        <p:spPr>
          <a:xfrm>
            <a:off x="1195752" y="257908"/>
            <a:ext cx="10527325" cy="2801816"/>
          </a:xfrm>
          <a:prstGeom prst="rect">
            <a:avLst/>
          </a:prstGeom>
        </p:spPr>
      </p:pic>
      <mc:AlternateContent xmlns:mc="http://schemas.openxmlformats.org/markup-compatibility/2006" xmlns:a14="http://schemas.microsoft.com/office/drawing/2010/main">
        <mc:Choice Requires="a14">
          <p:sp>
            <p:nvSpPr>
              <p:cNvPr id="26" name="TextBox 25"/>
              <p:cNvSpPr txBox="1"/>
              <p:nvPr/>
            </p:nvSpPr>
            <p:spPr>
              <a:xfrm>
                <a:off x="2014675" y="514885"/>
                <a:ext cx="9110128" cy="1944378"/>
              </a:xfrm>
              <a:prstGeom prst="rect">
                <a:avLst/>
              </a:prstGeom>
              <a:noFill/>
            </p:spPr>
            <p:txBody>
              <a:bodyPr wrap="square" rtlCol="0">
                <a:spAutoFit/>
              </a:bodyPr>
              <a:lstStyle/>
              <a:p>
                <a:pPr lvl="0" algn="ctr" defTabSz="914377">
                  <a:defRPr/>
                </a:pPr>
                <a:r>
                  <a:rPr lang="nl-NL" sz="4800" b="1" kern="0" dirty="0">
                    <a:solidFill>
                      <a:srgbClr val="002060"/>
                    </a:solidFill>
                    <a:latin typeface="Cambria" panose="02040503050406030204" pitchFamily="18" charset="0"/>
                    <a:ea typeface="Cambria" panose="02040503050406030204" pitchFamily="18" charset="0"/>
                    <a:cs typeface="Times New Roman" panose="02020603050405020304" pitchFamily="18" charset="0"/>
                    <a:sym typeface="Arial"/>
                  </a:rPr>
                  <a:t>Viết phân số sau thành phân số thập phân: </a:t>
                </a:r>
                <a14:m>
                  <m:oMath xmlns:m="http://schemas.openxmlformats.org/officeDocument/2006/math">
                    <m:f>
                      <m:fPr>
                        <m:ctrlPr>
                          <a:rPr lang="en-US" altLang="en-US" sz="4800" b="1" i="1">
                            <a:solidFill>
                              <a:srgbClr val="002060"/>
                            </a:solidFill>
                            <a:latin typeface="Cambria Math" panose="02040503050406030204" pitchFamily="18" charset="0"/>
                            <a:cs typeface="Times New Roman" panose="02020603050405020304" pitchFamily="18" charset="0"/>
                          </a:rPr>
                        </m:ctrlPr>
                      </m:fPr>
                      <m:num>
                        <m:r>
                          <a:rPr lang="en-US" altLang="en-US" sz="4800" b="1" i="1" smtClean="0">
                            <a:solidFill>
                              <a:srgbClr val="002060"/>
                            </a:solidFill>
                            <a:latin typeface="Cambria Math" panose="02040503050406030204" pitchFamily="18" charset="0"/>
                            <a:cs typeface="Times New Roman" panose="02020603050405020304" pitchFamily="18" charset="0"/>
                          </a:rPr>
                          <m:t>𝟏𝟐</m:t>
                        </m:r>
                      </m:num>
                      <m:den>
                        <m:r>
                          <a:rPr lang="en-US" altLang="en-US" sz="4800" b="1" i="1" smtClean="0">
                            <a:solidFill>
                              <a:srgbClr val="002060"/>
                            </a:solidFill>
                            <a:latin typeface="Cambria Math" panose="02040503050406030204" pitchFamily="18" charset="0"/>
                            <a:cs typeface="Times New Roman" panose="02020603050405020304" pitchFamily="18" charset="0"/>
                          </a:rPr>
                          <m:t>𝟐𝟓</m:t>
                        </m:r>
                      </m:den>
                    </m:f>
                  </m:oMath>
                </a14:m>
                <a:endParaRPr lang="nl-NL" sz="4800" b="1" kern="0" dirty="0">
                  <a:solidFill>
                    <a:srgbClr val="002060"/>
                  </a:solidFill>
                  <a:latin typeface="Cambria" panose="02040503050406030204" pitchFamily="18" charset="0"/>
                  <a:ea typeface="Cambria" panose="02040503050406030204" pitchFamily="18" charset="0"/>
                  <a:cs typeface="Times New Roman" panose="02020603050405020304" pitchFamily="18" charset="0"/>
                  <a:sym typeface="Aria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014675" y="514885"/>
                <a:ext cx="9110128" cy="1944378"/>
              </a:xfrm>
              <a:prstGeom prst="rect">
                <a:avLst/>
              </a:prstGeom>
              <a:blipFill>
                <a:blip r:embed="rId7"/>
                <a:stretch>
                  <a:fillRect l="-1538" t="-7210" r="-2943" b="-4389"/>
                </a:stretch>
              </a:blipFill>
            </p:spPr>
            <p:txBody>
              <a:bodyPr/>
              <a:lstStyle/>
              <a:p>
                <a:r>
                  <a:rPr lang="en-US">
                    <a:noFill/>
                  </a:rPr>
                  <a:t> </a:t>
                </a:r>
              </a:p>
            </p:txBody>
          </p:sp>
        </mc:Fallback>
      </mc:AlternateContent>
      <p:grpSp>
        <p:nvGrpSpPr>
          <p:cNvPr id="29" name="Group 28"/>
          <p:cNvGrpSpPr/>
          <p:nvPr/>
        </p:nvGrpSpPr>
        <p:grpSpPr>
          <a:xfrm>
            <a:off x="1476376" y="2472952"/>
            <a:ext cx="7650156" cy="4789574"/>
            <a:chOff x="3657600" y="2472952"/>
            <a:chExt cx="5468930" cy="4789573"/>
          </a:xfrm>
        </p:grpSpPr>
        <p:pic>
          <p:nvPicPr>
            <p:cNvPr id="27" name="Picture 26"/>
            <p:cNvPicPr>
              <a:picLocks noChangeAspect="1"/>
            </p:cNvPicPr>
            <p:nvPr/>
          </p:nvPicPr>
          <p:blipFill rotWithShape="1">
            <a:blip r:embed="rId8" cstate="print">
              <a:extLst>
                <a:ext uri="{BEBA8EAE-BF5A-486C-A8C5-ECC9F3942E4B}">
                  <a14:imgProps xmlns:a14="http://schemas.microsoft.com/office/drawing/2010/main">
                    <a14:imgLayer r:embed="rId6">
                      <a14:imgEffect>
                        <a14:backgroundRemoval t="42693" b="97089" l="3820" r="34925"/>
                      </a14:imgEffect>
                    </a14:imgLayer>
                  </a14:imgProps>
                </a:ext>
                <a:ext uri="{28A0092B-C50C-407E-A947-70E740481C1C}">
                  <a14:useLocalDpi xmlns:a14="http://schemas.microsoft.com/office/drawing/2010/main" val="0"/>
                </a:ext>
              </a:extLst>
            </a:blip>
            <a:srcRect t="40855" r="61153"/>
            <a:stretch/>
          </p:blipFill>
          <p:spPr>
            <a:xfrm rot="16200000">
              <a:off x="3997278" y="2133274"/>
              <a:ext cx="4789573" cy="5468930"/>
            </a:xfrm>
            <a:prstGeom prst="rect">
              <a:avLst/>
            </a:prstGeom>
          </p:spPr>
        </p:pic>
        <mc:AlternateContent xmlns:mc="http://schemas.openxmlformats.org/markup-compatibility/2006" xmlns:a14="http://schemas.microsoft.com/office/drawing/2010/main">
          <mc:Choice Requires="a14">
            <p:sp>
              <p:nvSpPr>
                <p:cNvPr id="28" name="TextBox 27"/>
                <p:cNvSpPr txBox="1"/>
                <p:nvPr/>
              </p:nvSpPr>
              <p:spPr>
                <a:xfrm>
                  <a:off x="4198669" y="3814255"/>
                  <a:ext cx="4039793" cy="1559401"/>
                </a:xfrm>
                <a:prstGeom prst="rect">
                  <a:avLst/>
                </a:prstGeom>
                <a:noFill/>
              </p:spPr>
              <p:txBody>
                <a:bodyPr wrap="square" rtlCol="0">
                  <a:spAutoFit/>
                </a:bodyPr>
                <a:lstStyle/>
                <a:p>
                  <a:pPr lvl="0" algn="ctr" defTabSz="914377">
                    <a:defRPr/>
                  </a:pPr>
                  <a14:m>
                    <m:oMath xmlns:m="http://schemas.openxmlformats.org/officeDocument/2006/math">
                      <m:f>
                        <m:fPr>
                          <m:ctrlPr>
                            <a:rPr lang="en-US" altLang="en-US" sz="6600" b="1" i="1" smtClean="0">
                              <a:solidFill>
                                <a:srgbClr val="FF0000"/>
                              </a:solidFill>
                              <a:latin typeface="Cambria Math" panose="02040503050406030204" pitchFamily="18" charset="0"/>
                              <a:cs typeface="Times New Roman" panose="02020603050405020304" pitchFamily="18" charset="0"/>
                            </a:rPr>
                          </m:ctrlPr>
                        </m:fPr>
                        <m:num>
                          <m:r>
                            <a:rPr lang="en-US" altLang="en-US" sz="6600" b="1" i="1" smtClean="0">
                              <a:solidFill>
                                <a:srgbClr val="FF0000"/>
                              </a:solidFill>
                              <a:latin typeface="Cambria Math" panose="02040503050406030204" pitchFamily="18" charset="0"/>
                              <a:cs typeface="Times New Roman" panose="02020603050405020304" pitchFamily="18" charset="0"/>
                            </a:rPr>
                            <m:t>𝟏𝟐</m:t>
                          </m:r>
                        </m:num>
                        <m:den>
                          <m:r>
                            <a:rPr lang="en-US" altLang="en-US" sz="6600" b="1" i="1" smtClean="0">
                              <a:solidFill>
                                <a:srgbClr val="FF0000"/>
                              </a:solidFill>
                              <a:latin typeface="Cambria Math" panose="02040503050406030204" pitchFamily="18" charset="0"/>
                              <a:cs typeface="Times New Roman" panose="02020603050405020304" pitchFamily="18" charset="0"/>
                            </a:rPr>
                            <m:t>𝟐𝟓</m:t>
                          </m:r>
                        </m:den>
                      </m:f>
                    </m:oMath>
                  </a14:m>
                  <a:r>
                    <a:rPr kumimoji="0" lang="en-US" sz="66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Calibri" panose="020F0502020204030204" pitchFamily="34" charset="0"/>
                      <a:sym typeface="Arial"/>
                    </a:rPr>
                    <a:t> = </a:t>
                  </a:r>
                  <a14:m>
                    <m:oMath xmlns:m="http://schemas.openxmlformats.org/officeDocument/2006/math">
                      <m:f>
                        <m:fPr>
                          <m:ctrlPr>
                            <a:rPr lang="en-US" altLang="en-US" sz="6600" b="1" i="1" smtClean="0">
                              <a:solidFill>
                                <a:srgbClr val="FF0000"/>
                              </a:solidFill>
                              <a:latin typeface="Cambria Math" panose="02040503050406030204" pitchFamily="18" charset="0"/>
                              <a:cs typeface="Times New Roman" panose="02020603050405020304" pitchFamily="18" charset="0"/>
                            </a:rPr>
                          </m:ctrlPr>
                        </m:fPr>
                        <m:num>
                          <m:r>
                            <a:rPr lang="en-US" altLang="en-US" sz="6600" b="1" i="1" smtClean="0">
                              <a:solidFill>
                                <a:srgbClr val="FF0000"/>
                              </a:solidFill>
                              <a:latin typeface="Cambria Math" panose="02040503050406030204" pitchFamily="18" charset="0"/>
                              <a:cs typeface="Times New Roman" panose="02020603050405020304" pitchFamily="18" charset="0"/>
                            </a:rPr>
                            <m:t>𝟏𝟐</m:t>
                          </m:r>
                          <m:r>
                            <a:rPr lang="en-US" altLang="en-US" sz="6600" b="1" i="1" smtClean="0">
                              <a:solidFill>
                                <a:srgbClr val="FF0000"/>
                              </a:solidFill>
                              <a:latin typeface="Cambria Math" panose="02040503050406030204" pitchFamily="18" charset="0"/>
                              <a:cs typeface="Times New Roman" panose="02020603050405020304" pitchFamily="18" charset="0"/>
                            </a:rPr>
                            <m:t> </m:t>
                          </m:r>
                          <m:r>
                            <a:rPr lang="en-US" altLang="en-US" sz="6600" b="1" i="1" smtClean="0">
                              <a:solidFill>
                                <a:srgbClr val="FF0000"/>
                              </a:solidFill>
                              <a:latin typeface="Cambria Math" panose="02040503050406030204" pitchFamily="18" charset="0"/>
                              <a:cs typeface="Times New Roman" panose="02020603050405020304" pitchFamily="18" charset="0"/>
                            </a:rPr>
                            <m:t>𝒙</m:t>
                          </m:r>
                          <m:r>
                            <a:rPr lang="en-US" altLang="en-US" sz="6600" b="1" i="1" smtClean="0">
                              <a:solidFill>
                                <a:srgbClr val="FF0000"/>
                              </a:solidFill>
                              <a:latin typeface="Cambria Math" panose="02040503050406030204" pitchFamily="18" charset="0"/>
                              <a:cs typeface="Times New Roman" panose="02020603050405020304" pitchFamily="18" charset="0"/>
                            </a:rPr>
                            <m:t> </m:t>
                          </m:r>
                          <m:r>
                            <a:rPr lang="en-US" altLang="en-US" sz="6600" b="1" i="1" smtClean="0">
                              <a:solidFill>
                                <a:srgbClr val="FF0000"/>
                              </a:solidFill>
                              <a:latin typeface="Cambria Math" panose="02040503050406030204" pitchFamily="18" charset="0"/>
                              <a:cs typeface="Times New Roman" panose="02020603050405020304" pitchFamily="18" charset="0"/>
                            </a:rPr>
                            <m:t>𝟒</m:t>
                          </m:r>
                        </m:num>
                        <m:den>
                          <m:r>
                            <a:rPr lang="en-US" altLang="en-US" sz="6600" b="1" i="1" smtClean="0">
                              <a:solidFill>
                                <a:srgbClr val="FF0000"/>
                              </a:solidFill>
                              <a:latin typeface="Cambria Math" panose="02040503050406030204" pitchFamily="18" charset="0"/>
                              <a:cs typeface="Times New Roman" panose="02020603050405020304" pitchFamily="18" charset="0"/>
                            </a:rPr>
                            <m:t>𝟐𝟓</m:t>
                          </m:r>
                          <m:r>
                            <a:rPr lang="en-US" altLang="en-US" sz="6600" b="1" i="1" smtClean="0">
                              <a:solidFill>
                                <a:srgbClr val="FF0000"/>
                              </a:solidFill>
                              <a:latin typeface="Cambria Math" panose="02040503050406030204" pitchFamily="18" charset="0"/>
                              <a:cs typeface="Times New Roman" panose="02020603050405020304" pitchFamily="18" charset="0"/>
                            </a:rPr>
                            <m:t> </m:t>
                          </m:r>
                          <m:r>
                            <a:rPr lang="en-US" altLang="en-US" sz="6600" b="1" i="1" smtClean="0">
                              <a:solidFill>
                                <a:srgbClr val="FF0000"/>
                              </a:solidFill>
                              <a:latin typeface="Cambria Math" panose="02040503050406030204" pitchFamily="18" charset="0"/>
                              <a:cs typeface="Times New Roman" panose="02020603050405020304" pitchFamily="18" charset="0"/>
                            </a:rPr>
                            <m:t>𝒙</m:t>
                          </m:r>
                          <m:r>
                            <a:rPr lang="en-US" altLang="en-US" sz="6600" b="1" i="1" smtClean="0">
                              <a:solidFill>
                                <a:srgbClr val="FF0000"/>
                              </a:solidFill>
                              <a:latin typeface="Cambria Math" panose="02040503050406030204" pitchFamily="18" charset="0"/>
                              <a:cs typeface="Times New Roman" panose="02020603050405020304" pitchFamily="18" charset="0"/>
                            </a:rPr>
                            <m:t> </m:t>
                          </m:r>
                          <m:r>
                            <a:rPr lang="en-US" altLang="en-US" sz="6600" b="1" i="1" smtClean="0">
                              <a:solidFill>
                                <a:srgbClr val="FF0000"/>
                              </a:solidFill>
                              <a:latin typeface="Cambria Math" panose="02040503050406030204" pitchFamily="18" charset="0"/>
                              <a:cs typeface="Times New Roman" panose="02020603050405020304" pitchFamily="18" charset="0"/>
                            </a:rPr>
                            <m:t>𝟒</m:t>
                          </m:r>
                        </m:den>
                      </m:f>
                      <m:r>
                        <m:rPr>
                          <m:nor/>
                        </m:rPr>
                        <a:rPr lang="en-US" sz="6600" dirty="0">
                          <a:solidFill>
                            <a:srgbClr val="FF0000"/>
                          </a:solidFill>
                          <a:latin typeface="Cambria" panose="02040503050406030204" pitchFamily="18" charset="0"/>
                          <a:ea typeface="Cambria" panose="02040503050406030204" pitchFamily="18" charset="0"/>
                          <a:cs typeface="Calibri" panose="020F0502020204030204" pitchFamily="34" charset="0"/>
                          <a:sym typeface="Arial"/>
                        </a:rPr>
                        <m:t>=</m:t>
                      </m:r>
                      <m:f>
                        <m:fPr>
                          <m:ctrlPr>
                            <a:rPr lang="en-US" altLang="en-US" sz="6600" b="1" i="1">
                              <a:solidFill>
                                <a:srgbClr val="FF0000"/>
                              </a:solidFill>
                              <a:latin typeface="Cambria Math" panose="02040503050406030204" pitchFamily="18" charset="0"/>
                              <a:cs typeface="Times New Roman" panose="02020603050405020304" pitchFamily="18" charset="0"/>
                            </a:rPr>
                          </m:ctrlPr>
                        </m:fPr>
                        <m:num>
                          <m:r>
                            <a:rPr lang="en-US" altLang="en-US" sz="6600" b="1" i="1" smtClean="0">
                              <a:solidFill>
                                <a:srgbClr val="FF0000"/>
                              </a:solidFill>
                              <a:latin typeface="Cambria Math" panose="02040503050406030204" pitchFamily="18" charset="0"/>
                              <a:cs typeface="Times New Roman" panose="02020603050405020304" pitchFamily="18" charset="0"/>
                            </a:rPr>
                            <m:t>𝟒𝟖</m:t>
                          </m:r>
                        </m:num>
                        <m:den>
                          <m:r>
                            <a:rPr lang="en-US" altLang="en-US" sz="6600" b="1" i="0" smtClean="0">
                              <a:solidFill>
                                <a:srgbClr val="FF0000"/>
                              </a:solidFill>
                              <a:latin typeface="Cambria Math" panose="02040503050406030204" pitchFamily="18" charset="0"/>
                              <a:cs typeface="Times New Roman" panose="02020603050405020304" pitchFamily="18" charset="0"/>
                            </a:rPr>
                            <m:t>𝟏</m:t>
                          </m:r>
                          <m:r>
                            <a:rPr lang="en-US" altLang="en-US" sz="6600" b="1">
                              <a:solidFill>
                                <a:srgbClr val="FF0000"/>
                              </a:solidFill>
                              <a:latin typeface="Cambria Math" panose="02040503050406030204" pitchFamily="18" charset="0"/>
                              <a:cs typeface="Times New Roman" panose="02020603050405020304" pitchFamily="18" charset="0"/>
                            </a:rPr>
                            <m:t>𝟎</m:t>
                          </m:r>
                          <m:r>
                            <a:rPr lang="en-US" altLang="en-US" sz="6600" b="1" i="0" smtClean="0">
                              <a:solidFill>
                                <a:srgbClr val="FF0000"/>
                              </a:solidFill>
                              <a:latin typeface="Cambria Math" panose="02040503050406030204" pitchFamily="18" charset="0"/>
                              <a:cs typeface="Times New Roman" panose="02020603050405020304" pitchFamily="18" charset="0"/>
                            </a:rPr>
                            <m:t>𝟎</m:t>
                          </m:r>
                        </m:den>
                      </m:f>
                    </m:oMath>
                  </a14:m>
                  <a:endParaRPr kumimoji="0" lang="en-US" sz="6600" b="0" i="0" u="none" strike="noStrike" kern="1200" cap="none" spc="0" normalizeH="0" baseline="0" noProof="0" dirty="0">
                    <a:ln>
                      <a:noFill/>
                    </a:ln>
                    <a:solidFill>
                      <a:srgbClr val="FF0000"/>
                    </a:solidFill>
                    <a:effectLst/>
                    <a:uLnTx/>
                    <a:uFillTx/>
                    <a:latin typeface="Cambria" panose="02040503050406030204" pitchFamily="18" charset="0"/>
                    <a:ea typeface="Cambria" panose="02040503050406030204" pitchFamily="18" charset="0"/>
                    <a:cs typeface="Calibri" panose="020F0502020204030204" pitchFamily="34" charset="0"/>
                    <a:sym typeface="Aria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198669" y="3814255"/>
                  <a:ext cx="4039793" cy="1559401"/>
                </a:xfrm>
                <a:prstGeom prst="rect">
                  <a:avLst/>
                </a:prstGeom>
                <a:blipFill>
                  <a:blip r:embed="rId9"/>
                  <a:stretch>
                    <a:fillRect t="-391" b="-13672"/>
                  </a:stretch>
                </a:blipFill>
              </p:spPr>
              <p:txBody>
                <a:bodyPr/>
                <a:lstStyle/>
                <a:p>
                  <a:r>
                    <a:rPr lang="en-US">
                      <a:noFill/>
                    </a:rPr>
                    <a:t> </a:t>
                  </a:r>
                </a:p>
              </p:txBody>
            </p:sp>
          </mc:Fallback>
        </mc:AlternateContent>
      </p:grpSp>
      <p:pic>
        <p:nvPicPr>
          <p:cNvPr id="30" name="Picture 29">
            <a:hlinkClick r:id="" action="ppaction://noaction"/>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35388" b="63162" l="36743" r="62761"/>
                    </a14:imgEffect>
                  </a14:imgLayer>
                </a14:imgProps>
              </a:ext>
              <a:ext uri="{28A0092B-C50C-407E-A947-70E740481C1C}">
                <a14:useLocalDpi xmlns:a14="http://schemas.microsoft.com/office/drawing/2010/main" val="0"/>
              </a:ext>
            </a:extLst>
          </a:blip>
          <a:srcRect l="35792" t="34375" r="34156" b="36186"/>
          <a:stretch/>
        </p:blipFill>
        <p:spPr>
          <a:xfrm>
            <a:off x="7897241" y="3711024"/>
            <a:ext cx="2857155" cy="2798845"/>
          </a:xfrm>
          <a:prstGeom prst="rect">
            <a:avLst/>
          </a:prstGeom>
        </p:spPr>
      </p:pic>
      <p:sp>
        <p:nvSpPr>
          <p:cNvPr id="9" name="Arrow: Striped Right 8">
            <a:hlinkClick r:id="rId12" action="ppaction://hlinksldjump"/>
            <a:extLst>
              <a:ext uri="{FF2B5EF4-FFF2-40B4-BE49-F238E27FC236}">
                <a16:creationId xmlns:a16="http://schemas.microsoft.com/office/drawing/2014/main" id="{7D92C532-7BC2-4D78-88E3-58D9A1E0247C}"/>
              </a:ext>
            </a:extLst>
          </p:cNvPr>
          <p:cNvSpPr/>
          <p:nvPr/>
        </p:nvSpPr>
        <p:spPr>
          <a:xfrm>
            <a:off x="11317819" y="6109855"/>
            <a:ext cx="766261" cy="609600"/>
          </a:xfrm>
          <a:prstGeom prst="striped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lumMod val="75000"/>
                </a:srgbClr>
              </a:solidFill>
              <a:effectLst/>
              <a:uLnTx/>
              <a:uFillTx/>
              <a:latin typeface="Calibri" panose="020F0502020204030204"/>
              <a:ea typeface="+mn-ea"/>
              <a:cs typeface="+mn-cs"/>
              <a:sym typeface="Arial"/>
            </a:endParaRPr>
          </a:p>
        </p:txBody>
      </p:sp>
      <p:pic>
        <p:nvPicPr>
          <p:cNvPr id="10" name="Picture 9">
            <a:extLst>
              <a:ext uri="{FF2B5EF4-FFF2-40B4-BE49-F238E27FC236}">
                <a16:creationId xmlns:a16="http://schemas.microsoft.com/office/drawing/2014/main" id="{10FB8671-13CD-4945-8C24-ECF8515B4C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2074" y="1094615"/>
            <a:ext cx="354649" cy="3326367"/>
          </a:xfrm>
          <a:prstGeom prst="rect">
            <a:avLst/>
          </a:prstGeom>
        </p:spPr>
      </p:pic>
      <p:pic>
        <p:nvPicPr>
          <p:cNvPr id="11" name="Picture 10">
            <a:extLst>
              <a:ext uri="{FF2B5EF4-FFF2-40B4-BE49-F238E27FC236}">
                <a16:creationId xmlns:a16="http://schemas.microsoft.com/office/drawing/2014/main" id="{69AF6E0E-E26E-4733-B4FA-AA0F4849732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24804" y="681165"/>
            <a:ext cx="354649" cy="3326367"/>
          </a:xfrm>
          <a:prstGeom prst="rect">
            <a:avLst/>
          </a:prstGeom>
        </p:spPr>
      </p:pic>
      <p:pic>
        <p:nvPicPr>
          <p:cNvPr id="12" name="Picture 11">
            <a:extLst>
              <a:ext uri="{FF2B5EF4-FFF2-40B4-BE49-F238E27FC236}">
                <a16:creationId xmlns:a16="http://schemas.microsoft.com/office/drawing/2014/main" id="{C342D807-44CF-4DB8-8CD6-2888ACE0A1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5178" y="2757799"/>
            <a:ext cx="354649" cy="3326367"/>
          </a:xfrm>
          <a:prstGeom prst="rect">
            <a:avLst/>
          </a:prstGeom>
        </p:spPr>
      </p:pic>
      <p:pic>
        <p:nvPicPr>
          <p:cNvPr id="13" name="Picture 12">
            <a:extLst>
              <a:ext uri="{FF2B5EF4-FFF2-40B4-BE49-F238E27FC236}">
                <a16:creationId xmlns:a16="http://schemas.microsoft.com/office/drawing/2014/main" id="{3962201D-1E88-4F3F-823C-9DF2727C68E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36734" y="3498941"/>
            <a:ext cx="354649" cy="3326367"/>
          </a:xfrm>
          <a:prstGeom prst="rect">
            <a:avLst/>
          </a:prstGeom>
        </p:spPr>
      </p:pic>
      <p:pic>
        <p:nvPicPr>
          <p:cNvPr id="14" name="Picture 13">
            <a:extLst>
              <a:ext uri="{FF2B5EF4-FFF2-40B4-BE49-F238E27FC236}">
                <a16:creationId xmlns:a16="http://schemas.microsoft.com/office/drawing/2014/main" id="{6C2474E5-64E4-4A0C-9B2D-68A67A46071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928902" y="-393236"/>
            <a:ext cx="354649" cy="3326367"/>
          </a:xfrm>
          <a:prstGeom prst="rect">
            <a:avLst/>
          </a:prstGeom>
        </p:spPr>
      </p:pic>
      <p:pic>
        <p:nvPicPr>
          <p:cNvPr id="15" name="Picture 14">
            <a:extLst>
              <a:ext uri="{FF2B5EF4-FFF2-40B4-BE49-F238E27FC236}">
                <a16:creationId xmlns:a16="http://schemas.microsoft.com/office/drawing/2014/main" id="{D2AFCEC7-B8CA-41B0-BCEC-2BC9DF3226A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254678" y="3938006"/>
            <a:ext cx="354649" cy="3326367"/>
          </a:xfrm>
          <a:prstGeom prst="rect">
            <a:avLst/>
          </a:prstGeom>
        </p:spPr>
      </p:pic>
    </p:spTree>
    <p:extLst>
      <p:ext uri="{BB962C8B-B14F-4D97-AF65-F5344CB8AC3E}">
        <p14:creationId xmlns:p14="http://schemas.microsoft.com/office/powerpoint/2010/main" val="42474003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outVertical)">
                                      <p:cBhvr>
                                        <p:cTn id="19" dur="500"/>
                                        <p:tgtEl>
                                          <p:spTgt spid="29"/>
                                        </p:tgtEl>
                                      </p:cBhvr>
                                    </p:animEffect>
                                  </p:childTnLst>
                                  <p:subTnLst>
                                    <p:audio>
                                      <p:cMediaNode>
                                        <p:cTn display="0" masterRel="sameClick">
                                          <p:stCondLst>
                                            <p:cond evt="begin" delay="0">
                                              <p:tn val="17"/>
                                            </p:cond>
                                          </p:stCondLst>
                                          <p:endCondLst>
                                            <p:cond evt="onStopAudio" delay="0">
                                              <p:tgtEl>
                                                <p:sldTgt/>
                                              </p:tgtEl>
                                            </p:cond>
                                          </p:endCondLst>
                                        </p:cTn>
                                        <p:tgtEl>
                                          <p:sndTgt r:embed="rId3" name="applause.wav"/>
                                        </p:tgtEl>
                                      </p:cMediaNode>
                                    </p:audio>
                                  </p:subTnLst>
                                </p:cTn>
                              </p:par>
                              <p:par>
                                <p:cTn id="20" presetID="5" presetClass="entr" presetSubtype="10" repeatCount="500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checkerboard(across)">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grpSp>
        <p:nvGrpSpPr>
          <p:cNvPr id="546" name="Google Shape;52;p3">
            <a:extLst>
              <a:ext uri="{FF2B5EF4-FFF2-40B4-BE49-F238E27FC236}">
                <a16:creationId xmlns:a16="http://schemas.microsoft.com/office/drawing/2014/main" id="{69DFEE1F-09D0-416C-95F5-D90DD3C71683}"/>
              </a:ext>
            </a:extLst>
          </p:cNvPr>
          <p:cNvGrpSpPr/>
          <p:nvPr/>
        </p:nvGrpSpPr>
        <p:grpSpPr>
          <a:xfrm rot="3102133">
            <a:off x="2915596" y="-596607"/>
            <a:ext cx="13490653" cy="9334041"/>
            <a:chOff x="1349075" y="1476000"/>
            <a:chExt cx="3974275" cy="2872400"/>
          </a:xfrm>
        </p:grpSpPr>
        <p:sp>
          <p:nvSpPr>
            <p:cNvPr id="547" name="Google Shape;53;p3">
              <a:extLst>
                <a:ext uri="{FF2B5EF4-FFF2-40B4-BE49-F238E27FC236}">
                  <a16:creationId xmlns:a16="http://schemas.microsoft.com/office/drawing/2014/main" id="{96E18DE6-689E-45AC-A3D8-84A13A8BD6AE}"/>
                </a:ext>
              </a:extLst>
            </p:cNvPr>
            <p:cNvSpPr/>
            <p:nvPr/>
          </p:nvSpPr>
          <p:spPr>
            <a:xfrm>
              <a:off x="1349075" y="1476000"/>
              <a:ext cx="3034275" cy="2557050"/>
            </a:xfrm>
            <a:custGeom>
              <a:avLst/>
              <a:gdLst/>
              <a:ahLst/>
              <a:cxnLst/>
              <a:rect l="l" t="t" r="r" b="b"/>
              <a:pathLst>
                <a:path w="121371" h="102282" fill="none" extrusionOk="0">
                  <a:moveTo>
                    <a:pt x="1" y="43253"/>
                  </a:moveTo>
                  <a:cubicBezTo>
                    <a:pt x="7934" y="25441"/>
                    <a:pt x="29150" y="4742"/>
                    <a:pt x="59151" y="2067"/>
                  </a:cubicBezTo>
                  <a:cubicBezTo>
                    <a:pt x="82403" y="0"/>
                    <a:pt x="97449" y="8876"/>
                    <a:pt x="107784" y="21642"/>
                  </a:cubicBezTo>
                  <a:cubicBezTo>
                    <a:pt x="112434" y="27356"/>
                    <a:pt x="115930" y="33071"/>
                    <a:pt x="117845" y="39849"/>
                  </a:cubicBezTo>
                  <a:cubicBezTo>
                    <a:pt x="119760" y="45563"/>
                    <a:pt x="120580" y="51551"/>
                    <a:pt x="120854" y="57539"/>
                  </a:cubicBezTo>
                  <a:cubicBezTo>
                    <a:pt x="121371" y="73831"/>
                    <a:pt x="117845" y="93132"/>
                    <a:pt x="103012" y="102281"/>
                  </a:cubicBezTo>
                </a:path>
              </a:pathLst>
            </a:custGeom>
            <a:noFill/>
            <a:ln w="1524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8" name="Google Shape;54;p3">
              <a:extLst>
                <a:ext uri="{FF2B5EF4-FFF2-40B4-BE49-F238E27FC236}">
                  <a16:creationId xmlns:a16="http://schemas.microsoft.com/office/drawing/2014/main" id="{F06C3BEB-DC1B-4A4E-BD14-FAFF321046D4}"/>
                </a:ext>
              </a:extLst>
            </p:cNvPr>
            <p:cNvSpPr/>
            <p:nvPr/>
          </p:nvSpPr>
          <p:spPr>
            <a:xfrm>
              <a:off x="1402275" y="1530700"/>
              <a:ext cx="2927875" cy="2465875"/>
            </a:xfrm>
            <a:custGeom>
              <a:avLst/>
              <a:gdLst/>
              <a:ahLst/>
              <a:cxnLst/>
              <a:rect l="l" t="t" r="r" b="b"/>
              <a:pathLst>
                <a:path w="117115" h="98635" fill="none" extrusionOk="0">
                  <a:moveTo>
                    <a:pt x="0" y="41704"/>
                  </a:moveTo>
                  <a:cubicBezTo>
                    <a:pt x="7660" y="24500"/>
                    <a:pt x="28116" y="4560"/>
                    <a:pt x="57083" y="1977"/>
                  </a:cubicBezTo>
                  <a:cubicBezTo>
                    <a:pt x="79485" y="1"/>
                    <a:pt x="94014" y="8542"/>
                    <a:pt x="104014" y="20852"/>
                  </a:cubicBezTo>
                  <a:cubicBezTo>
                    <a:pt x="108452" y="26354"/>
                    <a:pt x="111856" y="31886"/>
                    <a:pt x="113711" y="38421"/>
                  </a:cubicBezTo>
                  <a:cubicBezTo>
                    <a:pt x="115534" y="43922"/>
                    <a:pt x="116325" y="49698"/>
                    <a:pt x="116598" y="55473"/>
                  </a:cubicBezTo>
                  <a:cubicBezTo>
                    <a:pt x="117115" y="71187"/>
                    <a:pt x="113711" y="89820"/>
                    <a:pt x="99394" y="98634"/>
                  </a:cubicBezTo>
                </a:path>
              </a:pathLst>
            </a:custGeom>
            <a:noFill/>
            <a:ln w="152400" cap="flat" cmpd="sng">
              <a:solidFill>
                <a:schemeClr val="accent1"/>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9" name="Google Shape;55;p3">
              <a:extLst>
                <a:ext uri="{FF2B5EF4-FFF2-40B4-BE49-F238E27FC236}">
                  <a16:creationId xmlns:a16="http://schemas.microsoft.com/office/drawing/2014/main" id="{5369F6D5-5082-4150-B607-EC8431C1E333}"/>
                </a:ext>
              </a:extLst>
            </p:cNvPr>
            <p:cNvSpPr/>
            <p:nvPr/>
          </p:nvSpPr>
          <p:spPr>
            <a:xfrm>
              <a:off x="1445575" y="1578575"/>
              <a:ext cx="2834425" cy="2389125"/>
            </a:xfrm>
            <a:custGeom>
              <a:avLst/>
              <a:gdLst/>
              <a:ahLst/>
              <a:cxnLst/>
              <a:rect l="l" t="t" r="r" b="b"/>
              <a:pathLst>
                <a:path w="113377" h="95565" fill="none" extrusionOk="0">
                  <a:moveTo>
                    <a:pt x="1" y="40427"/>
                  </a:moveTo>
                  <a:cubicBezTo>
                    <a:pt x="7387" y="23770"/>
                    <a:pt x="27235" y="4439"/>
                    <a:pt x="55230" y="1946"/>
                  </a:cubicBezTo>
                  <a:cubicBezTo>
                    <a:pt x="76963" y="1"/>
                    <a:pt x="91006" y="8299"/>
                    <a:pt x="100671" y="20244"/>
                  </a:cubicBezTo>
                  <a:cubicBezTo>
                    <a:pt x="104988" y="25563"/>
                    <a:pt x="108301" y="30883"/>
                    <a:pt x="110064" y="37235"/>
                  </a:cubicBezTo>
                  <a:cubicBezTo>
                    <a:pt x="111827" y="42555"/>
                    <a:pt x="112586" y="48178"/>
                    <a:pt x="112860" y="53771"/>
                  </a:cubicBezTo>
                  <a:cubicBezTo>
                    <a:pt x="113377" y="68999"/>
                    <a:pt x="110064" y="87023"/>
                    <a:pt x="96203" y="95564"/>
                  </a:cubicBezTo>
                </a:path>
              </a:pathLst>
            </a:custGeom>
            <a:noFill/>
            <a:ln w="1524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0" name="Google Shape;56;p3">
              <a:extLst>
                <a:ext uri="{FF2B5EF4-FFF2-40B4-BE49-F238E27FC236}">
                  <a16:creationId xmlns:a16="http://schemas.microsoft.com/office/drawing/2014/main" id="{619686A9-EFBB-4E55-BA86-18221E3B7D4D}"/>
                </a:ext>
              </a:extLst>
            </p:cNvPr>
            <p:cNvSpPr/>
            <p:nvPr/>
          </p:nvSpPr>
          <p:spPr>
            <a:xfrm>
              <a:off x="1490425" y="1636325"/>
              <a:ext cx="2734100" cy="2302500"/>
            </a:xfrm>
            <a:custGeom>
              <a:avLst/>
              <a:gdLst/>
              <a:ahLst/>
              <a:cxnLst/>
              <a:rect l="l" t="t" r="r" b="b"/>
              <a:pathLst>
                <a:path w="109364" h="92100" fill="none" extrusionOk="0">
                  <a:moveTo>
                    <a:pt x="0" y="38938"/>
                  </a:moveTo>
                  <a:cubicBezTo>
                    <a:pt x="7143" y="22919"/>
                    <a:pt x="26292" y="4287"/>
                    <a:pt x="53284" y="1885"/>
                  </a:cubicBezTo>
                  <a:cubicBezTo>
                    <a:pt x="74257" y="1"/>
                    <a:pt x="87783" y="7995"/>
                    <a:pt x="97114" y="19484"/>
                  </a:cubicBezTo>
                  <a:cubicBezTo>
                    <a:pt x="101309" y="24621"/>
                    <a:pt x="104470" y="29788"/>
                    <a:pt x="106172" y="35898"/>
                  </a:cubicBezTo>
                  <a:cubicBezTo>
                    <a:pt x="107874" y="41035"/>
                    <a:pt x="108634" y="46415"/>
                    <a:pt x="108878" y="51825"/>
                  </a:cubicBezTo>
                  <a:cubicBezTo>
                    <a:pt x="109364" y="66506"/>
                    <a:pt x="106172" y="83893"/>
                    <a:pt x="92798" y="92099"/>
                  </a:cubicBezTo>
                </a:path>
              </a:pathLst>
            </a:custGeom>
            <a:noFill/>
            <a:ln w="152400" cap="flat" cmpd="sng">
              <a:solidFill>
                <a:schemeClr val="accent3"/>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1" name="Google Shape;57;p3">
              <a:extLst>
                <a:ext uri="{FF2B5EF4-FFF2-40B4-BE49-F238E27FC236}">
                  <a16:creationId xmlns:a16="http://schemas.microsoft.com/office/drawing/2014/main" id="{18406CA5-2526-462C-8BEA-4FD4E551C306}"/>
                </a:ext>
              </a:extLst>
            </p:cNvPr>
            <p:cNvSpPr/>
            <p:nvPr/>
          </p:nvSpPr>
          <p:spPr>
            <a:xfrm>
              <a:off x="1598325" y="1751075"/>
              <a:ext cx="2531225" cy="2126200"/>
            </a:xfrm>
            <a:custGeom>
              <a:avLst/>
              <a:gdLst/>
              <a:ahLst/>
              <a:cxnLst/>
              <a:rect l="l" t="t" r="r" b="b"/>
              <a:pathLst>
                <a:path w="101249" h="85048" fill="none" extrusionOk="0">
                  <a:moveTo>
                    <a:pt x="0" y="35867"/>
                  </a:moveTo>
                  <a:cubicBezTo>
                    <a:pt x="6627" y="20943"/>
                    <a:pt x="24074" y="3952"/>
                    <a:pt x="49211" y="1733"/>
                  </a:cubicBezTo>
                  <a:cubicBezTo>
                    <a:pt x="68695" y="1"/>
                    <a:pt x="80944" y="7052"/>
                    <a:pt x="89607" y="17752"/>
                  </a:cubicBezTo>
                  <a:cubicBezTo>
                    <a:pt x="93497" y="22554"/>
                    <a:pt x="96719" y="27053"/>
                    <a:pt x="98300" y="32767"/>
                  </a:cubicBezTo>
                  <a:cubicBezTo>
                    <a:pt x="99881" y="37539"/>
                    <a:pt x="100580" y="42554"/>
                    <a:pt x="100792" y="47570"/>
                  </a:cubicBezTo>
                  <a:cubicBezTo>
                    <a:pt x="101248" y="61248"/>
                    <a:pt x="98300" y="77388"/>
                    <a:pt x="85868" y="85047"/>
                  </a:cubicBezTo>
                </a:path>
              </a:pathLst>
            </a:custGeom>
            <a:noFill/>
            <a:ln w="152400" cap="flat" cmpd="sng">
              <a:solidFill>
                <a:schemeClr val="l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2" name="Google Shape;58;p3">
              <a:extLst>
                <a:ext uri="{FF2B5EF4-FFF2-40B4-BE49-F238E27FC236}">
                  <a16:creationId xmlns:a16="http://schemas.microsoft.com/office/drawing/2014/main" id="{9CB0C744-EB8F-4030-ADC8-AE9CCD04F3CD}"/>
                </a:ext>
              </a:extLst>
            </p:cNvPr>
            <p:cNvSpPr/>
            <p:nvPr/>
          </p:nvSpPr>
          <p:spPr>
            <a:xfrm>
              <a:off x="1634800" y="1807300"/>
              <a:ext cx="2442325" cy="2028175"/>
            </a:xfrm>
            <a:custGeom>
              <a:avLst/>
              <a:gdLst/>
              <a:ahLst/>
              <a:cxnLst/>
              <a:rect l="l" t="t" r="r" b="b"/>
              <a:pathLst>
                <a:path w="97693" h="81127" fill="none" extrusionOk="0">
                  <a:moveTo>
                    <a:pt x="0" y="34986"/>
                  </a:moveTo>
                  <a:cubicBezTo>
                    <a:pt x="6353" y="20639"/>
                    <a:pt x="23557" y="3831"/>
                    <a:pt x="47722" y="1673"/>
                  </a:cubicBezTo>
                  <a:cubicBezTo>
                    <a:pt x="66445" y="1"/>
                    <a:pt x="77935" y="6232"/>
                    <a:pt x="86263" y="16475"/>
                  </a:cubicBezTo>
                  <a:cubicBezTo>
                    <a:pt x="90002" y="21065"/>
                    <a:pt x="93315" y="25412"/>
                    <a:pt x="94865" y="30883"/>
                  </a:cubicBezTo>
                  <a:cubicBezTo>
                    <a:pt x="96385" y="35472"/>
                    <a:pt x="97054" y="40275"/>
                    <a:pt x="97267" y="45108"/>
                  </a:cubicBezTo>
                  <a:cubicBezTo>
                    <a:pt x="97692" y="58239"/>
                    <a:pt x="94865" y="73771"/>
                    <a:pt x="82920" y="81127"/>
                  </a:cubicBezTo>
                </a:path>
              </a:pathLst>
            </a:custGeom>
            <a:noFill/>
            <a:ln w="152400"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3" name="Google Shape;59;p3">
              <a:extLst>
                <a:ext uri="{FF2B5EF4-FFF2-40B4-BE49-F238E27FC236}">
                  <a16:creationId xmlns:a16="http://schemas.microsoft.com/office/drawing/2014/main" id="{B26452CB-E613-43D2-834E-CC3A5684C6D0}"/>
                </a:ext>
              </a:extLst>
            </p:cNvPr>
            <p:cNvSpPr/>
            <p:nvPr/>
          </p:nvSpPr>
          <p:spPr>
            <a:xfrm>
              <a:off x="1542850" y="1693325"/>
              <a:ext cx="2636100" cy="2220425"/>
            </a:xfrm>
            <a:custGeom>
              <a:avLst/>
              <a:gdLst/>
              <a:ahLst/>
              <a:cxnLst/>
              <a:rect l="l" t="t" r="r" b="b"/>
              <a:pathLst>
                <a:path w="105444" h="88817" fill="none" extrusionOk="0">
                  <a:moveTo>
                    <a:pt x="0" y="37509"/>
                  </a:moveTo>
                  <a:cubicBezTo>
                    <a:pt x="6870" y="22068"/>
                    <a:pt x="25411" y="4104"/>
                    <a:pt x="51430" y="1794"/>
                  </a:cubicBezTo>
                  <a:cubicBezTo>
                    <a:pt x="71613" y="0"/>
                    <a:pt x="84622" y="7812"/>
                    <a:pt x="93619" y="18876"/>
                  </a:cubicBezTo>
                  <a:cubicBezTo>
                    <a:pt x="97631" y="23831"/>
                    <a:pt x="100701" y="28785"/>
                    <a:pt x="102373" y="34682"/>
                  </a:cubicBezTo>
                  <a:cubicBezTo>
                    <a:pt x="104015" y="39636"/>
                    <a:pt x="104714" y="44834"/>
                    <a:pt x="104957" y="50001"/>
                  </a:cubicBezTo>
                  <a:cubicBezTo>
                    <a:pt x="105443" y="64166"/>
                    <a:pt x="102373" y="80883"/>
                    <a:pt x="89516" y="88816"/>
                  </a:cubicBezTo>
                </a:path>
              </a:pathLst>
            </a:custGeom>
            <a:noFill/>
            <a:ln w="152400" cap="flat" cmpd="sng">
              <a:solidFill>
                <a:schemeClr val="accent5"/>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4" name="Google Shape;60;p3">
              <a:extLst>
                <a:ext uri="{FF2B5EF4-FFF2-40B4-BE49-F238E27FC236}">
                  <a16:creationId xmlns:a16="http://schemas.microsoft.com/office/drawing/2014/main" id="{6A863E79-B60F-448B-BA41-1114BE8C062B}"/>
                </a:ext>
              </a:extLst>
            </p:cNvPr>
            <p:cNvSpPr/>
            <p:nvPr/>
          </p:nvSpPr>
          <p:spPr>
            <a:xfrm>
              <a:off x="2374175" y="2281475"/>
              <a:ext cx="2949175" cy="2066925"/>
            </a:xfrm>
            <a:custGeom>
              <a:avLst/>
              <a:gdLst/>
              <a:ahLst/>
              <a:cxnLst/>
              <a:rect l="l" t="t" r="r" b="b"/>
              <a:pathLst>
                <a:path w="117967" h="82677" fill="none" extrusionOk="0">
                  <a:moveTo>
                    <a:pt x="62160" y="69971"/>
                  </a:moveTo>
                  <a:cubicBezTo>
                    <a:pt x="61734" y="70245"/>
                    <a:pt x="61278" y="70549"/>
                    <a:pt x="60853" y="70792"/>
                  </a:cubicBezTo>
                  <a:cubicBezTo>
                    <a:pt x="40883" y="82677"/>
                    <a:pt x="17964" y="75959"/>
                    <a:pt x="9484" y="61430"/>
                  </a:cubicBezTo>
                  <a:cubicBezTo>
                    <a:pt x="0" y="45199"/>
                    <a:pt x="3101" y="29028"/>
                    <a:pt x="10456" y="18785"/>
                  </a:cubicBezTo>
                  <a:cubicBezTo>
                    <a:pt x="19697" y="6019"/>
                    <a:pt x="35320" y="1"/>
                    <a:pt x="50275" y="274"/>
                  </a:cubicBezTo>
                  <a:cubicBezTo>
                    <a:pt x="60883" y="821"/>
                    <a:pt x="70914" y="5168"/>
                    <a:pt x="79364" y="11977"/>
                  </a:cubicBezTo>
                  <a:cubicBezTo>
                    <a:pt x="91583" y="22037"/>
                    <a:pt x="98786" y="31916"/>
                    <a:pt x="106902" y="45442"/>
                  </a:cubicBezTo>
                  <a:cubicBezTo>
                    <a:pt x="110610" y="51643"/>
                    <a:pt x="117662" y="67783"/>
                    <a:pt x="117966" y="69698"/>
                  </a:cubicBezTo>
                </a:path>
              </a:pathLst>
            </a:custGeom>
            <a:noFill/>
            <a:ln w="1524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5" name="Google Shape;61;p3">
              <a:extLst>
                <a:ext uri="{FF2B5EF4-FFF2-40B4-BE49-F238E27FC236}">
                  <a16:creationId xmlns:a16="http://schemas.microsoft.com/office/drawing/2014/main" id="{8E32B18C-FB8C-4CE3-A820-3CE2DDB336AA}"/>
                </a:ext>
              </a:extLst>
            </p:cNvPr>
            <p:cNvSpPr/>
            <p:nvPr/>
          </p:nvSpPr>
          <p:spPr>
            <a:xfrm>
              <a:off x="2417475" y="2330100"/>
              <a:ext cx="2850400" cy="1970425"/>
            </a:xfrm>
            <a:custGeom>
              <a:avLst/>
              <a:gdLst/>
              <a:ahLst/>
              <a:cxnLst/>
              <a:rect l="l" t="t" r="r" b="b"/>
              <a:pathLst>
                <a:path w="114016" h="78817" fill="none" extrusionOk="0">
                  <a:moveTo>
                    <a:pt x="59394" y="66263"/>
                  </a:moveTo>
                  <a:cubicBezTo>
                    <a:pt x="59121" y="66446"/>
                    <a:pt x="58330" y="66962"/>
                    <a:pt x="58057" y="67114"/>
                  </a:cubicBezTo>
                  <a:cubicBezTo>
                    <a:pt x="38999" y="78817"/>
                    <a:pt x="17174" y="72160"/>
                    <a:pt x="9028" y="58209"/>
                  </a:cubicBezTo>
                  <a:cubicBezTo>
                    <a:pt x="1" y="42768"/>
                    <a:pt x="4347" y="27691"/>
                    <a:pt x="10305" y="18117"/>
                  </a:cubicBezTo>
                  <a:cubicBezTo>
                    <a:pt x="18329" y="5442"/>
                    <a:pt x="33345" y="1"/>
                    <a:pt x="47570" y="244"/>
                  </a:cubicBezTo>
                  <a:cubicBezTo>
                    <a:pt x="57814" y="852"/>
                    <a:pt x="67601" y="4651"/>
                    <a:pt x="75534" y="11126"/>
                  </a:cubicBezTo>
                  <a:cubicBezTo>
                    <a:pt x="87176" y="20670"/>
                    <a:pt x="96234" y="31886"/>
                    <a:pt x="103620" y="45260"/>
                  </a:cubicBezTo>
                  <a:cubicBezTo>
                    <a:pt x="106690" y="50853"/>
                    <a:pt x="113742" y="65959"/>
                    <a:pt x="114015" y="67753"/>
                  </a:cubicBezTo>
                </a:path>
              </a:pathLst>
            </a:custGeom>
            <a:noFill/>
            <a:ln w="152400" cap="flat" cmpd="sng">
              <a:solidFill>
                <a:schemeClr val="accent1"/>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6" name="Google Shape;62;p3">
              <a:extLst>
                <a:ext uri="{FF2B5EF4-FFF2-40B4-BE49-F238E27FC236}">
                  <a16:creationId xmlns:a16="http://schemas.microsoft.com/office/drawing/2014/main" id="{14963971-C1A5-4ACB-8747-27D1E6E34E0F}"/>
                </a:ext>
              </a:extLst>
            </p:cNvPr>
            <p:cNvSpPr/>
            <p:nvPr/>
          </p:nvSpPr>
          <p:spPr>
            <a:xfrm>
              <a:off x="2475225" y="2387100"/>
              <a:ext cx="2740975" cy="1857950"/>
            </a:xfrm>
            <a:custGeom>
              <a:avLst/>
              <a:gdLst/>
              <a:ahLst/>
              <a:cxnLst/>
              <a:rect l="l" t="t" r="r" b="b"/>
              <a:pathLst>
                <a:path w="109639" h="74318" fill="none" extrusionOk="0">
                  <a:moveTo>
                    <a:pt x="56172" y="62524"/>
                  </a:moveTo>
                  <a:cubicBezTo>
                    <a:pt x="55716" y="62798"/>
                    <a:pt x="54744" y="63467"/>
                    <a:pt x="54318" y="63740"/>
                  </a:cubicBezTo>
                  <a:cubicBezTo>
                    <a:pt x="36415" y="74318"/>
                    <a:pt x="16141" y="68056"/>
                    <a:pt x="8512" y="54986"/>
                  </a:cubicBezTo>
                  <a:cubicBezTo>
                    <a:pt x="1" y="40427"/>
                    <a:pt x="4135" y="26141"/>
                    <a:pt x="9728" y="17113"/>
                  </a:cubicBezTo>
                  <a:cubicBezTo>
                    <a:pt x="17327" y="5137"/>
                    <a:pt x="31491" y="1"/>
                    <a:pt x="44926" y="244"/>
                  </a:cubicBezTo>
                  <a:cubicBezTo>
                    <a:pt x="54622" y="730"/>
                    <a:pt x="63954" y="4226"/>
                    <a:pt x="71552" y="10274"/>
                  </a:cubicBezTo>
                  <a:cubicBezTo>
                    <a:pt x="82556" y="19302"/>
                    <a:pt x="92829" y="31551"/>
                    <a:pt x="99486" y="44044"/>
                  </a:cubicBezTo>
                  <a:cubicBezTo>
                    <a:pt x="102374" y="49454"/>
                    <a:pt x="109365" y="64105"/>
                    <a:pt x="109638" y="65807"/>
                  </a:cubicBezTo>
                </a:path>
              </a:pathLst>
            </a:custGeom>
            <a:noFill/>
            <a:ln w="1524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7" name="Google Shape;63;p3">
              <a:extLst>
                <a:ext uri="{FF2B5EF4-FFF2-40B4-BE49-F238E27FC236}">
                  <a16:creationId xmlns:a16="http://schemas.microsoft.com/office/drawing/2014/main" id="{C324DA34-A67A-4CC6-BD08-534352519149}"/>
                </a:ext>
              </a:extLst>
            </p:cNvPr>
            <p:cNvSpPr/>
            <p:nvPr/>
          </p:nvSpPr>
          <p:spPr>
            <a:xfrm>
              <a:off x="2523875" y="2431175"/>
              <a:ext cx="2642175" cy="1748525"/>
            </a:xfrm>
            <a:custGeom>
              <a:avLst/>
              <a:gdLst/>
              <a:ahLst/>
              <a:cxnLst/>
              <a:rect l="l" t="t" r="r" b="b"/>
              <a:pathLst>
                <a:path w="105687" h="69941" fill="none" extrusionOk="0">
                  <a:moveTo>
                    <a:pt x="53314" y="59090"/>
                  </a:moveTo>
                  <a:cubicBezTo>
                    <a:pt x="52798" y="59424"/>
                    <a:pt x="52007" y="59941"/>
                    <a:pt x="51491" y="60214"/>
                  </a:cubicBezTo>
                  <a:cubicBezTo>
                    <a:pt x="34499" y="69941"/>
                    <a:pt x="15350" y="64014"/>
                    <a:pt x="8146" y="51825"/>
                  </a:cubicBezTo>
                  <a:cubicBezTo>
                    <a:pt x="0" y="38086"/>
                    <a:pt x="3952" y="24651"/>
                    <a:pt x="9301" y="16110"/>
                  </a:cubicBezTo>
                  <a:cubicBezTo>
                    <a:pt x="16505" y="4833"/>
                    <a:pt x="30062" y="1"/>
                    <a:pt x="42858" y="244"/>
                  </a:cubicBezTo>
                  <a:cubicBezTo>
                    <a:pt x="51977" y="700"/>
                    <a:pt x="60670" y="4286"/>
                    <a:pt x="67813" y="10153"/>
                  </a:cubicBezTo>
                  <a:cubicBezTo>
                    <a:pt x="78847" y="19150"/>
                    <a:pt x="84926" y="25229"/>
                    <a:pt x="91917" y="36749"/>
                  </a:cubicBezTo>
                  <a:cubicBezTo>
                    <a:pt x="97267" y="45533"/>
                    <a:pt x="101005" y="53588"/>
                    <a:pt x="105686" y="64470"/>
                  </a:cubicBezTo>
                </a:path>
              </a:pathLst>
            </a:custGeom>
            <a:noFill/>
            <a:ln w="152400" cap="flat" cmpd="sng">
              <a:solidFill>
                <a:schemeClr val="accent3"/>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8" name="Google Shape;64;p3">
              <a:extLst>
                <a:ext uri="{FF2B5EF4-FFF2-40B4-BE49-F238E27FC236}">
                  <a16:creationId xmlns:a16="http://schemas.microsoft.com/office/drawing/2014/main" id="{65A93450-C4D2-45F8-AE15-99DC0362A6E5}"/>
                </a:ext>
              </a:extLst>
            </p:cNvPr>
            <p:cNvSpPr/>
            <p:nvPr/>
          </p:nvSpPr>
          <p:spPr>
            <a:xfrm>
              <a:off x="2587700" y="2487400"/>
              <a:ext cx="2530475" cy="1645950"/>
            </a:xfrm>
            <a:custGeom>
              <a:avLst/>
              <a:gdLst/>
              <a:ahLst/>
              <a:cxnLst/>
              <a:rect l="l" t="t" r="r" b="b"/>
              <a:pathLst>
                <a:path w="101219" h="65838" fill="none" extrusionOk="0">
                  <a:moveTo>
                    <a:pt x="50062" y="55412"/>
                  </a:moveTo>
                  <a:cubicBezTo>
                    <a:pt x="49424" y="55838"/>
                    <a:pt x="48147" y="56689"/>
                    <a:pt x="47479" y="57053"/>
                  </a:cubicBezTo>
                  <a:cubicBezTo>
                    <a:pt x="31794" y="65838"/>
                    <a:pt x="14226" y="60245"/>
                    <a:pt x="7569" y="48847"/>
                  </a:cubicBezTo>
                  <a:cubicBezTo>
                    <a:pt x="1" y="35898"/>
                    <a:pt x="3648" y="23223"/>
                    <a:pt x="8663" y="15199"/>
                  </a:cubicBezTo>
                  <a:cubicBezTo>
                    <a:pt x="15381" y="4560"/>
                    <a:pt x="27995" y="1"/>
                    <a:pt x="39940" y="214"/>
                  </a:cubicBezTo>
                  <a:cubicBezTo>
                    <a:pt x="48390" y="639"/>
                    <a:pt x="56871" y="4104"/>
                    <a:pt x="63710" y="9423"/>
                  </a:cubicBezTo>
                  <a:cubicBezTo>
                    <a:pt x="74136" y="17570"/>
                    <a:pt x="83315" y="27539"/>
                    <a:pt x="89303" y="38634"/>
                  </a:cubicBezTo>
                  <a:cubicBezTo>
                    <a:pt x="94470" y="48178"/>
                    <a:pt x="100398" y="60670"/>
                    <a:pt x="101218" y="62829"/>
                  </a:cubicBezTo>
                </a:path>
              </a:pathLst>
            </a:custGeom>
            <a:noFill/>
            <a:ln w="152400" cap="flat" cmpd="sng">
              <a:solidFill>
                <a:schemeClr val="accent5"/>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9" name="Google Shape;65;p3">
              <a:extLst>
                <a:ext uri="{FF2B5EF4-FFF2-40B4-BE49-F238E27FC236}">
                  <a16:creationId xmlns:a16="http://schemas.microsoft.com/office/drawing/2014/main" id="{0FC1DB36-3184-4C7F-BFC7-B1FE471D94CC}"/>
                </a:ext>
              </a:extLst>
            </p:cNvPr>
            <p:cNvSpPr/>
            <p:nvPr/>
          </p:nvSpPr>
          <p:spPr>
            <a:xfrm>
              <a:off x="2642425" y="2542875"/>
              <a:ext cx="2422550" cy="1538800"/>
            </a:xfrm>
            <a:custGeom>
              <a:avLst/>
              <a:gdLst/>
              <a:ahLst/>
              <a:cxnLst/>
              <a:rect l="l" t="t" r="r" b="b"/>
              <a:pathLst>
                <a:path w="96902" h="61552" fill="none" extrusionOk="0">
                  <a:moveTo>
                    <a:pt x="45624" y="51916"/>
                  </a:moveTo>
                  <a:cubicBezTo>
                    <a:pt x="45229" y="52160"/>
                    <a:pt x="44712" y="52585"/>
                    <a:pt x="44347" y="52798"/>
                  </a:cubicBezTo>
                  <a:cubicBezTo>
                    <a:pt x="30001" y="61552"/>
                    <a:pt x="13313" y="56141"/>
                    <a:pt x="7021" y="45473"/>
                  </a:cubicBezTo>
                  <a:cubicBezTo>
                    <a:pt x="0" y="33527"/>
                    <a:pt x="3404" y="21855"/>
                    <a:pt x="8055" y="14439"/>
                  </a:cubicBezTo>
                  <a:cubicBezTo>
                    <a:pt x="14316" y="4621"/>
                    <a:pt x="25836" y="1"/>
                    <a:pt x="36961" y="214"/>
                  </a:cubicBezTo>
                  <a:cubicBezTo>
                    <a:pt x="44834" y="609"/>
                    <a:pt x="53983" y="3496"/>
                    <a:pt x="60244" y="8511"/>
                  </a:cubicBezTo>
                  <a:cubicBezTo>
                    <a:pt x="69333" y="15928"/>
                    <a:pt x="79667" y="27296"/>
                    <a:pt x="85230" y="37509"/>
                  </a:cubicBezTo>
                  <a:cubicBezTo>
                    <a:pt x="88087" y="42828"/>
                    <a:pt x="96689" y="59758"/>
                    <a:pt x="96902" y="61157"/>
                  </a:cubicBezTo>
                </a:path>
              </a:pathLst>
            </a:custGeom>
            <a:noFill/>
            <a:ln w="152400" cap="flat" cmpd="sng">
              <a:solidFill>
                <a:schemeClr val="l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0" name="Google Shape;66;p3">
              <a:extLst>
                <a:ext uri="{FF2B5EF4-FFF2-40B4-BE49-F238E27FC236}">
                  <a16:creationId xmlns:a16="http://schemas.microsoft.com/office/drawing/2014/main" id="{493DEE29-C4FC-42DB-9AE3-7E854D462291}"/>
                </a:ext>
              </a:extLst>
            </p:cNvPr>
            <p:cNvSpPr/>
            <p:nvPr/>
          </p:nvSpPr>
          <p:spPr>
            <a:xfrm>
              <a:off x="2704725" y="2590000"/>
              <a:ext cx="2309325" cy="1481050"/>
            </a:xfrm>
            <a:custGeom>
              <a:avLst/>
              <a:gdLst/>
              <a:ahLst/>
              <a:cxnLst/>
              <a:rect l="l" t="t" r="r" b="b"/>
              <a:pathLst>
                <a:path w="92373" h="59242" fill="none" extrusionOk="0">
                  <a:moveTo>
                    <a:pt x="42159" y="48420"/>
                  </a:moveTo>
                  <a:cubicBezTo>
                    <a:pt x="41551" y="48816"/>
                    <a:pt x="41035" y="49180"/>
                    <a:pt x="40396" y="49515"/>
                  </a:cubicBezTo>
                  <a:cubicBezTo>
                    <a:pt x="26992" y="56870"/>
                    <a:pt x="12128" y="52068"/>
                    <a:pt x="6444" y="42372"/>
                  </a:cubicBezTo>
                  <a:cubicBezTo>
                    <a:pt x="0" y="31308"/>
                    <a:pt x="3101" y="20456"/>
                    <a:pt x="7387" y="13587"/>
                  </a:cubicBezTo>
                  <a:cubicBezTo>
                    <a:pt x="13131" y="4468"/>
                    <a:pt x="23952" y="0"/>
                    <a:pt x="34165" y="183"/>
                  </a:cubicBezTo>
                  <a:cubicBezTo>
                    <a:pt x="41430" y="547"/>
                    <a:pt x="50305" y="3526"/>
                    <a:pt x="56050" y="8146"/>
                  </a:cubicBezTo>
                  <a:cubicBezTo>
                    <a:pt x="64409" y="15046"/>
                    <a:pt x="75564" y="26536"/>
                    <a:pt x="80823" y="36749"/>
                  </a:cubicBezTo>
                  <a:cubicBezTo>
                    <a:pt x="83771" y="42432"/>
                    <a:pt x="92191" y="57934"/>
                    <a:pt x="92373" y="59241"/>
                  </a:cubicBezTo>
                </a:path>
              </a:pathLst>
            </a:custGeom>
            <a:noFill/>
            <a:ln w="152400"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nvGrpSpPr>
          <p:cNvPr id="411" name="Google Shape;2441;p64">
            <a:extLst>
              <a:ext uri="{FF2B5EF4-FFF2-40B4-BE49-F238E27FC236}">
                <a16:creationId xmlns:a16="http://schemas.microsoft.com/office/drawing/2014/main" id="{35917A7F-EC3B-44E9-BF43-6095B4984D3D}"/>
              </a:ext>
            </a:extLst>
          </p:cNvPr>
          <p:cNvGrpSpPr/>
          <p:nvPr/>
        </p:nvGrpSpPr>
        <p:grpSpPr>
          <a:xfrm flipH="1">
            <a:off x="5883259" y="56520"/>
            <a:ext cx="7158092" cy="9519243"/>
            <a:chOff x="1919588" y="1932925"/>
            <a:chExt cx="5075100" cy="7132475"/>
          </a:xfrm>
        </p:grpSpPr>
        <p:sp>
          <p:nvSpPr>
            <p:cNvPr id="412" name="Google Shape;2442;p64">
              <a:extLst>
                <a:ext uri="{FF2B5EF4-FFF2-40B4-BE49-F238E27FC236}">
                  <a16:creationId xmlns:a16="http://schemas.microsoft.com/office/drawing/2014/main" id="{1E962E2D-81D6-49FB-B683-645DD504BA7F}"/>
                </a:ext>
              </a:extLst>
            </p:cNvPr>
            <p:cNvSpPr/>
            <p:nvPr/>
          </p:nvSpPr>
          <p:spPr>
            <a:xfrm>
              <a:off x="2709521" y="3398571"/>
              <a:ext cx="1203926" cy="1473891"/>
            </a:xfrm>
            <a:custGeom>
              <a:avLst/>
              <a:gdLst/>
              <a:ahLst/>
              <a:cxnLst/>
              <a:rect l="l" t="t" r="r" b="b"/>
              <a:pathLst>
                <a:path w="17428" h="21336" extrusionOk="0">
                  <a:moveTo>
                    <a:pt x="5791" y="1"/>
                  </a:moveTo>
                  <a:cubicBezTo>
                    <a:pt x="4200" y="1"/>
                    <a:pt x="2847" y="1228"/>
                    <a:pt x="1972" y="2624"/>
                  </a:cubicBezTo>
                  <a:cubicBezTo>
                    <a:pt x="1042" y="4111"/>
                    <a:pt x="373" y="5404"/>
                    <a:pt x="252" y="7180"/>
                  </a:cubicBezTo>
                  <a:cubicBezTo>
                    <a:pt x="140" y="8901"/>
                    <a:pt x="1" y="10733"/>
                    <a:pt x="168" y="12444"/>
                  </a:cubicBezTo>
                  <a:cubicBezTo>
                    <a:pt x="401" y="14722"/>
                    <a:pt x="726" y="17130"/>
                    <a:pt x="1544" y="19269"/>
                  </a:cubicBezTo>
                  <a:cubicBezTo>
                    <a:pt x="1898" y="20209"/>
                    <a:pt x="2484" y="21204"/>
                    <a:pt x="3562" y="21315"/>
                  </a:cubicBezTo>
                  <a:cubicBezTo>
                    <a:pt x="3703" y="21329"/>
                    <a:pt x="3847" y="21336"/>
                    <a:pt x="3994" y="21336"/>
                  </a:cubicBezTo>
                  <a:cubicBezTo>
                    <a:pt x="5297" y="21336"/>
                    <a:pt x="6820" y="20820"/>
                    <a:pt x="7998" y="20469"/>
                  </a:cubicBezTo>
                  <a:cubicBezTo>
                    <a:pt x="9235" y="20097"/>
                    <a:pt x="10416" y="19651"/>
                    <a:pt x="11625" y="19241"/>
                  </a:cubicBezTo>
                  <a:cubicBezTo>
                    <a:pt x="12397" y="18981"/>
                    <a:pt x="13094" y="18935"/>
                    <a:pt x="13633" y="18293"/>
                  </a:cubicBezTo>
                  <a:cubicBezTo>
                    <a:pt x="14108" y="17726"/>
                    <a:pt x="14275" y="17084"/>
                    <a:pt x="14405" y="16396"/>
                  </a:cubicBezTo>
                  <a:cubicBezTo>
                    <a:pt x="14712" y="14908"/>
                    <a:pt x="15456" y="13346"/>
                    <a:pt x="15958" y="12918"/>
                  </a:cubicBezTo>
                  <a:cubicBezTo>
                    <a:pt x="16553" y="12518"/>
                    <a:pt x="17427" y="11142"/>
                    <a:pt x="17214" y="10361"/>
                  </a:cubicBezTo>
                  <a:cubicBezTo>
                    <a:pt x="17086" y="9896"/>
                    <a:pt x="16713" y="9755"/>
                    <a:pt x="16277" y="9755"/>
                  </a:cubicBezTo>
                  <a:cubicBezTo>
                    <a:pt x="15823" y="9755"/>
                    <a:pt x="15301" y="9908"/>
                    <a:pt x="14917" y="10007"/>
                  </a:cubicBezTo>
                  <a:cubicBezTo>
                    <a:pt x="15884" y="8482"/>
                    <a:pt x="15707" y="5590"/>
                    <a:pt x="14322" y="4400"/>
                  </a:cubicBezTo>
                  <a:cubicBezTo>
                    <a:pt x="13928" y="4056"/>
                    <a:pt x="13518" y="3912"/>
                    <a:pt x="13114" y="3912"/>
                  </a:cubicBezTo>
                  <a:cubicBezTo>
                    <a:pt x="12153" y="3912"/>
                    <a:pt x="11235" y="4733"/>
                    <a:pt x="10704" y="5637"/>
                  </a:cubicBezTo>
                  <a:cubicBezTo>
                    <a:pt x="10852" y="5138"/>
                    <a:pt x="10517" y="4498"/>
                    <a:pt x="10169" y="4498"/>
                  </a:cubicBezTo>
                  <a:cubicBezTo>
                    <a:pt x="10037" y="4498"/>
                    <a:pt x="9903" y="4590"/>
                    <a:pt x="9793" y="4818"/>
                  </a:cubicBezTo>
                  <a:cubicBezTo>
                    <a:pt x="9698" y="4379"/>
                    <a:pt x="9451" y="3664"/>
                    <a:pt x="9055" y="3664"/>
                  </a:cubicBezTo>
                  <a:cubicBezTo>
                    <a:pt x="8907" y="3664"/>
                    <a:pt x="8737" y="3765"/>
                    <a:pt x="8547" y="4019"/>
                  </a:cubicBezTo>
                  <a:cubicBezTo>
                    <a:pt x="8956" y="2503"/>
                    <a:pt x="8835" y="1080"/>
                    <a:pt x="7208" y="327"/>
                  </a:cubicBezTo>
                  <a:cubicBezTo>
                    <a:pt x="6720" y="101"/>
                    <a:pt x="6245" y="1"/>
                    <a:pt x="5791"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3" name="Google Shape;2443;p64">
              <a:extLst>
                <a:ext uri="{FF2B5EF4-FFF2-40B4-BE49-F238E27FC236}">
                  <a16:creationId xmlns:a16="http://schemas.microsoft.com/office/drawing/2014/main" id="{672B2127-5B4E-4744-8FBE-52AEAEDAF688}"/>
                </a:ext>
              </a:extLst>
            </p:cNvPr>
            <p:cNvSpPr/>
            <p:nvPr/>
          </p:nvSpPr>
          <p:spPr>
            <a:xfrm>
              <a:off x="4433038" y="3669084"/>
              <a:ext cx="552502" cy="370062"/>
            </a:xfrm>
            <a:custGeom>
              <a:avLst/>
              <a:gdLst/>
              <a:ahLst/>
              <a:cxnLst/>
              <a:rect l="l" t="t" r="r" b="b"/>
              <a:pathLst>
                <a:path w="7998" h="5357" extrusionOk="0">
                  <a:moveTo>
                    <a:pt x="3643" y="0"/>
                  </a:moveTo>
                  <a:cubicBezTo>
                    <a:pt x="2844" y="0"/>
                    <a:pt x="2272" y="1125"/>
                    <a:pt x="2177" y="1748"/>
                  </a:cubicBezTo>
                  <a:cubicBezTo>
                    <a:pt x="2156" y="1187"/>
                    <a:pt x="1806" y="898"/>
                    <a:pt x="1427" y="898"/>
                  </a:cubicBezTo>
                  <a:cubicBezTo>
                    <a:pt x="1110" y="898"/>
                    <a:pt x="774" y="1101"/>
                    <a:pt x="596" y="1516"/>
                  </a:cubicBezTo>
                  <a:cubicBezTo>
                    <a:pt x="1" y="2939"/>
                    <a:pt x="1758" y="4548"/>
                    <a:pt x="2651" y="5357"/>
                  </a:cubicBezTo>
                  <a:cubicBezTo>
                    <a:pt x="2728" y="5284"/>
                    <a:pt x="2941" y="5265"/>
                    <a:pt x="3230" y="5265"/>
                  </a:cubicBezTo>
                  <a:cubicBezTo>
                    <a:pt x="3532" y="5265"/>
                    <a:pt x="3916" y="5286"/>
                    <a:pt x="4316" y="5286"/>
                  </a:cubicBezTo>
                  <a:cubicBezTo>
                    <a:pt x="5195" y="5286"/>
                    <a:pt x="6145" y="5187"/>
                    <a:pt x="6436" y="4557"/>
                  </a:cubicBezTo>
                  <a:cubicBezTo>
                    <a:pt x="6640" y="4110"/>
                    <a:pt x="6138" y="3869"/>
                    <a:pt x="5720" y="3859"/>
                  </a:cubicBezTo>
                  <a:cubicBezTo>
                    <a:pt x="6380" y="3255"/>
                    <a:pt x="7176" y="2446"/>
                    <a:pt x="6304" y="2446"/>
                  </a:cubicBezTo>
                  <a:cubicBezTo>
                    <a:pt x="6157" y="2446"/>
                    <a:pt x="5962" y="2469"/>
                    <a:pt x="5710" y="2520"/>
                  </a:cubicBezTo>
                  <a:cubicBezTo>
                    <a:pt x="6259" y="1990"/>
                    <a:pt x="7998" y="1209"/>
                    <a:pt x="6956" y="354"/>
                  </a:cubicBezTo>
                  <a:cubicBezTo>
                    <a:pt x="6712" y="156"/>
                    <a:pt x="6407" y="70"/>
                    <a:pt x="6085" y="70"/>
                  </a:cubicBezTo>
                  <a:cubicBezTo>
                    <a:pt x="5469" y="70"/>
                    <a:pt x="4790" y="382"/>
                    <a:pt x="4352" y="822"/>
                  </a:cubicBezTo>
                  <a:lnTo>
                    <a:pt x="4352" y="822"/>
                  </a:lnTo>
                  <a:cubicBezTo>
                    <a:pt x="4394" y="467"/>
                    <a:pt x="4234" y="108"/>
                    <a:pt x="3823" y="19"/>
                  </a:cubicBezTo>
                  <a:cubicBezTo>
                    <a:pt x="3762" y="6"/>
                    <a:pt x="3702" y="0"/>
                    <a:pt x="3643"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4" name="Google Shape;2444;p64">
              <a:extLst>
                <a:ext uri="{FF2B5EF4-FFF2-40B4-BE49-F238E27FC236}">
                  <a16:creationId xmlns:a16="http://schemas.microsoft.com/office/drawing/2014/main" id="{680E1775-897E-476D-B9F3-DC9E4B2EB11D}"/>
                </a:ext>
              </a:extLst>
            </p:cNvPr>
            <p:cNvSpPr/>
            <p:nvPr/>
          </p:nvSpPr>
          <p:spPr>
            <a:xfrm>
              <a:off x="5979921" y="4357454"/>
              <a:ext cx="775423" cy="782124"/>
            </a:xfrm>
            <a:custGeom>
              <a:avLst/>
              <a:gdLst/>
              <a:ahLst/>
              <a:cxnLst/>
              <a:rect l="l" t="t" r="r" b="b"/>
              <a:pathLst>
                <a:path w="11225" h="11322" extrusionOk="0">
                  <a:moveTo>
                    <a:pt x="6057" y="1"/>
                  </a:moveTo>
                  <a:cubicBezTo>
                    <a:pt x="5790" y="1"/>
                    <a:pt x="5493" y="91"/>
                    <a:pt x="5217" y="264"/>
                  </a:cubicBezTo>
                  <a:cubicBezTo>
                    <a:pt x="4148" y="943"/>
                    <a:pt x="3497" y="1882"/>
                    <a:pt x="3060" y="3026"/>
                  </a:cubicBezTo>
                  <a:cubicBezTo>
                    <a:pt x="3088" y="2387"/>
                    <a:pt x="2761" y="2002"/>
                    <a:pt x="2365" y="2002"/>
                  </a:cubicBezTo>
                  <a:cubicBezTo>
                    <a:pt x="2104" y="2002"/>
                    <a:pt x="1812" y="2170"/>
                    <a:pt x="1572" y="2543"/>
                  </a:cubicBezTo>
                  <a:cubicBezTo>
                    <a:pt x="828" y="3677"/>
                    <a:pt x="1172" y="5230"/>
                    <a:pt x="1386" y="6467"/>
                  </a:cubicBezTo>
                  <a:cubicBezTo>
                    <a:pt x="1349" y="6268"/>
                    <a:pt x="991" y="5946"/>
                    <a:pt x="719" y="5946"/>
                  </a:cubicBezTo>
                  <a:cubicBezTo>
                    <a:pt x="648" y="5946"/>
                    <a:pt x="582" y="5969"/>
                    <a:pt x="530" y="6021"/>
                  </a:cubicBezTo>
                  <a:cubicBezTo>
                    <a:pt x="0" y="6541"/>
                    <a:pt x="1349" y="8383"/>
                    <a:pt x="1544" y="8773"/>
                  </a:cubicBezTo>
                  <a:lnTo>
                    <a:pt x="2995" y="10810"/>
                  </a:lnTo>
                  <a:cubicBezTo>
                    <a:pt x="3515" y="11248"/>
                    <a:pt x="4334" y="11322"/>
                    <a:pt x="5094" y="11322"/>
                  </a:cubicBezTo>
                  <a:cubicBezTo>
                    <a:pt x="5448" y="11322"/>
                    <a:pt x="5789" y="11306"/>
                    <a:pt x="6082" y="11303"/>
                  </a:cubicBezTo>
                  <a:cubicBezTo>
                    <a:pt x="7012" y="11284"/>
                    <a:pt x="7635" y="11228"/>
                    <a:pt x="8314" y="10577"/>
                  </a:cubicBezTo>
                  <a:cubicBezTo>
                    <a:pt x="8937" y="10001"/>
                    <a:pt x="9662" y="9266"/>
                    <a:pt x="10062" y="8513"/>
                  </a:cubicBezTo>
                  <a:cubicBezTo>
                    <a:pt x="10467" y="7755"/>
                    <a:pt x="10130" y="7428"/>
                    <a:pt x="9450" y="7428"/>
                  </a:cubicBezTo>
                  <a:cubicBezTo>
                    <a:pt x="9396" y="7428"/>
                    <a:pt x="9339" y="7430"/>
                    <a:pt x="9281" y="7434"/>
                  </a:cubicBezTo>
                  <a:cubicBezTo>
                    <a:pt x="10071" y="5946"/>
                    <a:pt x="11224" y="4356"/>
                    <a:pt x="10192" y="2636"/>
                  </a:cubicBezTo>
                  <a:cubicBezTo>
                    <a:pt x="9895" y="2140"/>
                    <a:pt x="9584" y="1976"/>
                    <a:pt x="9251" y="1976"/>
                  </a:cubicBezTo>
                  <a:cubicBezTo>
                    <a:pt x="8897" y="1976"/>
                    <a:pt x="8517" y="2161"/>
                    <a:pt x="8100" y="2329"/>
                  </a:cubicBezTo>
                  <a:cubicBezTo>
                    <a:pt x="7946" y="1970"/>
                    <a:pt x="7769" y="852"/>
                    <a:pt x="7327" y="852"/>
                  </a:cubicBezTo>
                  <a:cubicBezTo>
                    <a:pt x="7208" y="852"/>
                    <a:pt x="7071" y="933"/>
                    <a:pt x="6910" y="1129"/>
                  </a:cubicBezTo>
                  <a:cubicBezTo>
                    <a:pt x="7009" y="361"/>
                    <a:pt x="6591" y="1"/>
                    <a:pt x="6057"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5" name="Google Shape;2445;p64">
              <a:extLst>
                <a:ext uri="{FF2B5EF4-FFF2-40B4-BE49-F238E27FC236}">
                  <a16:creationId xmlns:a16="http://schemas.microsoft.com/office/drawing/2014/main" id="{17C290E8-BB4F-41E8-A4CD-C806E68B50FB}"/>
                </a:ext>
              </a:extLst>
            </p:cNvPr>
            <p:cNvSpPr/>
            <p:nvPr/>
          </p:nvSpPr>
          <p:spPr>
            <a:xfrm>
              <a:off x="5346537" y="4039208"/>
              <a:ext cx="542209" cy="547321"/>
            </a:xfrm>
            <a:custGeom>
              <a:avLst/>
              <a:gdLst/>
              <a:ahLst/>
              <a:cxnLst/>
              <a:rect l="l" t="t" r="r" b="b"/>
              <a:pathLst>
                <a:path w="7849" h="7923" extrusionOk="0">
                  <a:moveTo>
                    <a:pt x="4244" y="0"/>
                  </a:moveTo>
                  <a:cubicBezTo>
                    <a:pt x="4056" y="0"/>
                    <a:pt x="3847" y="63"/>
                    <a:pt x="3655" y="185"/>
                  </a:cubicBezTo>
                  <a:cubicBezTo>
                    <a:pt x="2911" y="659"/>
                    <a:pt x="2446" y="1319"/>
                    <a:pt x="2139" y="2119"/>
                  </a:cubicBezTo>
                  <a:cubicBezTo>
                    <a:pt x="2156" y="1672"/>
                    <a:pt x="1930" y="1402"/>
                    <a:pt x="1655" y="1402"/>
                  </a:cubicBezTo>
                  <a:cubicBezTo>
                    <a:pt x="1473" y="1402"/>
                    <a:pt x="1268" y="1521"/>
                    <a:pt x="1097" y="1784"/>
                  </a:cubicBezTo>
                  <a:cubicBezTo>
                    <a:pt x="577" y="2564"/>
                    <a:pt x="818" y="3659"/>
                    <a:pt x="967" y="4523"/>
                  </a:cubicBezTo>
                  <a:lnTo>
                    <a:pt x="967" y="4523"/>
                  </a:lnTo>
                  <a:cubicBezTo>
                    <a:pt x="940" y="4383"/>
                    <a:pt x="687" y="4159"/>
                    <a:pt x="500" y="4159"/>
                  </a:cubicBezTo>
                  <a:cubicBezTo>
                    <a:pt x="451" y="4159"/>
                    <a:pt x="407" y="4175"/>
                    <a:pt x="372" y="4211"/>
                  </a:cubicBezTo>
                  <a:cubicBezTo>
                    <a:pt x="0" y="4574"/>
                    <a:pt x="939" y="5866"/>
                    <a:pt x="1079" y="6136"/>
                  </a:cubicBezTo>
                  <a:lnTo>
                    <a:pt x="2102" y="7568"/>
                  </a:lnTo>
                  <a:cubicBezTo>
                    <a:pt x="2465" y="7874"/>
                    <a:pt x="3039" y="7922"/>
                    <a:pt x="3573" y="7922"/>
                  </a:cubicBezTo>
                  <a:cubicBezTo>
                    <a:pt x="3818" y="7922"/>
                    <a:pt x="4055" y="7912"/>
                    <a:pt x="4259" y="7912"/>
                  </a:cubicBezTo>
                  <a:cubicBezTo>
                    <a:pt x="4901" y="7903"/>
                    <a:pt x="5338" y="7856"/>
                    <a:pt x="5821" y="7410"/>
                  </a:cubicBezTo>
                  <a:cubicBezTo>
                    <a:pt x="6249" y="7001"/>
                    <a:pt x="6761" y="6480"/>
                    <a:pt x="7040" y="5959"/>
                  </a:cubicBezTo>
                  <a:cubicBezTo>
                    <a:pt x="7324" y="5425"/>
                    <a:pt x="7089" y="5202"/>
                    <a:pt x="6609" y="5202"/>
                  </a:cubicBezTo>
                  <a:cubicBezTo>
                    <a:pt x="6571" y="5202"/>
                    <a:pt x="6532" y="5203"/>
                    <a:pt x="6491" y="5206"/>
                  </a:cubicBezTo>
                  <a:cubicBezTo>
                    <a:pt x="7049" y="4165"/>
                    <a:pt x="7849" y="3049"/>
                    <a:pt x="7133" y="1840"/>
                  </a:cubicBezTo>
                  <a:cubicBezTo>
                    <a:pt x="6927" y="1496"/>
                    <a:pt x="6713" y="1381"/>
                    <a:pt x="6483" y="1381"/>
                  </a:cubicBezTo>
                  <a:cubicBezTo>
                    <a:pt x="6234" y="1381"/>
                    <a:pt x="5967" y="1515"/>
                    <a:pt x="5673" y="1635"/>
                  </a:cubicBezTo>
                  <a:cubicBezTo>
                    <a:pt x="5570" y="1379"/>
                    <a:pt x="5444" y="595"/>
                    <a:pt x="5135" y="595"/>
                  </a:cubicBezTo>
                  <a:cubicBezTo>
                    <a:pt x="5053" y="595"/>
                    <a:pt x="4957" y="652"/>
                    <a:pt x="4845" y="789"/>
                  </a:cubicBezTo>
                  <a:cubicBezTo>
                    <a:pt x="4913" y="250"/>
                    <a:pt x="4619" y="0"/>
                    <a:pt x="4244"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6" name="Google Shape;2446;p64">
              <a:extLst>
                <a:ext uri="{FF2B5EF4-FFF2-40B4-BE49-F238E27FC236}">
                  <a16:creationId xmlns:a16="http://schemas.microsoft.com/office/drawing/2014/main" id="{5FD740F1-237D-45B8-8A13-AC5174C63759}"/>
                </a:ext>
              </a:extLst>
            </p:cNvPr>
            <p:cNvSpPr/>
            <p:nvPr/>
          </p:nvSpPr>
          <p:spPr>
            <a:xfrm>
              <a:off x="4912929" y="3850830"/>
              <a:ext cx="261951" cy="327439"/>
            </a:xfrm>
            <a:custGeom>
              <a:avLst/>
              <a:gdLst/>
              <a:ahLst/>
              <a:cxnLst/>
              <a:rect l="l" t="t" r="r" b="b"/>
              <a:pathLst>
                <a:path w="3792" h="4740" extrusionOk="0">
                  <a:moveTo>
                    <a:pt x="3180" y="1"/>
                  </a:moveTo>
                  <a:cubicBezTo>
                    <a:pt x="2103" y="315"/>
                    <a:pt x="1412" y="1194"/>
                    <a:pt x="1137" y="2236"/>
                  </a:cubicBezTo>
                  <a:lnTo>
                    <a:pt x="1137" y="2236"/>
                  </a:lnTo>
                  <a:cubicBezTo>
                    <a:pt x="1192" y="1812"/>
                    <a:pt x="1135" y="1261"/>
                    <a:pt x="1032" y="856"/>
                  </a:cubicBezTo>
                  <a:cubicBezTo>
                    <a:pt x="0" y="1461"/>
                    <a:pt x="586" y="3507"/>
                    <a:pt x="632" y="4492"/>
                  </a:cubicBezTo>
                  <a:cubicBezTo>
                    <a:pt x="750" y="4664"/>
                    <a:pt x="889" y="4740"/>
                    <a:pt x="1040" y="4740"/>
                  </a:cubicBezTo>
                  <a:cubicBezTo>
                    <a:pt x="2106" y="4740"/>
                    <a:pt x="3791" y="962"/>
                    <a:pt x="318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7" name="Google Shape;2447;p64">
              <a:extLst>
                <a:ext uri="{FF2B5EF4-FFF2-40B4-BE49-F238E27FC236}">
                  <a16:creationId xmlns:a16="http://schemas.microsoft.com/office/drawing/2014/main" id="{1A507E82-10DD-4313-9607-9A2568057780}"/>
                </a:ext>
              </a:extLst>
            </p:cNvPr>
            <p:cNvSpPr/>
            <p:nvPr/>
          </p:nvSpPr>
          <p:spPr>
            <a:xfrm>
              <a:off x="5842454" y="4186691"/>
              <a:ext cx="468362" cy="535439"/>
            </a:xfrm>
            <a:custGeom>
              <a:avLst/>
              <a:gdLst/>
              <a:ahLst/>
              <a:cxnLst/>
              <a:rect l="l" t="t" r="r" b="b"/>
              <a:pathLst>
                <a:path w="6780" h="7751" extrusionOk="0">
                  <a:moveTo>
                    <a:pt x="4762" y="0"/>
                  </a:moveTo>
                  <a:cubicBezTo>
                    <a:pt x="4196" y="0"/>
                    <a:pt x="3338" y="641"/>
                    <a:pt x="3106" y="858"/>
                  </a:cubicBezTo>
                  <a:cubicBezTo>
                    <a:pt x="2269" y="1648"/>
                    <a:pt x="1767" y="2690"/>
                    <a:pt x="1070" y="3545"/>
                  </a:cubicBezTo>
                  <a:cubicBezTo>
                    <a:pt x="1161" y="3214"/>
                    <a:pt x="1643" y="1598"/>
                    <a:pt x="1090" y="1598"/>
                  </a:cubicBezTo>
                  <a:cubicBezTo>
                    <a:pt x="1022" y="1598"/>
                    <a:pt x="939" y="1623"/>
                    <a:pt x="837" y="1676"/>
                  </a:cubicBezTo>
                  <a:cubicBezTo>
                    <a:pt x="307" y="1955"/>
                    <a:pt x="158" y="3564"/>
                    <a:pt x="93" y="4038"/>
                  </a:cubicBezTo>
                  <a:cubicBezTo>
                    <a:pt x="0" y="4689"/>
                    <a:pt x="121" y="5294"/>
                    <a:pt x="84" y="5935"/>
                  </a:cubicBezTo>
                  <a:cubicBezTo>
                    <a:pt x="719" y="7275"/>
                    <a:pt x="1808" y="7751"/>
                    <a:pt x="2872" y="7751"/>
                  </a:cubicBezTo>
                  <a:cubicBezTo>
                    <a:pt x="3692" y="7751"/>
                    <a:pt x="4498" y="7468"/>
                    <a:pt x="5068" y="7079"/>
                  </a:cubicBezTo>
                  <a:cubicBezTo>
                    <a:pt x="5598" y="6717"/>
                    <a:pt x="6779" y="5749"/>
                    <a:pt x="5654" y="5415"/>
                  </a:cubicBezTo>
                  <a:cubicBezTo>
                    <a:pt x="5559" y="5387"/>
                    <a:pt x="5463" y="5375"/>
                    <a:pt x="5367" y="5375"/>
                  </a:cubicBezTo>
                  <a:cubicBezTo>
                    <a:pt x="4823" y="5375"/>
                    <a:pt x="4264" y="5759"/>
                    <a:pt x="3766" y="5814"/>
                  </a:cubicBezTo>
                  <a:cubicBezTo>
                    <a:pt x="4120" y="5628"/>
                    <a:pt x="4585" y="5229"/>
                    <a:pt x="4510" y="4782"/>
                  </a:cubicBezTo>
                  <a:cubicBezTo>
                    <a:pt x="4443" y="4767"/>
                    <a:pt x="4377" y="4760"/>
                    <a:pt x="4312" y="4760"/>
                  </a:cubicBezTo>
                  <a:cubicBezTo>
                    <a:pt x="3743" y="4760"/>
                    <a:pt x="3234" y="5289"/>
                    <a:pt x="2725" y="5405"/>
                  </a:cubicBezTo>
                  <a:cubicBezTo>
                    <a:pt x="3078" y="4671"/>
                    <a:pt x="3525" y="3964"/>
                    <a:pt x="3906" y="3229"/>
                  </a:cubicBezTo>
                  <a:cubicBezTo>
                    <a:pt x="4148" y="2755"/>
                    <a:pt x="5515" y="681"/>
                    <a:pt x="5152" y="179"/>
                  </a:cubicBezTo>
                  <a:cubicBezTo>
                    <a:pt x="5059" y="52"/>
                    <a:pt x="4922" y="0"/>
                    <a:pt x="4762"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8" name="Google Shape;2448;p64">
              <a:extLst>
                <a:ext uri="{FF2B5EF4-FFF2-40B4-BE49-F238E27FC236}">
                  <a16:creationId xmlns:a16="http://schemas.microsoft.com/office/drawing/2014/main" id="{434B02D0-4E5B-4BDE-A10C-6B5206A18B78}"/>
                </a:ext>
              </a:extLst>
            </p:cNvPr>
            <p:cNvSpPr/>
            <p:nvPr/>
          </p:nvSpPr>
          <p:spPr>
            <a:xfrm>
              <a:off x="3745082" y="1932925"/>
              <a:ext cx="1160199" cy="690800"/>
            </a:xfrm>
            <a:custGeom>
              <a:avLst/>
              <a:gdLst/>
              <a:ahLst/>
              <a:cxnLst/>
              <a:rect l="l" t="t" r="r" b="b"/>
              <a:pathLst>
                <a:path w="16795" h="10000" extrusionOk="0">
                  <a:moveTo>
                    <a:pt x="10945" y="1"/>
                  </a:moveTo>
                  <a:cubicBezTo>
                    <a:pt x="9789" y="1"/>
                    <a:pt x="8556" y="240"/>
                    <a:pt x="7337" y="890"/>
                  </a:cubicBezTo>
                  <a:cubicBezTo>
                    <a:pt x="6647" y="633"/>
                    <a:pt x="5846" y="490"/>
                    <a:pt x="5216" y="490"/>
                  </a:cubicBezTo>
                  <a:cubicBezTo>
                    <a:pt x="4912" y="490"/>
                    <a:pt x="4648" y="523"/>
                    <a:pt x="4454" y="592"/>
                  </a:cubicBezTo>
                  <a:cubicBezTo>
                    <a:pt x="3599" y="1783"/>
                    <a:pt x="3218" y="4173"/>
                    <a:pt x="2864" y="4935"/>
                  </a:cubicBezTo>
                  <a:cubicBezTo>
                    <a:pt x="2502" y="5698"/>
                    <a:pt x="911" y="6590"/>
                    <a:pt x="0" y="6618"/>
                  </a:cubicBezTo>
                  <a:cubicBezTo>
                    <a:pt x="167" y="7037"/>
                    <a:pt x="428" y="7418"/>
                    <a:pt x="744" y="7744"/>
                  </a:cubicBezTo>
                  <a:cubicBezTo>
                    <a:pt x="1125" y="7651"/>
                    <a:pt x="1711" y="7474"/>
                    <a:pt x="2083" y="7260"/>
                  </a:cubicBezTo>
                  <a:lnTo>
                    <a:pt x="2083" y="7260"/>
                  </a:lnTo>
                  <a:cubicBezTo>
                    <a:pt x="1730" y="7530"/>
                    <a:pt x="1348" y="7762"/>
                    <a:pt x="939" y="7939"/>
                  </a:cubicBezTo>
                  <a:cubicBezTo>
                    <a:pt x="1190" y="8181"/>
                    <a:pt x="1469" y="8395"/>
                    <a:pt x="1758" y="8590"/>
                  </a:cubicBezTo>
                  <a:lnTo>
                    <a:pt x="2176" y="8153"/>
                  </a:lnTo>
                  <a:lnTo>
                    <a:pt x="1888" y="8673"/>
                  </a:lnTo>
                  <a:cubicBezTo>
                    <a:pt x="2241" y="8897"/>
                    <a:pt x="2604" y="9092"/>
                    <a:pt x="2985" y="9259"/>
                  </a:cubicBezTo>
                  <a:cubicBezTo>
                    <a:pt x="3273" y="8971"/>
                    <a:pt x="3813" y="8413"/>
                    <a:pt x="4008" y="8050"/>
                  </a:cubicBezTo>
                  <a:lnTo>
                    <a:pt x="4008" y="8050"/>
                  </a:lnTo>
                  <a:cubicBezTo>
                    <a:pt x="3803" y="8515"/>
                    <a:pt x="3571" y="8962"/>
                    <a:pt x="3320" y="9399"/>
                  </a:cubicBezTo>
                  <a:cubicBezTo>
                    <a:pt x="3738" y="9566"/>
                    <a:pt x="4166" y="9715"/>
                    <a:pt x="4603" y="9827"/>
                  </a:cubicBezTo>
                  <a:lnTo>
                    <a:pt x="4938" y="8859"/>
                  </a:lnTo>
                  <a:lnTo>
                    <a:pt x="4752" y="9864"/>
                  </a:lnTo>
                  <a:cubicBezTo>
                    <a:pt x="4929" y="9901"/>
                    <a:pt x="5087" y="9938"/>
                    <a:pt x="5226" y="9957"/>
                  </a:cubicBezTo>
                  <a:cubicBezTo>
                    <a:pt x="5417" y="9987"/>
                    <a:pt x="5626" y="10000"/>
                    <a:pt x="5847" y="10000"/>
                  </a:cubicBezTo>
                  <a:cubicBezTo>
                    <a:pt x="7331" y="10000"/>
                    <a:pt x="9318" y="9408"/>
                    <a:pt x="9318" y="9408"/>
                  </a:cubicBezTo>
                  <a:lnTo>
                    <a:pt x="13623" y="6525"/>
                  </a:lnTo>
                  <a:cubicBezTo>
                    <a:pt x="13865" y="6358"/>
                    <a:pt x="14088" y="6181"/>
                    <a:pt x="14302" y="5995"/>
                  </a:cubicBezTo>
                  <a:lnTo>
                    <a:pt x="14172" y="5130"/>
                  </a:lnTo>
                  <a:lnTo>
                    <a:pt x="14470" y="5828"/>
                  </a:lnTo>
                  <a:cubicBezTo>
                    <a:pt x="14572" y="5735"/>
                    <a:pt x="14684" y="5623"/>
                    <a:pt x="14795" y="5512"/>
                  </a:cubicBezTo>
                  <a:lnTo>
                    <a:pt x="14619" y="4917"/>
                  </a:lnTo>
                  <a:lnTo>
                    <a:pt x="14879" y="5419"/>
                  </a:lnTo>
                  <a:lnTo>
                    <a:pt x="14990" y="5289"/>
                  </a:lnTo>
                  <a:cubicBezTo>
                    <a:pt x="14851" y="4907"/>
                    <a:pt x="14581" y="4163"/>
                    <a:pt x="14470" y="3959"/>
                  </a:cubicBezTo>
                  <a:lnTo>
                    <a:pt x="14470" y="3959"/>
                  </a:lnTo>
                  <a:cubicBezTo>
                    <a:pt x="14721" y="4191"/>
                    <a:pt x="15009" y="4749"/>
                    <a:pt x="15167" y="5084"/>
                  </a:cubicBezTo>
                  <a:cubicBezTo>
                    <a:pt x="15465" y="4712"/>
                    <a:pt x="15734" y="4331"/>
                    <a:pt x="15967" y="3922"/>
                  </a:cubicBezTo>
                  <a:cubicBezTo>
                    <a:pt x="15762" y="3689"/>
                    <a:pt x="15539" y="3475"/>
                    <a:pt x="15297" y="3280"/>
                  </a:cubicBezTo>
                  <a:lnTo>
                    <a:pt x="15297" y="3280"/>
                  </a:lnTo>
                  <a:cubicBezTo>
                    <a:pt x="15567" y="3419"/>
                    <a:pt x="15809" y="3577"/>
                    <a:pt x="16051" y="3763"/>
                  </a:cubicBezTo>
                  <a:cubicBezTo>
                    <a:pt x="16125" y="3615"/>
                    <a:pt x="16209" y="3457"/>
                    <a:pt x="16283" y="3298"/>
                  </a:cubicBezTo>
                  <a:cubicBezTo>
                    <a:pt x="15967" y="3010"/>
                    <a:pt x="15381" y="2480"/>
                    <a:pt x="15000" y="2248"/>
                  </a:cubicBezTo>
                  <a:lnTo>
                    <a:pt x="15000" y="2248"/>
                  </a:lnTo>
                  <a:cubicBezTo>
                    <a:pt x="15428" y="2359"/>
                    <a:pt x="16051" y="2741"/>
                    <a:pt x="16413" y="2982"/>
                  </a:cubicBezTo>
                  <a:cubicBezTo>
                    <a:pt x="16562" y="2620"/>
                    <a:pt x="16692" y="2248"/>
                    <a:pt x="16795" y="1866"/>
                  </a:cubicBezTo>
                  <a:cubicBezTo>
                    <a:pt x="16795" y="1866"/>
                    <a:pt x="14173" y="1"/>
                    <a:pt x="10945" y="1"/>
                  </a:cubicBez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19" name="Google Shape;2449;p64">
              <a:extLst>
                <a:ext uri="{FF2B5EF4-FFF2-40B4-BE49-F238E27FC236}">
                  <a16:creationId xmlns:a16="http://schemas.microsoft.com/office/drawing/2014/main" id="{D10A7E8D-2587-49B2-9426-BE40F83B6D41}"/>
                </a:ext>
              </a:extLst>
            </p:cNvPr>
            <p:cNvSpPr/>
            <p:nvPr/>
          </p:nvSpPr>
          <p:spPr>
            <a:xfrm>
              <a:off x="4058562" y="2289855"/>
              <a:ext cx="156121" cy="301396"/>
            </a:xfrm>
            <a:custGeom>
              <a:avLst/>
              <a:gdLst/>
              <a:ahLst/>
              <a:cxnLst/>
              <a:rect l="l" t="t" r="r" b="b"/>
              <a:pathLst>
                <a:path w="2260" h="4363" extrusionOk="0">
                  <a:moveTo>
                    <a:pt x="1293" y="1"/>
                  </a:moveTo>
                  <a:lnTo>
                    <a:pt x="0" y="456"/>
                  </a:lnTo>
                  <a:lnTo>
                    <a:pt x="725" y="4362"/>
                  </a:lnTo>
                  <a:cubicBezTo>
                    <a:pt x="725" y="4362"/>
                    <a:pt x="775" y="4337"/>
                    <a:pt x="973" y="4337"/>
                  </a:cubicBezTo>
                  <a:cubicBezTo>
                    <a:pt x="1073" y="4337"/>
                    <a:pt x="1209" y="4343"/>
                    <a:pt x="1395" y="4362"/>
                  </a:cubicBezTo>
                  <a:cubicBezTo>
                    <a:pt x="1888" y="3451"/>
                    <a:pt x="2260" y="456"/>
                    <a:pt x="2260" y="456"/>
                  </a:cubicBezTo>
                  <a:lnTo>
                    <a:pt x="1293" y="1"/>
                  </a:ln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0" name="Google Shape;2450;p64">
              <a:extLst>
                <a:ext uri="{FF2B5EF4-FFF2-40B4-BE49-F238E27FC236}">
                  <a16:creationId xmlns:a16="http://schemas.microsoft.com/office/drawing/2014/main" id="{4C6F9B9D-11AB-4D4E-88AE-6F979B720724}"/>
                </a:ext>
              </a:extLst>
            </p:cNvPr>
            <p:cNvSpPr/>
            <p:nvPr/>
          </p:nvSpPr>
          <p:spPr>
            <a:xfrm>
              <a:off x="4898768" y="3586189"/>
              <a:ext cx="133670" cy="133670"/>
            </a:xfrm>
            <a:custGeom>
              <a:avLst/>
              <a:gdLst/>
              <a:ahLst/>
              <a:cxnLst/>
              <a:rect l="l" t="t" r="r" b="b"/>
              <a:pathLst>
                <a:path w="1935" h="1935" extrusionOk="0">
                  <a:moveTo>
                    <a:pt x="280" y="1"/>
                  </a:moveTo>
                  <a:lnTo>
                    <a:pt x="1" y="800"/>
                  </a:lnTo>
                  <a:lnTo>
                    <a:pt x="1712" y="1935"/>
                  </a:lnTo>
                  <a:lnTo>
                    <a:pt x="1935" y="1293"/>
                  </a:lnTo>
                  <a:cubicBezTo>
                    <a:pt x="1935" y="1293"/>
                    <a:pt x="335" y="19"/>
                    <a:pt x="280"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1" name="Google Shape;2451;p64">
              <a:extLst>
                <a:ext uri="{FF2B5EF4-FFF2-40B4-BE49-F238E27FC236}">
                  <a16:creationId xmlns:a16="http://schemas.microsoft.com/office/drawing/2014/main" id="{D6063A6A-4A77-487D-9ED8-529052BC4CAA}"/>
                </a:ext>
              </a:extLst>
            </p:cNvPr>
            <p:cNvSpPr/>
            <p:nvPr/>
          </p:nvSpPr>
          <p:spPr>
            <a:xfrm>
              <a:off x="3526033" y="3313189"/>
              <a:ext cx="132357" cy="167726"/>
            </a:xfrm>
            <a:custGeom>
              <a:avLst/>
              <a:gdLst/>
              <a:ahLst/>
              <a:cxnLst/>
              <a:rect l="l" t="t" r="r" b="b"/>
              <a:pathLst>
                <a:path w="1916" h="2428" extrusionOk="0">
                  <a:moveTo>
                    <a:pt x="465" y="0"/>
                  </a:moveTo>
                  <a:lnTo>
                    <a:pt x="0" y="670"/>
                  </a:lnTo>
                  <a:lnTo>
                    <a:pt x="1339" y="2428"/>
                  </a:lnTo>
                  <a:lnTo>
                    <a:pt x="1916" y="1665"/>
                  </a:lnTo>
                  <a:lnTo>
                    <a:pt x="465" y="0"/>
                  </a:ln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2" name="Google Shape;2452;p64">
              <a:extLst>
                <a:ext uri="{FF2B5EF4-FFF2-40B4-BE49-F238E27FC236}">
                  <a16:creationId xmlns:a16="http://schemas.microsoft.com/office/drawing/2014/main" id="{69F7C2F3-ABEB-4225-80EA-8E8607908AB7}"/>
                </a:ext>
              </a:extLst>
            </p:cNvPr>
            <p:cNvSpPr/>
            <p:nvPr/>
          </p:nvSpPr>
          <p:spPr>
            <a:xfrm>
              <a:off x="3570935" y="3283002"/>
              <a:ext cx="1392169" cy="423529"/>
            </a:xfrm>
            <a:custGeom>
              <a:avLst/>
              <a:gdLst/>
              <a:ahLst/>
              <a:cxnLst/>
              <a:rect l="l" t="t" r="r" b="b"/>
              <a:pathLst>
                <a:path w="20153" h="6131" extrusionOk="0">
                  <a:moveTo>
                    <a:pt x="6194" y="0"/>
                  </a:moveTo>
                  <a:cubicBezTo>
                    <a:pt x="5012" y="1836"/>
                    <a:pt x="3962" y="2365"/>
                    <a:pt x="3145" y="2365"/>
                  </a:cubicBezTo>
                  <a:cubicBezTo>
                    <a:pt x="2032" y="2365"/>
                    <a:pt x="1349" y="1386"/>
                    <a:pt x="1349" y="1386"/>
                  </a:cubicBezTo>
                  <a:cubicBezTo>
                    <a:pt x="1349" y="1386"/>
                    <a:pt x="838" y="1990"/>
                    <a:pt x="1" y="3143"/>
                  </a:cubicBezTo>
                  <a:cubicBezTo>
                    <a:pt x="1024" y="5237"/>
                    <a:pt x="2301" y="6130"/>
                    <a:pt x="3661" y="6130"/>
                  </a:cubicBezTo>
                  <a:cubicBezTo>
                    <a:pt x="5243" y="6130"/>
                    <a:pt x="6937" y="4921"/>
                    <a:pt x="8473" y="2985"/>
                  </a:cubicBezTo>
                  <a:cubicBezTo>
                    <a:pt x="8844" y="2952"/>
                    <a:pt x="9213" y="2936"/>
                    <a:pt x="9576" y="2936"/>
                  </a:cubicBezTo>
                  <a:cubicBezTo>
                    <a:pt x="14731" y="2936"/>
                    <a:pt x="18934" y="6101"/>
                    <a:pt x="18934" y="6101"/>
                  </a:cubicBezTo>
                  <a:cubicBezTo>
                    <a:pt x="18934" y="6101"/>
                    <a:pt x="19567" y="5041"/>
                    <a:pt x="20152" y="3980"/>
                  </a:cubicBezTo>
                  <a:cubicBezTo>
                    <a:pt x="17493" y="707"/>
                    <a:pt x="13187" y="196"/>
                    <a:pt x="13187" y="196"/>
                  </a:cubicBezTo>
                  <a:lnTo>
                    <a:pt x="6194"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3" name="Google Shape;2453;p64">
              <a:extLst>
                <a:ext uri="{FF2B5EF4-FFF2-40B4-BE49-F238E27FC236}">
                  <a16:creationId xmlns:a16="http://schemas.microsoft.com/office/drawing/2014/main" id="{B88D127F-D469-4346-A71F-DDA0F800AA70}"/>
                </a:ext>
              </a:extLst>
            </p:cNvPr>
            <p:cNvSpPr/>
            <p:nvPr/>
          </p:nvSpPr>
          <p:spPr>
            <a:xfrm>
              <a:off x="3600500" y="2561681"/>
              <a:ext cx="415723" cy="437553"/>
            </a:xfrm>
            <a:custGeom>
              <a:avLst/>
              <a:gdLst/>
              <a:ahLst/>
              <a:cxnLst/>
              <a:rect l="l" t="t" r="r" b="b"/>
              <a:pathLst>
                <a:path w="6018" h="6334" extrusionOk="0">
                  <a:moveTo>
                    <a:pt x="3649" y="1"/>
                  </a:moveTo>
                  <a:cubicBezTo>
                    <a:pt x="3591" y="1"/>
                    <a:pt x="3540" y="6"/>
                    <a:pt x="3497" y="18"/>
                  </a:cubicBezTo>
                  <a:cubicBezTo>
                    <a:pt x="2939" y="176"/>
                    <a:pt x="1888" y="725"/>
                    <a:pt x="680" y="4110"/>
                  </a:cubicBezTo>
                  <a:cubicBezTo>
                    <a:pt x="159" y="4872"/>
                    <a:pt x="1" y="5607"/>
                    <a:pt x="57" y="5886"/>
                  </a:cubicBezTo>
                  <a:cubicBezTo>
                    <a:pt x="95" y="6080"/>
                    <a:pt x="939" y="6333"/>
                    <a:pt x="1541" y="6333"/>
                  </a:cubicBezTo>
                  <a:cubicBezTo>
                    <a:pt x="1802" y="6333"/>
                    <a:pt x="2018" y="6286"/>
                    <a:pt x="2102" y="6165"/>
                  </a:cubicBezTo>
                  <a:cubicBezTo>
                    <a:pt x="2196" y="6027"/>
                    <a:pt x="2244" y="5852"/>
                    <a:pt x="2266" y="5680"/>
                  </a:cubicBezTo>
                  <a:lnTo>
                    <a:pt x="2266" y="5680"/>
                  </a:lnTo>
                  <a:cubicBezTo>
                    <a:pt x="2290" y="5685"/>
                    <a:pt x="2315" y="5687"/>
                    <a:pt x="2342" y="5687"/>
                  </a:cubicBezTo>
                  <a:cubicBezTo>
                    <a:pt x="2408" y="5687"/>
                    <a:pt x="2483" y="5672"/>
                    <a:pt x="2567" y="5635"/>
                  </a:cubicBezTo>
                  <a:cubicBezTo>
                    <a:pt x="3088" y="5411"/>
                    <a:pt x="1926" y="4268"/>
                    <a:pt x="1926" y="4268"/>
                  </a:cubicBezTo>
                  <a:cubicBezTo>
                    <a:pt x="1926" y="4268"/>
                    <a:pt x="3414" y="2352"/>
                    <a:pt x="3823" y="2175"/>
                  </a:cubicBezTo>
                  <a:cubicBezTo>
                    <a:pt x="3849" y="2164"/>
                    <a:pt x="3881" y="2159"/>
                    <a:pt x="3917" y="2159"/>
                  </a:cubicBezTo>
                  <a:cubicBezTo>
                    <a:pt x="4422" y="2159"/>
                    <a:pt x="5766" y="3180"/>
                    <a:pt x="5766" y="3180"/>
                  </a:cubicBezTo>
                  <a:lnTo>
                    <a:pt x="6017" y="752"/>
                  </a:lnTo>
                  <a:cubicBezTo>
                    <a:pt x="6017" y="752"/>
                    <a:pt x="4340" y="1"/>
                    <a:pt x="3649"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4" name="Google Shape;2454;p64">
              <a:extLst>
                <a:ext uri="{FF2B5EF4-FFF2-40B4-BE49-F238E27FC236}">
                  <a16:creationId xmlns:a16="http://schemas.microsoft.com/office/drawing/2014/main" id="{A4F82757-2355-464B-B093-551B66493B6C}"/>
                </a:ext>
              </a:extLst>
            </p:cNvPr>
            <p:cNvSpPr/>
            <p:nvPr/>
          </p:nvSpPr>
          <p:spPr>
            <a:xfrm>
              <a:off x="4485746" y="2535845"/>
              <a:ext cx="432095" cy="517478"/>
            </a:xfrm>
            <a:custGeom>
              <a:avLst/>
              <a:gdLst/>
              <a:ahLst/>
              <a:cxnLst/>
              <a:rect l="l" t="t" r="r" b="b"/>
              <a:pathLst>
                <a:path w="6255" h="7491" extrusionOk="0">
                  <a:moveTo>
                    <a:pt x="4896" y="1"/>
                  </a:moveTo>
                  <a:cubicBezTo>
                    <a:pt x="4662" y="1"/>
                    <a:pt x="4538" y="234"/>
                    <a:pt x="4538" y="234"/>
                  </a:cubicBezTo>
                  <a:cubicBezTo>
                    <a:pt x="4538" y="234"/>
                    <a:pt x="4402" y="143"/>
                    <a:pt x="4258" y="143"/>
                  </a:cubicBezTo>
                  <a:cubicBezTo>
                    <a:pt x="4187" y="143"/>
                    <a:pt x="4113" y="166"/>
                    <a:pt x="4055" y="234"/>
                  </a:cubicBezTo>
                  <a:cubicBezTo>
                    <a:pt x="4004" y="290"/>
                    <a:pt x="4009" y="425"/>
                    <a:pt x="4044" y="592"/>
                  </a:cubicBezTo>
                  <a:lnTo>
                    <a:pt x="4044" y="592"/>
                  </a:lnTo>
                  <a:cubicBezTo>
                    <a:pt x="3997" y="630"/>
                    <a:pt x="3951" y="671"/>
                    <a:pt x="3906" y="717"/>
                  </a:cubicBezTo>
                  <a:cubicBezTo>
                    <a:pt x="3320" y="1294"/>
                    <a:pt x="4231" y="2075"/>
                    <a:pt x="4231" y="2075"/>
                  </a:cubicBezTo>
                  <a:cubicBezTo>
                    <a:pt x="4138" y="2661"/>
                    <a:pt x="3069" y="4837"/>
                    <a:pt x="2613" y="5162"/>
                  </a:cubicBezTo>
                  <a:cubicBezTo>
                    <a:pt x="2508" y="5239"/>
                    <a:pt x="2407" y="5268"/>
                    <a:pt x="2314" y="5268"/>
                  </a:cubicBezTo>
                  <a:cubicBezTo>
                    <a:pt x="2009" y="5268"/>
                    <a:pt x="1786" y="4958"/>
                    <a:pt x="1786" y="4958"/>
                  </a:cubicBezTo>
                  <a:lnTo>
                    <a:pt x="0" y="6427"/>
                  </a:lnTo>
                  <a:cubicBezTo>
                    <a:pt x="0" y="6427"/>
                    <a:pt x="1422" y="7491"/>
                    <a:pt x="2783" y="7491"/>
                  </a:cubicBezTo>
                  <a:cubicBezTo>
                    <a:pt x="3062" y="7491"/>
                    <a:pt x="3338" y="7446"/>
                    <a:pt x="3599" y="7338"/>
                  </a:cubicBezTo>
                  <a:cubicBezTo>
                    <a:pt x="5143" y="6697"/>
                    <a:pt x="5449" y="2308"/>
                    <a:pt x="5449" y="2308"/>
                  </a:cubicBezTo>
                  <a:cubicBezTo>
                    <a:pt x="5449" y="2308"/>
                    <a:pt x="5980" y="1973"/>
                    <a:pt x="5849" y="1452"/>
                  </a:cubicBezTo>
                  <a:lnTo>
                    <a:pt x="5849" y="1452"/>
                  </a:lnTo>
                  <a:cubicBezTo>
                    <a:pt x="5865" y="1455"/>
                    <a:pt x="5880" y="1457"/>
                    <a:pt x="5894" y="1457"/>
                  </a:cubicBezTo>
                  <a:cubicBezTo>
                    <a:pt x="6207" y="1457"/>
                    <a:pt x="6254" y="705"/>
                    <a:pt x="6156" y="438"/>
                  </a:cubicBezTo>
                  <a:cubicBezTo>
                    <a:pt x="6110" y="308"/>
                    <a:pt x="5988" y="222"/>
                    <a:pt x="5858" y="222"/>
                  </a:cubicBezTo>
                  <a:cubicBezTo>
                    <a:pt x="5831" y="222"/>
                    <a:pt x="5803" y="226"/>
                    <a:pt x="5775" y="234"/>
                  </a:cubicBezTo>
                  <a:cubicBezTo>
                    <a:pt x="5775" y="234"/>
                    <a:pt x="5706" y="33"/>
                    <a:pt x="5509" y="33"/>
                  </a:cubicBezTo>
                  <a:cubicBezTo>
                    <a:pt x="5434" y="33"/>
                    <a:pt x="5341" y="62"/>
                    <a:pt x="5226" y="141"/>
                  </a:cubicBezTo>
                  <a:cubicBezTo>
                    <a:pt x="5099" y="38"/>
                    <a:pt x="4989" y="1"/>
                    <a:pt x="4896"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5" name="Google Shape;2455;p64">
              <a:extLst>
                <a:ext uri="{FF2B5EF4-FFF2-40B4-BE49-F238E27FC236}">
                  <a16:creationId xmlns:a16="http://schemas.microsoft.com/office/drawing/2014/main" id="{2C9C6650-B13B-45DC-86CA-02E7212C52E6}"/>
                </a:ext>
              </a:extLst>
            </p:cNvPr>
            <p:cNvSpPr/>
            <p:nvPr/>
          </p:nvSpPr>
          <p:spPr>
            <a:xfrm>
              <a:off x="3840756" y="2581575"/>
              <a:ext cx="654049" cy="716291"/>
            </a:xfrm>
            <a:custGeom>
              <a:avLst/>
              <a:gdLst/>
              <a:ahLst/>
              <a:cxnLst/>
              <a:rect l="l" t="t" r="r" b="b"/>
              <a:pathLst>
                <a:path w="9468" h="10369" extrusionOk="0">
                  <a:moveTo>
                    <a:pt x="3030" y="0"/>
                  </a:moveTo>
                  <a:cubicBezTo>
                    <a:pt x="1757" y="0"/>
                    <a:pt x="586" y="2746"/>
                    <a:pt x="270" y="4286"/>
                  </a:cubicBezTo>
                  <a:cubicBezTo>
                    <a:pt x="1" y="5551"/>
                    <a:pt x="1" y="8490"/>
                    <a:pt x="1" y="8490"/>
                  </a:cubicBezTo>
                  <a:lnTo>
                    <a:pt x="8026" y="10368"/>
                  </a:lnTo>
                  <a:lnTo>
                    <a:pt x="9467" y="2882"/>
                  </a:lnTo>
                  <a:lnTo>
                    <a:pt x="7105" y="1618"/>
                  </a:lnTo>
                  <a:cubicBezTo>
                    <a:pt x="7105" y="1618"/>
                    <a:pt x="4474" y="195"/>
                    <a:pt x="3153" y="9"/>
                  </a:cubicBezTo>
                  <a:cubicBezTo>
                    <a:pt x="3112" y="3"/>
                    <a:pt x="3071" y="0"/>
                    <a:pt x="303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6" name="Google Shape;2456;p64">
              <a:extLst>
                <a:ext uri="{FF2B5EF4-FFF2-40B4-BE49-F238E27FC236}">
                  <a16:creationId xmlns:a16="http://schemas.microsoft.com/office/drawing/2014/main" id="{AB8753C8-E549-4687-944B-3E27AB3ADA65}"/>
                </a:ext>
              </a:extLst>
            </p:cNvPr>
            <p:cNvSpPr/>
            <p:nvPr/>
          </p:nvSpPr>
          <p:spPr>
            <a:xfrm>
              <a:off x="3952526" y="2930354"/>
              <a:ext cx="760" cy="5181"/>
            </a:xfrm>
            <a:custGeom>
              <a:avLst/>
              <a:gdLst/>
              <a:ahLst/>
              <a:cxnLst/>
              <a:rect l="l" t="t" r="r" b="b"/>
              <a:pathLst>
                <a:path w="11" h="75" fill="none" extrusionOk="0">
                  <a:moveTo>
                    <a:pt x="1" y="74"/>
                  </a:moveTo>
                  <a:lnTo>
                    <a:pt x="10" y="0"/>
                  </a:lnTo>
                </a:path>
              </a:pathLst>
            </a:custGeom>
            <a:noFill/>
            <a:ln w="7200" cap="flat" cmpd="sng">
              <a:solidFill>
                <a:srgbClr val="682376"/>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7" name="Google Shape;2457;p64">
              <a:extLst>
                <a:ext uri="{FF2B5EF4-FFF2-40B4-BE49-F238E27FC236}">
                  <a16:creationId xmlns:a16="http://schemas.microsoft.com/office/drawing/2014/main" id="{E9785D85-871C-464A-A24C-A5D4815918C5}"/>
                </a:ext>
              </a:extLst>
            </p:cNvPr>
            <p:cNvSpPr/>
            <p:nvPr/>
          </p:nvSpPr>
          <p:spPr>
            <a:xfrm>
              <a:off x="3955082" y="2589865"/>
              <a:ext cx="114466" cy="330893"/>
            </a:xfrm>
            <a:custGeom>
              <a:avLst/>
              <a:gdLst/>
              <a:ahLst/>
              <a:cxnLst/>
              <a:rect l="l" t="t" r="r" b="b"/>
              <a:pathLst>
                <a:path w="1657" h="4790" fill="none" extrusionOk="0">
                  <a:moveTo>
                    <a:pt x="1" y="4790"/>
                  </a:moveTo>
                  <a:cubicBezTo>
                    <a:pt x="187" y="3897"/>
                    <a:pt x="931" y="475"/>
                    <a:pt x="1656" y="0"/>
                  </a:cubicBezTo>
                </a:path>
              </a:pathLst>
            </a:custGeom>
            <a:noFill/>
            <a:ln w="7200" cap="flat" cmpd="sng">
              <a:solidFill>
                <a:schemeClr val="dk1"/>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8" name="Google Shape;2458;p64">
              <a:extLst>
                <a:ext uri="{FF2B5EF4-FFF2-40B4-BE49-F238E27FC236}">
                  <a16:creationId xmlns:a16="http://schemas.microsoft.com/office/drawing/2014/main" id="{EE00FB3C-7A8A-451E-A5C8-984DB6B6B77A}"/>
                </a:ext>
              </a:extLst>
            </p:cNvPr>
            <p:cNvSpPr/>
            <p:nvPr/>
          </p:nvSpPr>
          <p:spPr>
            <a:xfrm>
              <a:off x="4073276" y="2585996"/>
              <a:ext cx="5250" cy="1382"/>
            </a:xfrm>
            <a:custGeom>
              <a:avLst/>
              <a:gdLst/>
              <a:ahLst/>
              <a:cxnLst/>
              <a:rect l="l" t="t" r="r" b="b"/>
              <a:pathLst>
                <a:path w="76" h="20" fill="none" extrusionOk="0">
                  <a:moveTo>
                    <a:pt x="1" y="19"/>
                  </a:moveTo>
                  <a:cubicBezTo>
                    <a:pt x="29" y="10"/>
                    <a:pt x="47" y="1"/>
                    <a:pt x="75" y="1"/>
                  </a:cubicBezTo>
                </a:path>
              </a:pathLst>
            </a:custGeom>
            <a:noFill/>
            <a:ln w="7200" cap="flat" cmpd="sng">
              <a:solidFill>
                <a:srgbClr val="682376"/>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29" name="Google Shape;2459;p64">
              <a:extLst>
                <a:ext uri="{FF2B5EF4-FFF2-40B4-BE49-F238E27FC236}">
                  <a16:creationId xmlns:a16="http://schemas.microsoft.com/office/drawing/2014/main" id="{6C99E743-8B8B-4CAF-95BF-12EE22AC9CB1}"/>
                </a:ext>
              </a:extLst>
            </p:cNvPr>
            <p:cNvSpPr/>
            <p:nvPr/>
          </p:nvSpPr>
          <p:spPr>
            <a:xfrm>
              <a:off x="3840756" y="2913637"/>
              <a:ext cx="339874" cy="322535"/>
            </a:xfrm>
            <a:custGeom>
              <a:avLst/>
              <a:gdLst/>
              <a:ahLst/>
              <a:cxnLst/>
              <a:rect l="l" t="t" r="r" b="b"/>
              <a:pathLst>
                <a:path w="4920" h="4669" extrusionOk="0">
                  <a:moveTo>
                    <a:pt x="177" y="0"/>
                  </a:moveTo>
                  <a:cubicBezTo>
                    <a:pt x="1" y="1404"/>
                    <a:pt x="1" y="3683"/>
                    <a:pt x="1" y="3683"/>
                  </a:cubicBezTo>
                  <a:lnTo>
                    <a:pt x="4213" y="4668"/>
                  </a:lnTo>
                  <a:lnTo>
                    <a:pt x="4920" y="1107"/>
                  </a:lnTo>
                  <a:cubicBezTo>
                    <a:pt x="4864" y="1079"/>
                    <a:pt x="4808" y="1060"/>
                    <a:pt x="4753" y="1042"/>
                  </a:cubicBezTo>
                  <a:cubicBezTo>
                    <a:pt x="4055" y="837"/>
                    <a:pt x="1489" y="279"/>
                    <a:pt x="17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0" name="Google Shape;2460;p64">
              <a:extLst>
                <a:ext uri="{FF2B5EF4-FFF2-40B4-BE49-F238E27FC236}">
                  <a16:creationId xmlns:a16="http://schemas.microsoft.com/office/drawing/2014/main" id="{52AEAD90-EAF7-42B3-AF54-E369B3B6DE4D}"/>
                </a:ext>
              </a:extLst>
            </p:cNvPr>
            <p:cNvSpPr/>
            <p:nvPr/>
          </p:nvSpPr>
          <p:spPr>
            <a:xfrm>
              <a:off x="3883171" y="2573148"/>
              <a:ext cx="737498" cy="834348"/>
            </a:xfrm>
            <a:custGeom>
              <a:avLst/>
              <a:gdLst/>
              <a:ahLst/>
              <a:cxnLst/>
              <a:rect l="l" t="t" r="r" b="b"/>
              <a:pathLst>
                <a:path w="10676" h="12078" extrusionOk="0">
                  <a:moveTo>
                    <a:pt x="986" y="1"/>
                  </a:moveTo>
                  <a:cubicBezTo>
                    <a:pt x="986" y="1"/>
                    <a:pt x="0" y="2707"/>
                    <a:pt x="0" y="3348"/>
                  </a:cubicBezTo>
                  <a:cubicBezTo>
                    <a:pt x="73" y="3347"/>
                    <a:pt x="147" y="3346"/>
                    <a:pt x="221" y="3346"/>
                  </a:cubicBezTo>
                  <a:cubicBezTo>
                    <a:pt x="1704" y="3346"/>
                    <a:pt x="3441" y="3599"/>
                    <a:pt x="3441" y="3599"/>
                  </a:cubicBezTo>
                  <a:cubicBezTo>
                    <a:pt x="3441" y="3599"/>
                    <a:pt x="1684" y="9095"/>
                    <a:pt x="242" y="11225"/>
                  </a:cubicBezTo>
                  <a:cubicBezTo>
                    <a:pt x="1121" y="11667"/>
                    <a:pt x="2653" y="12077"/>
                    <a:pt x="4321" y="12077"/>
                  </a:cubicBezTo>
                  <a:cubicBezTo>
                    <a:pt x="5775" y="12077"/>
                    <a:pt x="7332" y="11765"/>
                    <a:pt x="8649" y="10890"/>
                  </a:cubicBezTo>
                  <a:cubicBezTo>
                    <a:pt x="9506" y="10403"/>
                    <a:pt x="9825" y="10141"/>
                    <a:pt x="9321" y="10141"/>
                  </a:cubicBezTo>
                  <a:cubicBezTo>
                    <a:pt x="9219" y="10141"/>
                    <a:pt x="9082" y="10152"/>
                    <a:pt x="8909" y="10174"/>
                  </a:cubicBezTo>
                  <a:cubicBezTo>
                    <a:pt x="9374" y="9532"/>
                    <a:pt x="9523" y="9402"/>
                    <a:pt x="9523" y="9402"/>
                  </a:cubicBezTo>
                  <a:lnTo>
                    <a:pt x="9523" y="9402"/>
                  </a:lnTo>
                  <a:lnTo>
                    <a:pt x="8825" y="9635"/>
                  </a:lnTo>
                  <a:cubicBezTo>
                    <a:pt x="8825" y="9635"/>
                    <a:pt x="9160" y="7142"/>
                    <a:pt x="8956" y="6259"/>
                  </a:cubicBezTo>
                  <a:lnTo>
                    <a:pt x="8956" y="6259"/>
                  </a:lnTo>
                  <a:cubicBezTo>
                    <a:pt x="9235" y="6538"/>
                    <a:pt x="9541" y="6789"/>
                    <a:pt x="9858" y="7031"/>
                  </a:cubicBezTo>
                  <a:cubicBezTo>
                    <a:pt x="9858" y="7031"/>
                    <a:pt x="10611" y="5571"/>
                    <a:pt x="10676" y="4334"/>
                  </a:cubicBezTo>
                  <a:cubicBezTo>
                    <a:pt x="10676" y="4334"/>
                    <a:pt x="7533" y="2986"/>
                    <a:pt x="6612" y="2307"/>
                  </a:cubicBezTo>
                  <a:cubicBezTo>
                    <a:pt x="5692" y="1619"/>
                    <a:pt x="986" y="1"/>
                    <a:pt x="98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1" name="Google Shape;2461;p64">
              <a:extLst>
                <a:ext uri="{FF2B5EF4-FFF2-40B4-BE49-F238E27FC236}">
                  <a16:creationId xmlns:a16="http://schemas.microsoft.com/office/drawing/2014/main" id="{D35324DF-9559-44F6-9084-E1169A1C6F2B}"/>
                </a:ext>
              </a:extLst>
            </p:cNvPr>
            <p:cNvSpPr/>
            <p:nvPr/>
          </p:nvSpPr>
          <p:spPr>
            <a:xfrm>
              <a:off x="4125983" y="2029704"/>
              <a:ext cx="744613" cy="732386"/>
            </a:xfrm>
            <a:custGeom>
              <a:avLst/>
              <a:gdLst/>
              <a:ahLst/>
              <a:cxnLst/>
              <a:rect l="l" t="t" r="r" b="b"/>
              <a:pathLst>
                <a:path w="10779" h="10602" extrusionOk="0">
                  <a:moveTo>
                    <a:pt x="4725" y="0"/>
                  </a:moveTo>
                  <a:cubicBezTo>
                    <a:pt x="2130" y="0"/>
                    <a:pt x="1" y="3571"/>
                    <a:pt x="363" y="5301"/>
                  </a:cubicBezTo>
                  <a:cubicBezTo>
                    <a:pt x="726" y="7021"/>
                    <a:pt x="2502" y="8128"/>
                    <a:pt x="2037" y="9951"/>
                  </a:cubicBezTo>
                  <a:cubicBezTo>
                    <a:pt x="2601" y="10585"/>
                    <a:pt x="3682" y="10602"/>
                    <a:pt x="3794" y="10602"/>
                  </a:cubicBezTo>
                  <a:cubicBezTo>
                    <a:pt x="3801" y="10602"/>
                    <a:pt x="3804" y="10602"/>
                    <a:pt x="3804" y="10602"/>
                  </a:cubicBezTo>
                  <a:lnTo>
                    <a:pt x="3804" y="9820"/>
                  </a:lnTo>
                  <a:cubicBezTo>
                    <a:pt x="3804" y="9820"/>
                    <a:pt x="4037" y="9932"/>
                    <a:pt x="4521" y="9932"/>
                  </a:cubicBezTo>
                  <a:cubicBezTo>
                    <a:pt x="4996" y="9932"/>
                    <a:pt x="5712" y="9825"/>
                    <a:pt x="6687" y="9402"/>
                  </a:cubicBezTo>
                  <a:cubicBezTo>
                    <a:pt x="10778" y="7626"/>
                    <a:pt x="8788" y="3776"/>
                    <a:pt x="7886" y="2009"/>
                  </a:cubicBezTo>
                  <a:cubicBezTo>
                    <a:pt x="6994" y="252"/>
                    <a:pt x="4725" y="0"/>
                    <a:pt x="4725"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2" name="Google Shape;2462;p64">
              <a:extLst>
                <a:ext uri="{FF2B5EF4-FFF2-40B4-BE49-F238E27FC236}">
                  <a16:creationId xmlns:a16="http://schemas.microsoft.com/office/drawing/2014/main" id="{BF0311BD-98C9-4A27-ABF2-AF72A9C50FC2}"/>
                </a:ext>
              </a:extLst>
            </p:cNvPr>
            <p:cNvSpPr/>
            <p:nvPr/>
          </p:nvSpPr>
          <p:spPr>
            <a:xfrm>
              <a:off x="3976289" y="2018168"/>
              <a:ext cx="545456" cy="337456"/>
            </a:xfrm>
            <a:custGeom>
              <a:avLst/>
              <a:gdLst/>
              <a:ahLst/>
              <a:cxnLst/>
              <a:rect l="l" t="t" r="r" b="b"/>
              <a:pathLst>
                <a:path w="7896" h="4885" extrusionOk="0">
                  <a:moveTo>
                    <a:pt x="5115" y="0"/>
                  </a:moveTo>
                  <a:lnTo>
                    <a:pt x="3023" y="1237"/>
                  </a:lnTo>
                  <a:cubicBezTo>
                    <a:pt x="3023" y="1237"/>
                    <a:pt x="1" y="4445"/>
                    <a:pt x="2130" y="4845"/>
                  </a:cubicBezTo>
                  <a:cubicBezTo>
                    <a:pt x="2276" y="4872"/>
                    <a:pt x="2424" y="4885"/>
                    <a:pt x="2573" y="4885"/>
                  </a:cubicBezTo>
                  <a:cubicBezTo>
                    <a:pt x="4190" y="4885"/>
                    <a:pt x="5906" y="3404"/>
                    <a:pt x="5906" y="3404"/>
                  </a:cubicBezTo>
                  <a:lnTo>
                    <a:pt x="5906" y="3404"/>
                  </a:lnTo>
                  <a:cubicBezTo>
                    <a:pt x="5906" y="3404"/>
                    <a:pt x="5515" y="3980"/>
                    <a:pt x="5078" y="4482"/>
                  </a:cubicBezTo>
                  <a:cubicBezTo>
                    <a:pt x="7896" y="3906"/>
                    <a:pt x="6957" y="0"/>
                    <a:pt x="6957" y="0"/>
                  </a:cubicBezTo>
                  <a:close/>
                </a:path>
              </a:pathLst>
            </a:custGeom>
            <a:solidFill>
              <a:srgbClr val="783F0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3" name="Google Shape;2463;p64">
              <a:extLst>
                <a:ext uri="{FF2B5EF4-FFF2-40B4-BE49-F238E27FC236}">
                  <a16:creationId xmlns:a16="http://schemas.microsoft.com/office/drawing/2014/main" id="{80F630FC-B41D-48A7-8790-73BAAA412A76}"/>
                </a:ext>
              </a:extLst>
            </p:cNvPr>
            <p:cNvSpPr/>
            <p:nvPr/>
          </p:nvSpPr>
          <p:spPr>
            <a:xfrm>
              <a:off x="4122874" y="2332339"/>
              <a:ext cx="148384" cy="165654"/>
            </a:xfrm>
            <a:custGeom>
              <a:avLst/>
              <a:gdLst/>
              <a:ahLst/>
              <a:cxnLst/>
              <a:rect l="l" t="t" r="r" b="b"/>
              <a:pathLst>
                <a:path w="2148" h="2398" extrusionOk="0">
                  <a:moveTo>
                    <a:pt x="1172" y="0"/>
                  </a:moveTo>
                  <a:cubicBezTo>
                    <a:pt x="993" y="0"/>
                    <a:pt x="797" y="52"/>
                    <a:pt x="594" y="195"/>
                  </a:cubicBezTo>
                  <a:cubicBezTo>
                    <a:pt x="0" y="613"/>
                    <a:pt x="485" y="2397"/>
                    <a:pt x="1446" y="2397"/>
                  </a:cubicBezTo>
                  <a:cubicBezTo>
                    <a:pt x="1658" y="2397"/>
                    <a:pt x="1894" y="2310"/>
                    <a:pt x="2147" y="2101"/>
                  </a:cubicBezTo>
                  <a:lnTo>
                    <a:pt x="1970" y="343"/>
                  </a:lnTo>
                  <a:cubicBezTo>
                    <a:pt x="1970" y="343"/>
                    <a:pt x="1632" y="0"/>
                    <a:pt x="1172"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4" name="Google Shape;2464;p64">
              <a:extLst>
                <a:ext uri="{FF2B5EF4-FFF2-40B4-BE49-F238E27FC236}">
                  <a16:creationId xmlns:a16="http://schemas.microsoft.com/office/drawing/2014/main" id="{B62A6E41-94EA-4CE5-A0ED-533AE3B2A8D2}"/>
                </a:ext>
              </a:extLst>
            </p:cNvPr>
            <p:cNvSpPr/>
            <p:nvPr/>
          </p:nvSpPr>
          <p:spPr>
            <a:xfrm>
              <a:off x="4140144" y="2328885"/>
              <a:ext cx="131114" cy="171664"/>
            </a:xfrm>
            <a:custGeom>
              <a:avLst/>
              <a:gdLst/>
              <a:ahLst/>
              <a:cxnLst/>
              <a:rect l="l" t="t" r="r" b="b"/>
              <a:pathLst>
                <a:path w="1898" h="2485" extrusionOk="0">
                  <a:moveTo>
                    <a:pt x="906" y="0"/>
                  </a:moveTo>
                  <a:cubicBezTo>
                    <a:pt x="886" y="0"/>
                    <a:pt x="866" y="1"/>
                    <a:pt x="846" y="3"/>
                  </a:cubicBezTo>
                  <a:cubicBezTo>
                    <a:pt x="791" y="3"/>
                    <a:pt x="735" y="12"/>
                    <a:pt x="679" y="22"/>
                  </a:cubicBezTo>
                  <a:lnTo>
                    <a:pt x="595" y="49"/>
                  </a:lnTo>
                  <a:cubicBezTo>
                    <a:pt x="577" y="59"/>
                    <a:pt x="549" y="68"/>
                    <a:pt x="521" y="77"/>
                  </a:cubicBezTo>
                  <a:cubicBezTo>
                    <a:pt x="493" y="87"/>
                    <a:pt x="465" y="96"/>
                    <a:pt x="446" y="105"/>
                  </a:cubicBezTo>
                  <a:lnTo>
                    <a:pt x="372" y="152"/>
                  </a:lnTo>
                  <a:cubicBezTo>
                    <a:pt x="344" y="161"/>
                    <a:pt x="326" y="180"/>
                    <a:pt x="298" y="198"/>
                  </a:cubicBezTo>
                  <a:cubicBezTo>
                    <a:pt x="279" y="217"/>
                    <a:pt x="251" y="235"/>
                    <a:pt x="233" y="254"/>
                  </a:cubicBezTo>
                  <a:cubicBezTo>
                    <a:pt x="149" y="338"/>
                    <a:pt x="93" y="440"/>
                    <a:pt x="56" y="561"/>
                  </a:cubicBezTo>
                  <a:cubicBezTo>
                    <a:pt x="0" y="775"/>
                    <a:pt x="0" y="998"/>
                    <a:pt x="37" y="1221"/>
                  </a:cubicBezTo>
                  <a:cubicBezTo>
                    <a:pt x="84" y="1444"/>
                    <a:pt x="158" y="1649"/>
                    <a:pt x="260" y="1844"/>
                  </a:cubicBezTo>
                  <a:cubicBezTo>
                    <a:pt x="363" y="2039"/>
                    <a:pt x="512" y="2207"/>
                    <a:pt x="698" y="2337"/>
                  </a:cubicBezTo>
                  <a:cubicBezTo>
                    <a:pt x="836" y="2434"/>
                    <a:pt x="1001" y="2485"/>
                    <a:pt x="1169" y="2485"/>
                  </a:cubicBezTo>
                  <a:cubicBezTo>
                    <a:pt x="1226" y="2485"/>
                    <a:pt x="1283" y="2479"/>
                    <a:pt x="1339" y="2467"/>
                  </a:cubicBezTo>
                  <a:cubicBezTo>
                    <a:pt x="1553" y="2411"/>
                    <a:pt x="1748" y="2300"/>
                    <a:pt x="1897" y="2151"/>
                  </a:cubicBezTo>
                  <a:lnTo>
                    <a:pt x="1897" y="2151"/>
                  </a:lnTo>
                  <a:cubicBezTo>
                    <a:pt x="1730" y="2281"/>
                    <a:pt x="1534" y="2365"/>
                    <a:pt x="1330" y="2393"/>
                  </a:cubicBezTo>
                  <a:cubicBezTo>
                    <a:pt x="1283" y="2402"/>
                    <a:pt x="1228" y="2402"/>
                    <a:pt x="1181" y="2402"/>
                  </a:cubicBezTo>
                  <a:cubicBezTo>
                    <a:pt x="1125" y="2402"/>
                    <a:pt x="1079" y="2393"/>
                    <a:pt x="1032" y="2374"/>
                  </a:cubicBezTo>
                  <a:cubicBezTo>
                    <a:pt x="930" y="2346"/>
                    <a:pt x="846" y="2309"/>
                    <a:pt x="763" y="2244"/>
                  </a:cubicBezTo>
                  <a:cubicBezTo>
                    <a:pt x="605" y="2123"/>
                    <a:pt x="474" y="1965"/>
                    <a:pt x="381" y="1779"/>
                  </a:cubicBezTo>
                  <a:cubicBezTo>
                    <a:pt x="288" y="1602"/>
                    <a:pt x="223" y="1398"/>
                    <a:pt x="186" y="1203"/>
                  </a:cubicBezTo>
                  <a:cubicBezTo>
                    <a:pt x="140" y="998"/>
                    <a:pt x="149" y="793"/>
                    <a:pt x="195" y="598"/>
                  </a:cubicBezTo>
                  <a:cubicBezTo>
                    <a:pt x="214" y="505"/>
                    <a:pt x="260" y="421"/>
                    <a:pt x="326" y="347"/>
                  </a:cubicBezTo>
                  <a:cubicBezTo>
                    <a:pt x="335" y="328"/>
                    <a:pt x="353" y="319"/>
                    <a:pt x="372" y="300"/>
                  </a:cubicBezTo>
                  <a:cubicBezTo>
                    <a:pt x="391" y="282"/>
                    <a:pt x="419" y="273"/>
                    <a:pt x="437" y="254"/>
                  </a:cubicBezTo>
                  <a:lnTo>
                    <a:pt x="502" y="217"/>
                  </a:lnTo>
                  <a:cubicBezTo>
                    <a:pt x="521" y="198"/>
                    <a:pt x="539" y="198"/>
                    <a:pt x="567" y="180"/>
                  </a:cubicBezTo>
                  <a:cubicBezTo>
                    <a:pt x="693" y="123"/>
                    <a:pt x="827" y="92"/>
                    <a:pt x="963" y="92"/>
                  </a:cubicBezTo>
                  <a:cubicBezTo>
                    <a:pt x="1029" y="92"/>
                    <a:pt x="1096" y="99"/>
                    <a:pt x="1163" y="115"/>
                  </a:cubicBezTo>
                  <a:cubicBezTo>
                    <a:pt x="1367" y="161"/>
                    <a:pt x="1553" y="254"/>
                    <a:pt x="1720" y="393"/>
                  </a:cubicBezTo>
                  <a:cubicBezTo>
                    <a:pt x="1572" y="226"/>
                    <a:pt x="1386" y="115"/>
                    <a:pt x="1172" y="40"/>
                  </a:cubicBezTo>
                  <a:cubicBezTo>
                    <a:pt x="1088" y="17"/>
                    <a:pt x="997" y="0"/>
                    <a:pt x="906"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5" name="Google Shape;2465;p64">
              <a:extLst>
                <a:ext uri="{FF2B5EF4-FFF2-40B4-BE49-F238E27FC236}">
                  <a16:creationId xmlns:a16="http://schemas.microsoft.com/office/drawing/2014/main" id="{9663E730-ECC4-496B-8065-43B00C547207}"/>
                </a:ext>
              </a:extLst>
            </p:cNvPr>
            <p:cNvSpPr/>
            <p:nvPr/>
          </p:nvSpPr>
          <p:spPr>
            <a:xfrm>
              <a:off x="3516362" y="3309183"/>
              <a:ext cx="98923" cy="114535"/>
            </a:xfrm>
            <a:custGeom>
              <a:avLst/>
              <a:gdLst/>
              <a:ahLst/>
              <a:cxnLst/>
              <a:rect l="l" t="t" r="r" b="b"/>
              <a:pathLst>
                <a:path w="1432" h="1658" extrusionOk="0">
                  <a:moveTo>
                    <a:pt x="927" y="1"/>
                  </a:moveTo>
                  <a:cubicBezTo>
                    <a:pt x="774" y="1"/>
                    <a:pt x="589" y="121"/>
                    <a:pt x="493" y="226"/>
                  </a:cubicBezTo>
                  <a:lnTo>
                    <a:pt x="261" y="514"/>
                  </a:lnTo>
                  <a:cubicBezTo>
                    <a:pt x="177" y="672"/>
                    <a:pt x="1" y="1063"/>
                    <a:pt x="159" y="1239"/>
                  </a:cubicBezTo>
                  <a:cubicBezTo>
                    <a:pt x="188" y="1277"/>
                    <a:pt x="214" y="1290"/>
                    <a:pt x="239" y="1290"/>
                  </a:cubicBezTo>
                  <a:cubicBezTo>
                    <a:pt x="301" y="1290"/>
                    <a:pt x="353" y="1206"/>
                    <a:pt x="419" y="1193"/>
                  </a:cubicBezTo>
                  <a:lnTo>
                    <a:pt x="419" y="1193"/>
                  </a:lnTo>
                  <a:cubicBezTo>
                    <a:pt x="419" y="1314"/>
                    <a:pt x="410" y="1425"/>
                    <a:pt x="419" y="1546"/>
                  </a:cubicBezTo>
                  <a:cubicBezTo>
                    <a:pt x="512" y="1528"/>
                    <a:pt x="577" y="1463"/>
                    <a:pt x="605" y="1379"/>
                  </a:cubicBezTo>
                  <a:lnTo>
                    <a:pt x="605" y="1379"/>
                  </a:lnTo>
                  <a:cubicBezTo>
                    <a:pt x="596" y="1425"/>
                    <a:pt x="586" y="1472"/>
                    <a:pt x="586" y="1518"/>
                  </a:cubicBezTo>
                  <a:cubicBezTo>
                    <a:pt x="580" y="1604"/>
                    <a:pt x="647" y="1658"/>
                    <a:pt x="717" y="1658"/>
                  </a:cubicBezTo>
                  <a:cubicBezTo>
                    <a:pt x="753" y="1658"/>
                    <a:pt x="790" y="1643"/>
                    <a:pt x="819" y="1611"/>
                  </a:cubicBezTo>
                  <a:cubicBezTo>
                    <a:pt x="856" y="1556"/>
                    <a:pt x="893" y="1490"/>
                    <a:pt x="930" y="1435"/>
                  </a:cubicBezTo>
                  <a:cubicBezTo>
                    <a:pt x="1079" y="1184"/>
                    <a:pt x="1191" y="914"/>
                    <a:pt x="1284" y="644"/>
                  </a:cubicBezTo>
                  <a:cubicBezTo>
                    <a:pt x="1302" y="598"/>
                    <a:pt x="1358" y="458"/>
                    <a:pt x="1405" y="328"/>
                  </a:cubicBezTo>
                  <a:cubicBezTo>
                    <a:pt x="1431" y="262"/>
                    <a:pt x="1377" y="205"/>
                    <a:pt x="1320" y="205"/>
                  </a:cubicBezTo>
                  <a:cubicBezTo>
                    <a:pt x="1298" y="205"/>
                    <a:pt x="1275" y="214"/>
                    <a:pt x="1256" y="235"/>
                  </a:cubicBezTo>
                  <a:cubicBezTo>
                    <a:pt x="1172" y="319"/>
                    <a:pt x="1107" y="412"/>
                    <a:pt x="1023" y="486"/>
                  </a:cubicBezTo>
                  <a:cubicBezTo>
                    <a:pt x="1070" y="384"/>
                    <a:pt x="1219" y="105"/>
                    <a:pt x="1051" y="105"/>
                  </a:cubicBezTo>
                  <a:cubicBezTo>
                    <a:pt x="1048" y="105"/>
                    <a:pt x="1045" y="104"/>
                    <a:pt x="1042" y="104"/>
                  </a:cubicBezTo>
                  <a:cubicBezTo>
                    <a:pt x="961" y="104"/>
                    <a:pt x="873" y="219"/>
                    <a:pt x="819" y="282"/>
                  </a:cubicBezTo>
                  <a:cubicBezTo>
                    <a:pt x="865" y="189"/>
                    <a:pt x="921" y="96"/>
                    <a:pt x="958" y="3"/>
                  </a:cubicBezTo>
                  <a:cubicBezTo>
                    <a:pt x="948" y="1"/>
                    <a:pt x="938" y="1"/>
                    <a:pt x="92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6" name="Google Shape;2466;p64">
              <a:extLst>
                <a:ext uri="{FF2B5EF4-FFF2-40B4-BE49-F238E27FC236}">
                  <a16:creationId xmlns:a16="http://schemas.microsoft.com/office/drawing/2014/main" id="{9F58D0CD-50C8-4604-B08B-E5EA290862E2}"/>
                </a:ext>
              </a:extLst>
            </p:cNvPr>
            <p:cNvSpPr/>
            <p:nvPr/>
          </p:nvSpPr>
          <p:spPr>
            <a:xfrm>
              <a:off x="3277419" y="3198864"/>
              <a:ext cx="307130" cy="270517"/>
            </a:xfrm>
            <a:custGeom>
              <a:avLst/>
              <a:gdLst/>
              <a:ahLst/>
              <a:cxnLst/>
              <a:rect l="l" t="t" r="r" b="b"/>
              <a:pathLst>
                <a:path w="4446" h="3916" extrusionOk="0">
                  <a:moveTo>
                    <a:pt x="2874" y="0"/>
                  </a:moveTo>
                  <a:lnTo>
                    <a:pt x="0" y="3915"/>
                  </a:lnTo>
                  <a:lnTo>
                    <a:pt x="2929" y="1879"/>
                  </a:lnTo>
                  <a:lnTo>
                    <a:pt x="3497" y="2781"/>
                  </a:lnTo>
                  <a:lnTo>
                    <a:pt x="4445" y="1460"/>
                  </a:lnTo>
                  <a:lnTo>
                    <a:pt x="2874"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7" name="Google Shape;2467;p64">
              <a:extLst>
                <a:ext uri="{FF2B5EF4-FFF2-40B4-BE49-F238E27FC236}">
                  <a16:creationId xmlns:a16="http://schemas.microsoft.com/office/drawing/2014/main" id="{09B17165-2E81-4917-9C4F-FD28F34AB48F}"/>
                </a:ext>
              </a:extLst>
            </p:cNvPr>
            <p:cNvSpPr/>
            <p:nvPr/>
          </p:nvSpPr>
          <p:spPr>
            <a:xfrm>
              <a:off x="4972613" y="3616998"/>
              <a:ext cx="54711" cy="116814"/>
            </a:xfrm>
            <a:custGeom>
              <a:avLst/>
              <a:gdLst/>
              <a:ahLst/>
              <a:cxnLst/>
              <a:rect l="l" t="t" r="r" b="b"/>
              <a:pathLst>
                <a:path w="792" h="1691" extrusionOk="0">
                  <a:moveTo>
                    <a:pt x="466" y="1"/>
                  </a:moveTo>
                  <a:cubicBezTo>
                    <a:pt x="401" y="85"/>
                    <a:pt x="354" y="187"/>
                    <a:pt x="336" y="299"/>
                  </a:cubicBezTo>
                  <a:cubicBezTo>
                    <a:pt x="336" y="243"/>
                    <a:pt x="308" y="47"/>
                    <a:pt x="233" y="47"/>
                  </a:cubicBezTo>
                  <a:cubicBezTo>
                    <a:pt x="231" y="47"/>
                    <a:pt x="230" y="47"/>
                    <a:pt x="228" y="47"/>
                  </a:cubicBezTo>
                  <a:cubicBezTo>
                    <a:pt x="168" y="47"/>
                    <a:pt x="159" y="188"/>
                    <a:pt x="150" y="233"/>
                  </a:cubicBezTo>
                  <a:cubicBezTo>
                    <a:pt x="85" y="466"/>
                    <a:pt x="38" y="717"/>
                    <a:pt x="20" y="959"/>
                  </a:cubicBezTo>
                  <a:cubicBezTo>
                    <a:pt x="10" y="1126"/>
                    <a:pt x="47" y="1331"/>
                    <a:pt x="1" y="1470"/>
                  </a:cubicBezTo>
                  <a:cubicBezTo>
                    <a:pt x="41" y="1518"/>
                    <a:pt x="81" y="1690"/>
                    <a:pt x="198" y="1690"/>
                  </a:cubicBezTo>
                  <a:cubicBezTo>
                    <a:pt x="217" y="1690"/>
                    <a:pt x="238" y="1685"/>
                    <a:pt x="261" y="1675"/>
                  </a:cubicBezTo>
                  <a:cubicBezTo>
                    <a:pt x="354" y="1619"/>
                    <a:pt x="419" y="1526"/>
                    <a:pt x="429" y="1414"/>
                  </a:cubicBezTo>
                  <a:cubicBezTo>
                    <a:pt x="454" y="1482"/>
                    <a:pt x="503" y="1690"/>
                    <a:pt x="596" y="1690"/>
                  </a:cubicBezTo>
                  <a:cubicBezTo>
                    <a:pt x="605" y="1690"/>
                    <a:pt x="614" y="1688"/>
                    <a:pt x="624" y="1684"/>
                  </a:cubicBezTo>
                  <a:cubicBezTo>
                    <a:pt x="652" y="1675"/>
                    <a:pt x="698" y="1600"/>
                    <a:pt x="708" y="1573"/>
                  </a:cubicBezTo>
                  <a:cubicBezTo>
                    <a:pt x="764" y="1480"/>
                    <a:pt x="782" y="1377"/>
                    <a:pt x="782" y="1266"/>
                  </a:cubicBezTo>
                  <a:cubicBezTo>
                    <a:pt x="791" y="1098"/>
                    <a:pt x="782" y="931"/>
                    <a:pt x="754" y="754"/>
                  </a:cubicBezTo>
                  <a:cubicBezTo>
                    <a:pt x="745" y="652"/>
                    <a:pt x="754" y="485"/>
                    <a:pt x="698" y="392"/>
                  </a:cubicBezTo>
                  <a:cubicBezTo>
                    <a:pt x="677" y="356"/>
                    <a:pt x="660" y="343"/>
                    <a:pt x="645" y="343"/>
                  </a:cubicBezTo>
                  <a:cubicBezTo>
                    <a:pt x="601" y="343"/>
                    <a:pt x="580" y="466"/>
                    <a:pt x="559" y="522"/>
                  </a:cubicBezTo>
                  <a:cubicBezTo>
                    <a:pt x="550" y="475"/>
                    <a:pt x="540" y="429"/>
                    <a:pt x="531" y="382"/>
                  </a:cubicBezTo>
                  <a:cubicBezTo>
                    <a:pt x="503" y="252"/>
                    <a:pt x="531" y="113"/>
                    <a:pt x="46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8" name="Google Shape;2468;p64">
              <a:extLst>
                <a:ext uri="{FF2B5EF4-FFF2-40B4-BE49-F238E27FC236}">
                  <a16:creationId xmlns:a16="http://schemas.microsoft.com/office/drawing/2014/main" id="{BCE8CFF9-100F-44A4-8FD1-7197430B16A0}"/>
                </a:ext>
              </a:extLst>
            </p:cNvPr>
            <p:cNvSpPr/>
            <p:nvPr/>
          </p:nvSpPr>
          <p:spPr>
            <a:xfrm>
              <a:off x="5001557" y="3396706"/>
              <a:ext cx="238395" cy="407986"/>
            </a:xfrm>
            <a:custGeom>
              <a:avLst/>
              <a:gdLst/>
              <a:ahLst/>
              <a:cxnLst/>
              <a:rect l="l" t="t" r="r" b="b"/>
              <a:pathLst>
                <a:path w="3451" h="5906" extrusionOk="0">
                  <a:moveTo>
                    <a:pt x="3450" y="0"/>
                  </a:moveTo>
                  <a:lnTo>
                    <a:pt x="875" y="4101"/>
                  </a:lnTo>
                  <a:lnTo>
                    <a:pt x="307" y="3311"/>
                  </a:lnTo>
                  <a:lnTo>
                    <a:pt x="0" y="4901"/>
                  </a:lnTo>
                  <a:lnTo>
                    <a:pt x="1684" y="5905"/>
                  </a:lnTo>
                  <a:cubicBezTo>
                    <a:pt x="2520" y="4408"/>
                    <a:pt x="3450" y="1"/>
                    <a:pt x="3450"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39" name="Google Shape;2469;p64">
              <a:extLst>
                <a:ext uri="{FF2B5EF4-FFF2-40B4-BE49-F238E27FC236}">
                  <a16:creationId xmlns:a16="http://schemas.microsoft.com/office/drawing/2014/main" id="{F1C93B48-E713-4B3D-99B7-0A37EB7BA42B}"/>
                </a:ext>
              </a:extLst>
            </p:cNvPr>
            <p:cNvSpPr/>
            <p:nvPr/>
          </p:nvSpPr>
          <p:spPr>
            <a:xfrm>
              <a:off x="4408654" y="2356033"/>
              <a:ext cx="273695" cy="230244"/>
            </a:xfrm>
            <a:custGeom>
              <a:avLst/>
              <a:gdLst/>
              <a:ahLst/>
              <a:cxnLst/>
              <a:rect l="l" t="t" r="r" b="b"/>
              <a:pathLst>
                <a:path w="3962" h="3333" extrusionOk="0">
                  <a:moveTo>
                    <a:pt x="307" y="0"/>
                  </a:moveTo>
                  <a:cubicBezTo>
                    <a:pt x="307" y="1"/>
                    <a:pt x="0" y="2744"/>
                    <a:pt x="1553" y="3265"/>
                  </a:cubicBezTo>
                  <a:cubicBezTo>
                    <a:pt x="1694" y="3311"/>
                    <a:pt x="1830" y="3332"/>
                    <a:pt x="1959" y="3332"/>
                  </a:cubicBezTo>
                  <a:cubicBezTo>
                    <a:pt x="3255" y="3332"/>
                    <a:pt x="3962" y="1219"/>
                    <a:pt x="3962" y="1219"/>
                  </a:cubicBezTo>
                  <a:cubicBezTo>
                    <a:pt x="3962" y="1219"/>
                    <a:pt x="2176" y="205"/>
                    <a:pt x="307" y="0"/>
                  </a:cubicBezTo>
                  <a:close/>
                </a:path>
              </a:pathLst>
            </a:custGeom>
            <a:solidFill>
              <a:srgbClr val="2B201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0" name="Google Shape;2470;p64">
              <a:extLst>
                <a:ext uri="{FF2B5EF4-FFF2-40B4-BE49-F238E27FC236}">
                  <a16:creationId xmlns:a16="http://schemas.microsoft.com/office/drawing/2014/main" id="{16C313BF-64CD-46BD-94A3-4FC0443B7FE6}"/>
                </a:ext>
              </a:extLst>
            </p:cNvPr>
            <p:cNvSpPr/>
            <p:nvPr/>
          </p:nvSpPr>
          <p:spPr>
            <a:xfrm>
              <a:off x="4427236" y="2356033"/>
              <a:ext cx="204408" cy="110528"/>
            </a:xfrm>
            <a:custGeom>
              <a:avLst/>
              <a:gdLst/>
              <a:ahLst/>
              <a:cxnLst/>
              <a:rect l="l" t="t" r="r" b="b"/>
              <a:pathLst>
                <a:path w="2959" h="1600" extrusionOk="0">
                  <a:moveTo>
                    <a:pt x="38" y="0"/>
                  </a:moveTo>
                  <a:lnTo>
                    <a:pt x="38" y="0"/>
                  </a:lnTo>
                  <a:cubicBezTo>
                    <a:pt x="1" y="391"/>
                    <a:pt x="10" y="791"/>
                    <a:pt x="47" y="1191"/>
                  </a:cubicBezTo>
                  <a:cubicBezTo>
                    <a:pt x="1293" y="1237"/>
                    <a:pt x="2409" y="1395"/>
                    <a:pt x="2409" y="1395"/>
                  </a:cubicBezTo>
                  <a:cubicBezTo>
                    <a:pt x="2409" y="1395"/>
                    <a:pt x="1200" y="1544"/>
                    <a:pt x="1507" y="1591"/>
                  </a:cubicBezTo>
                  <a:cubicBezTo>
                    <a:pt x="1548" y="1597"/>
                    <a:pt x="1601" y="1600"/>
                    <a:pt x="1662" y="1600"/>
                  </a:cubicBezTo>
                  <a:cubicBezTo>
                    <a:pt x="2056" y="1600"/>
                    <a:pt x="2800" y="1488"/>
                    <a:pt x="2800" y="1488"/>
                  </a:cubicBezTo>
                  <a:lnTo>
                    <a:pt x="2958" y="856"/>
                  </a:lnTo>
                  <a:cubicBezTo>
                    <a:pt x="2261" y="540"/>
                    <a:pt x="1163" y="121"/>
                    <a:pt x="3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1" name="Google Shape;2471;p64">
              <a:extLst>
                <a:ext uri="{FF2B5EF4-FFF2-40B4-BE49-F238E27FC236}">
                  <a16:creationId xmlns:a16="http://schemas.microsoft.com/office/drawing/2014/main" id="{71E00BE1-66DA-4E56-BC76-F55F84747AC5}"/>
                </a:ext>
              </a:extLst>
            </p:cNvPr>
            <p:cNvSpPr/>
            <p:nvPr/>
          </p:nvSpPr>
          <p:spPr>
            <a:xfrm>
              <a:off x="4443331" y="2495089"/>
              <a:ext cx="102860" cy="90978"/>
            </a:xfrm>
            <a:custGeom>
              <a:avLst/>
              <a:gdLst/>
              <a:ahLst/>
              <a:cxnLst/>
              <a:rect l="l" t="t" r="r" b="b"/>
              <a:pathLst>
                <a:path w="1489" h="1317" extrusionOk="0">
                  <a:moveTo>
                    <a:pt x="447" y="1"/>
                  </a:moveTo>
                  <a:cubicBezTo>
                    <a:pt x="288" y="1"/>
                    <a:pt x="134" y="35"/>
                    <a:pt x="0" y="80"/>
                  </a:cubicBezTo>
                  <a:cubicBezTo>
                    <a:pt x="186" y="601"/>
                    <a:pt x="503" y="1066"/>
                    <a:pt x="1051" y="1252"/>
                  </a:cubicBezTo>
                  <a:cubicBezTo>
                    <a:pt x="1191" y="1298"/>
                    <a:pt x="1339" y="1317"/>
                    <a:pt x="1488" y="1317"/>
                  </a:cubicBezTo>
                  <a:cubicBezTo>
                    <a:pt x="1352" y="265"/>
                    <a:pt x="884" y="1"/>
                    <a:pt x="447" y="1"/>
                  </a:cubicBezTo>
                  <a:close/>
                </a:path>
              </a:pathLst>
            </a:custGeom>
            <a:solidFill>
              <a:srgbClr val="B24E5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2" name="Google Shape;2472;p64">
              <a:extLst>
                <a:ext uri="{FF2B5EF4-FFF2-40B4-BE49-F238E27FC236}">
                  <a16:creationId xmlns:a16="http://schemas.microsoft.com/office/drawing/2014/main" id="{DF3B4FF1-0B92-4C5F-A7BD-3C1038CDE27E}"/>
                </a:ext>
              </a:extLst>
            </p:cNvPr>
            <p:cNvSpPr/>
            <p:nvPr/>
          </p:nvSpPr>
          <p:spPr>
            <a:xfrm>
              <a:off x="4179934" y="2371437"/>
              <a:ext cx="79718" cy="75850"/>
            </a:xfrm>
            <a:custGeom>
              <a:avLst/>
              <a:gdLst/>
              <a:ahLst/>
              <a:cxnLst/>
              <a:rect l="l" t="t" r="r" b="b"/>
              <a:pathLst>
                <a:path w="1154" h="1098" extrusionOk="0">
                  <a:moveTo>
                    <a:pt x="345" y="1"/>
                  </a:moveTo>
                  <a:cubicBezTo>
                    <a:pt x="308" y="1"/>
                    <a:pt x="270" y="1"/>
                    <a:pt x="233" y="10"/>
                  </a:cubicBezTo>
                  <a:cubicBezTo>
                    <a:pt x="215" y="19"/>
                    <a:pt x="196" y="29"/>
                    <a:pt x="187" y="38"/>
                  </a:cubicBezTo>
                  <a:cubicBezTo>
                    <a:pt x="168" y="47"/>
                    <a:pt x="149" y="56"/>
                    <a:pt x="140" y="66"/>
                  </a:cubicBezTo>
                  <a:cubicBezTo>
                    <a:pt x="47" y="168"/>
                    <a:pt x="1" y="298"/>
                    <a:pt x="10" y="428"/>
                  </a:cubicBezTo>
                  <a:cubicBezTo>
                    <a:pt x="38" y="317"/>
                    <a:pt x="103" y="215"/>
                    <a:pt x="196" y="140"/>
                  </a:cubicBezTo>
                  <a:cubicBezTo>
                    <a:pt x="228" y="121"/>
                    <a:pt x="262" y="113"/>
                    <a:pt x="296" y="113"/>
                  </a:cubicBezTo>
                  <a:cubicBezTo>
                    <a:pt x="359" y="113"/>
                    <a:pt x="424" y="141"/>
                    <a:pt x="484" y="177"/>
                  </a:cubicBezTo>
                  <a:cubicBezTo>
                    <a:pt x="531" y="215"/>
                    <a:pt x="577" y="242"/>
                    <a:pt x="624" y="289"/>
                  </a:cubicBezTo>
                  <a:lnTo>
                    <a:pt x="689" y="345"/>
                  </a:lnTo>
                  <a:lnTo>
                    <a:pt x="745" y="410"/>
                  </a:lnTo>
                  <a:cubicBezTo>
                    <a:pt x="815" y="473"/>
                    <a:pt x="874" y="541"/>
                    <a:pt x="931" y="611"/>
                  </a:cubicBezTo>
                  <a:lnTo>
                    <a:pt x="931" y="611"/>
                  </a:lnTo>
                  <a:cubicBezTo>
                    <a:pt x="892" y="628"/>
                    <a:pt x="856" y="649"/>
                    <a:pt x="819" y="670"/>
                  </a:cubicBezTo>
                  <a:cubicBezTo>
                    <a:pt x="791" y="689"/>
                    <a:pt x="754" y="726"/>
                    <a:pt x="735" y="763"/>
                  </a:cubicBezTo>
                  <a:cubicBezTo>
                    <a:pt x="726" y="791"/>
                    <a:pt x="717" y="810"/>
                    <a:pt x="717" y="838"/>
                  </a:cubicBezTo>
                  <a:cubicBezTo>
                    <a:pt x="717" y="865"/>
                    <a:pt x="726" y="893"/>
                    <a:pt x="745" y="912"/>
                  </a:cubicBezTo>
                  <a:cubicBezTo>
                    <a:pt x="791" y="968"/>
                    <a:pt x="856" y="1014"/>
                    <a:pt x="931" y="1042"/>
                  </a:cubicBezTo>
                  <a:cubicBezTo>
                    <a:pt x="996" y="1070"/>
                    <a:pt x="1061" y="1089"/>
                    <a:pt x="1126" y="1098"/>
                  </a:cubicBezTo>
                  <a:cubicBezTo>
                    <a:pt x="1070" y="1061"/>
                    <a:pt x="1014" y="1033"/>
                    <a:pt x="949" y="996"/>
                  </a:cubicBezTo>
                  <a:cubicBezTo>
                    <a:pt x="903" y="958"/>
                    <a:pt x="856" y="912"/>
                    <a:pt x="819" y="865"/>
                  </a:cubicBezTo>
                  <a:cubicBezTo>
                    <a:pt x="810" y="847"/>
                    <a:pt x="810" y="828"/>
                    <a:pt x="819" y="819"/>
                  </a:cubicBezTo>
                  <a:cubicBezTo>
                    <a:pt x="838" y="800"/>
                    <a:pt x="856" y="782"/>
                    <a:pt x="884" y="773"/>
                  </a:cubicBezTo>
                  <a:cubicBezTo>
                    <a:pt x="940" y="745"/>
                    <a:pt x="996" y="717"/>
                    <a:pt x="1061" y="707"/>
                  </a:cubicBezTo>
                  <a:lnTo>
                    <a:pt x="1154" y="680"/>
                  </a:lnTo>
                  <a:lnTo>
                    <a:pt x="1098" y="596"/>
                  </a:lnTo>
                  <a:cubicBezTo>
                    <a:pt x="1014" y="494"/>
                    <a:pt x="940" y="401"/>
                    <a:pt x="847" y="308"/>
                  </a:cubicBezTo>
                  <a:lnTo>
                    <a:pt x="782" y="242"/>
                  </a:lnTo>
                  <a:lnTo>
                    <a:pt x="707" y="177"/>
                  </a:lnTo>
                  <a:cubicBezTo>
                    <a:pt x="661" y="131"/>
                    <a:pt x="605" y="94"/>
                    <a:pt x="540" y="66"/>
                  </a:cubicBezTo>
                  <a:cubicBezTo>
                    <a:pt x="512" y="47"/>
                    <a:pt x="484" y="29"/>
                    <a:pt x="447" y="19"/>
                  </a:cubicBezTo>
                  <a:cubicBezTo>
                    <a:pt x="419" y="10"/>
                    <a:pt x="382" y="1"/>
                    <a:pt x="345"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3" name="Google Shape;2473;p64">
              <a:extLst>
                <a:ext uri="{FF2B5EF4-FFF2-40B4-BE49-F238E27FC236}">
                  <a16:creationId xmlns:a16="http://schemas.microsoft.com/office/drawing/2014/main" id="{F197EDAE-6EC9-4DEB-80BB-565C0922AA0D}"/>
                </a:ext>
              </a:extLst>
            </p:cNvPr>
            <p:cNvSpPr/>
            <p:nvPr/>
          </p:nvSpPr>
          <p:spPr>
            <a:xfrm>
              <a:off x="3952526" y="2611694"/>
              <a:ext cx="301396" cy="465185"/>
            </a:xfrm>
            <a:custGeom>
              <a:avLst/>
              <a:gdLst/>
              <a:ahLst/>
              <a:cxnLst/>
              <a:rect l="l" t="t" r="r" b="b"/>
              <a:pathLst>
                <a:path w="4363" h="6734" extrusionOk="0">
                  <a:moveTo>
                    <a:pt x="2205" y="1"/>
                  </a:moveTo>
                  <a:lnTo>
                    <a:pt x="2205" y="1"/>
                  </a:lnTo>
                  <a:cubicBezTo>
                    <a:pt x="2205" y="1"/>
                    <a:pt x="3172" y="531"/>
                    <a:pt x="2958" y="2037"/>
                  </a:cubicBezTo>
                  <a:cubicBezTo>
                    <a:pt x="2744" y="3534"/>
                    <a:pt x="1" y="6389"/>
                    <a:pt x="1" y="6389"/>
                  </a:cubicBezTo>
                  <a:lnTo>
                    <a:pt x="931" y="6733"/>
                  </a:lnTo>
                  <a:cubicBezTo>
                    <a:pt x="931" y="6733"/>
                    <a:pt x="3525" y="4278"/>
                    <a:pt x="3944" y="2855"/>
                  </a:cubicBezTo>
                  <a:cubicBezTo>
                    <a:pt x="4362" y="1442"/>
                    <a:pt x="3944" y="614"/>
                    <a:pt x="3944" y="614"/>
                  </a:cubicBezTo>
                  <a:lnTo>
                    <a:pt x="2205"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4" name="Google Shape;2474;p64">
              <a:extLst>
                <a:ext uri="{FF2B5EF4-FFF2-40B4-BE49-F238E27FC236}">
                  <a16:creationId xmlns:a16="http://schemas.microsoft.com/office/drawing/2014/main" id="{09E11297-D168-4E01-A592-BEF58D415C33}"/>
                </a:ext>
              </a:extLst>
            </p:cNvPr>
            <p:cNvSpPr/>
            <p:nvPr/>
          </p:nvSpPr>
          <p:spPr>
            <a:xfrm>
              <a:off x="4388690" y="2733756"/>
              <a:ext cx="136917" cy="357213"/>
            </a:xfrm>
            <a:custGeom>
              <a:avLst/>
              <a:gdLst/>
              <a:ahLst/>
              <a:cxnLst/>
              <a:rect l="l" t="t" r="r" b="b"/>
              <a:pathLst>
                <a:path w="1982" h="5171" extrusionOk="0">
                  <a:moveTo>
                    <a:pt x="1" y="0"/>
                  </a:moveTo>
                  <a:cubicBezTo>
                    <a:pt x="1" y="1"/>
                    <a:pt x="1703" y="2632"/>
                    <a:pt x="1703" y="5171"/>
                  </a:cubicBezTo>
                  <a:cubicBezTo>
                    <a:pt x="1982" y="3357"/>
                    <a:pt x="1284" y="707"/>
                    <a:pt x="1284" y="707"/>
                  </a:cubicBezTo>
                  <a:lnTo>
                    <a:pt x="1"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5" name="Google Shape;2475;p64">
              <a:extLst>
                <a:ext uri="{FF2B5EF4-FFF2-40B4-BE49-F238E27FC236}">
                  <a16:creationId xmlns:a16="http://schemas.microsoft.com/office/drawing/2014/main" id="{F4AF519D-F7B4-468A-AA5F-32434A801463}"/>
                </a:ext>
              </a:extLst>
            </p:cNvPr>
            <p:cNvSpPr/>
            <p:nvPr/>
          </p:nvSpPr>
          <p:spPr>
            <a:xfrm>
              <a:off x="3919783" y="2919371"/>
              <a:ext cx="56577" cy="36060"/>
            </a:xfrm>
            <a:custGeom>
              <a:avLst/>
              <a:gdLst/>
              <a:ahLst/>
              <a:cxnLst/>
              <a:rect l="l" t="t" r="r" b="b"/>
              <a:pathLst>
                <a:path w="819" h="522" extrusionOk="0">
                  <a:moveTo>
                    <a:pt x="168" y="1"/>
                  </a:moveTo>
                  <a:lnTo>
                    <a:pt x="0" y="401"/>
                  </a:lnTo>
                  <a:lnTo>
                    <a:pt x="726" y="522"/>
                  </a:lnTo>
                  <a:lnTo>
                    <a:pt x="819" y="150"/>
                  </a:lnTo>
                  <a:cubicBezTo>
                    <a:pt x="763" y="131"/>
                    <a:pt x="168" y="1"/>
                    <a:pt x="168" y="1"/>
                  </a:cubicBezTo>
                  <a:close/>
                </a:path>
              </a:pathLst>
            </a:custGeom>
            <a:solidFill>
              <a:srgbClr val="FECB1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6" name="Google Shape;2476;p64">
              <a:extLst>
                <a:ext uri="{FF2B5EF4-FFF2-40B4-BE49-F238E27FC236}">
                  <a16:creationId xmlns:a16="http://schemas.microsoft.com/office/drawing/2014/main" id="{AD612D98-5C92-44F4-98BA-6067C0D1EA15}"/>
                </a:ext>
              </a:extLst>
            </p:cNvPr>
            <p:cNvSpPr/>
            <p:nvPr/>
          </p:nvSpPr>
          <p:spPr>
            <a:xfrm>
              <a:off x="3967309" y="3001644"/>
              <a:ext cx="89390" cy="64935"/>
            </a:xfrm>
            <a:custGeom>
              <a:avLst/>
              <a:gdLst/>
              <a:ahLst/>
              <a:cxnLst/>
              <a:rect l="l" t="t" r="r" b="b"/>
              <a:pathLst>
                <a:path w="1294" h="940" fill="none" extrusionOk="0">
                  <a:moveTo>
                    <a:pt x="1293" y="251"/>
                  </a:moveTo>
                  <a:lnTo>
                    <a:pt x="698" y="0"/>
                  </a:lnTo>
                  <a:lnTo>
                    <a:pt x="1" y="661"/>
                  </a:lnTo>
                  <a:lnTo>
                    <a:pt x="698" y="939"/>
                  </a:lnTo>
                  <a:close/>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7" name="Google Shape;2477;p64">
              <a:extLst>
                <a:ext uri="{FF2B5EF4-FFF2-40B4-BE49-F238E27FC236}">
                  <a16:creationId xmlns:a16="http://schemas.microsoft.com/office/drawing/2014/main" id="{57F30B23-41B8-43B8-93F3-E21233990CCE}"/>
                </a:ext>
              </a:extLst>
            </p:cNvPr>
            <p:cNvSpPr/>
            <p:nvPr/>
          </p:nvSpPr>
          <p:spPr>
            <a:xfrm>
              <a:off x="4015526" y="3001644"/>
              <a:ext cx="69" cy="64935"/>
            </a:xfrm>
            <a:custGeom>
              <a:avLst/>
              <a:gdLst/>
              <a:ahLst/>
              <a:cxnLst/>
              <a:rect l="l" t="t" r="r" b="b"/>
              <a:pathLst>
                <a:path w="1" h="940" fill="none" extrusionOk="0">
                  <a:moveTo>
                    <a:pt x="0" y="0"/>
                  </a:moveTo>
                  <a:lnTo>
                    <a:pt x="0" y="939"/>
                  </a:lnTo>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8" name="Google Shape;2478;p64">
              <a:extLst>
                <a:ext uri="{FF2B5EF4-FFF2-40B4-BE49-F238E27FC236}">
                  <a16:creationId xmlns:a16="http://schemas.microsoft.com/office/drawing/2014/main" id="{F622D3D2-2E2E-4CA3-A8BD-212A250B95F9}"/>
                </a:ext>
              </a:extLst>
            </p:cNvPr>
            <p:cNvSpPr/>
            <p:nvPr/>
          </p:nvSpPr>
          <p:spPr>
            <a:xfrm>
              <a:off x="3967309" y="3018983"/>
              <a:ext cx="89390" cy="28323"/>
            </a:xfrm>
            <a:custGeom>
              <a:avLst/>
              <a:gdLst/>
              <a:ahLst/>
              <a:cxnLst/>
              <a:rect l="l" t="t" r="r" b="b"/>
              <a:pathLst>
                <a:path w="1294" h="410" fill="none" extrusionOk="0">
                  <a:moveTo>
                    <a:pt x="1293" y="0"/>
                  </a:moveTo>
                  <a:lnTo>
                    <a:pt x="1" y="410"/>
                  </a:lnTo>
                </a:path>
              </a:pathLst>
            </a:custGeom>
            <a:noFill/>
            <a:ln w="1150" cap="flat" cmpd="sng">
              <a:solidFill>
                <a:srgbClr val="7E2893"/>
              </a:solidFill>
              <a:prstDash val="solid"/>
              <a:miter lim="9299"/>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49" name="Google Shape;2479;p64">
              <a:extLst>
                <a:ext uri="{FF2B5EF4-FFF2-40B4-BE49-F238E27FC236}">
                  <a16:creationId xmlns:a16="http://schemas.microsoft.com/office/drawing/2014/main" id="{13038881-5BCA-4D8E-9DA9-3BEAA3E805CB}"/>
                </a:ext>
              </a:extLst>
            </p:cNvPr>
            <p:cNvSpPr/>
            <p:nvPr/>
          </p:nvSpPr>
          <p:spPr>
            <a:xfrm>
              <a:off x="5039067" y="3609054"/>
              <a:ext cx="51879" cy="75297"/>
            </a:xfrm>
            <a:custGeom>
              <a:avLst/>
              <a:gdLst/>
              <a:ahLst/>
              <a:cxnLst/>
              <a:rect l="l" t="t" r="r" b="b"/>
              <a:pathLst>
                <a:path w="751" h="1090" extrusionOk="0">
                  <a:moveTo>
                    <a:pt x="183" y="228"/>
                  </a:moveTo>
                  <a:lnTo>
                    <a:pt x="266" y="321"/>
                  </a:lnTo>
                  <a:cubicBezTo>
                    <a:pt x="294" y="386"/>
                    <a:pt x="313" y="451"/>
                    <a:pt x="332" y="516"/>
                  </a:cubicBezTo>
                  <a:cubicBezTo>
                    <a:pt x="368" y="648"/>
                    <a:pt x="393" y="780"/>
                    <a:pt x="412" y="913"/>
                  </a:cubicBezTo>
                  <a:lnTo>
                    <a:pt x="412" y="913"/>
                  </a:lnTo>
                  <a:cubicBezTo>
                    <a:pt x="372" y="707"/>
                    <a:pt x="267" y="514"/>
                    <a:pt x="211" y="321"/>
                  </a:cubicBezTo>
                  <a:cubicBezTo>
                    <a:pt x="192" y="293"/>
                    <a:pt x="183" y="255"/>
                    <a:pt x="183" y="228"/>
                  </a:cubicBezTo>
                  <a:close/>
                  <a:moveTo>
                    <a:pt x="630" y="98"/>
                  </a:moveTo>
                  <a:cubicBezTo>
                    <a:pt x="640" y="98"/>
                    <a:pt x="649" y="109"/>
                    <a:pt x="657" y="135"/>
                  </a:cubicBezTo>
                  <a:cubicBezTo>
                    <a:pt x="666" y="237"/>
                    <a:pt x="666" y="339"/>
                    <a:pt x="648" y="441"/>
                  </a:cubicBezTo>
                  <a:cubicBezTo>
                    <a:pt x="648" y="553"/>
                    <a:pt x="629" y="665"/>
                    <a:pt x="583" y="776"/>
                  </a:cubicBezTo>
                  <a:cubicBezTo>
                    <a:pt x="584" y="773"/>
                    <a:pt x="584" y="771"/>
                    <a:pt x="584" y="771"/>
                  </a:cubicBezTo>
                  <a:lnTo>
                    <a:pt x="584" y="771"/>
                  </a:lnTo>
                  <a:cubicBezTo>
                    <a:pt x="581" y="771"/>
                    <a:pt x="511" y="911"/>
                    <a:pt x="486" y="977"/>
                  </a:cubicBezTo>
                  <a:lnTo>
                    <a:pt x="486" y="977"/>
                  </a:lnTo>
                  <a:cubicBezTo>
                    <a:pt x="483" y="943"/>
                    <a:pt x="479" y="910"/>
                    <a:pt x="474" y="876"/>
                  </a:cubicBezTo>
                  <a:lnTo>
                    <a:pt x="474" y="876"/>
                  </a:lnTo>
                  <a:cubicBezTo>
                    <a:pt x="470" y="675"/>
                    <a:pt x="493" y="479"/>
                    <a:pt x="545" y="283"/>
                  </a:cubicBezTo>
                  <a:cubicBezTo>
                    <a:pt x="553" y="240"/>
                    <a:pt x="594" y="98"/>
                    <a:pt x="630" y="98"/>
                  </a:cubicBezTo>
                  <a:close/>
                  <a:moveTo>
                    <a:pt x="666" y="1"/>
                  </a:moveTo>
                  <a:cubicBezTo>
                    <a:pt x="663" y="1"/>
                    <a:pt x="660" y="2"/>
                    <a:pt x="657" y="4"/>
                  </a:cubicBezTo>
                  <a:cubicBezTo>
                    <a:pt x="536" y="60"/>
                    <a:pt x="490" y="274"/>
                    <a:pt x="471" y="376"/>
                  </a:cubicBezTo>
                  <a:cubicBezTo>
                    <a:pt x="455" y="471"/>
                    <a:pt x="442" y="565"/>
                    <a:pt x="433" y="660"/>
                  </a:cubicBezTo>
                  <a:lnTo>
                    <a:pt x="433" y="660"/>
                  </a:lnTo>
                  <a:cubicBezTo>
                    <a:pt x="408" y="550"/>
                    <a:pt x="377" y="442"/>
                    <a:pt x="341" y="339"/>
                  </a:cubicBezTo>
                  <a:cubicBezTo>
                    <a:pt x="323" y="278"/>
                    <a:pt x="282" y="104"/>
                    <a:pt x="185" y="104"/>
                  </a:cubicBezTo>
                  <a:cubicBezTo>
                    <a:pt x="179" y="104"/>
                    <a:pt x="172" y="105"/>
                    <a:pt x="164" y="107"/>
                  </a:cubicBezTo>
                  <a:cubicBezTo>
                    <a:pt x="12" y="145"/>
                    <a:pt x="234" y="645"/>
                    <a:pt x="324" y="891"/>
                  </a:cubicBezTo>
                  <a:lnTo>
                    <a:pt x="324" y="891"/>
                  </a:lnTo>
                  <a:cubicBezTo>
                    <a:pt x="211" y="761"/>
                    <a:pt x="74" y="564"/>
                    <a:pt x="34" y="507"/>
                  </a:cubicBezTo>
                  <a:cubicBezTo>
                    <a:pt x="31" y="500"/>
                    <a:pt x="25" y="497"/>
                    <a:pt x="20" y="497"/>
                  </a:cubicBezTo>
                  <a:cubicBezTo>
                    <a:pt x="10" y="497"/>
                    <a:pt x="0" y="507"/>
                    <a:pt x="6" y="525"/>
                  </a:cubicBezTo>
                  <a:cubicBezTo>
                    <a:pt x="47" y="606"/>
                    <a:pt x="327" y="1090"/>
                    <a:pt x="479" y="1090"/>
                  </a:cubicBezTo>
                  <a:cubicBezTo>
                    <a:pt x="501" y="1090"/>
                    <a:pt x="521" y="1079"/>
                    <a:pt x="536" y="1055"/>
                  </a:cubicBezTo>
                  <a:cubicBezTo>
                    <a:pt x="564" y="981"/>
                    <a:pt x="601" y="916"/>
                    <a:pt x="620" y="841"/>
                  </a:cubicBezTo>
                  <a:cubicBezTo>
                    <a:pt x="657" y="767"/>
                    <a:pt x="676" y="693"/>
                    <a:pt x="694" y="618"/>
                  </a:cubicBezTo>
                  <a:cubicBezTo>
                    <a:pt x="722" y="460"/>
                    <a:pt x="750" y="181"/>
                    <a:pt x="694" y="23"/>
                  </a:cubicBezTo>
                  <a:cubicBezTo>
                    <a:pt x="687" y="9"/>
                    <a:pt x="676" y="1"/>
                    <a:pt x="66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0" name="Google Shape;2480;p64">
              <a:extLst>
                <a:ext uri="{FF2B5EF4-FFF2-40B4-BE49-F238E27FC236}">
                  <a16:creationId xmlns:a16="http://schemas.microsoft.com/office/drawing/2014/main" id="{3A8EF870-F234-48F2-981B-43F742369480}"/>
                </a:ext>
              </a:extLst>
            </p:cNvPr>
            <p:cNvSpPr/>
            <p:nvPr/>
          </p:nvSpPr>
          <p:spPr>
            <a:xfrm>
              <a:off x="3433468" y="3341443"/>
              <a:ext cx="71912" cy="66524"/>
            </a:xfrm>
            <a:custGeom>
              <a:avLst/>
              <a:gdLst/>
              <a:ahLst/>
              <a:cxnLst/>
              <a:rect l="l" t="t" r="r" b="b"/>
              <a:pathLst>
                <a:path w="1041" h="963" extrusionOk="0">
                  <a:moveTo>
                    <a:pt x="671" y="47"/>
                  </a:moveTo>
                  <a:cubicBezTo>
                    <a:pt x="725" y="47"/>
                    <a:pt x="778" y="51"/>
                    <a:pt x="832" y="57"/>
                  </a:cubicBezTo>
                  <a:lnTo>
                    <a:pt x="832" y="57"/>
                  </a:lnTo>
                  <a:cubicBezTo>
                    <a:pt x="622" y="97"/>
                    <a:pt x="232" y="185"/>
                    <a:pt x="123" y="185"/>
                  </a:cubicBezTo>
                  <a:cubicBezTo>
                    <a:pt x="105" y="185"/>
                    <a:pt x="95" y="182"/>
                    <a:pt x="94" y="177"/>
                  </a:cubicBezTo>
                  <a:cubicBezTo>
                    <a:pt x="85" y="131"/>
                    <a:pt x="484" y="56"/>
                    <a:pt x="512" y="56"/>
                  </a:cubicBezTo>
                  <a:cubicBezTo>
                    <a:pt x="565" y="50"/>
                    <a:pt x="618" y="47"/>
                    <a:pt x="671" y="47"/>
                  </a:cubicBezTo>
                  <a:close/>
                  <a:moveTo>
                    <a:pt x="954" y="94"/>
                  </a:moveTo>
                  <a:cubicBezTo>
                    <a:pt x="934" y="115"/>
                    <a:pt x="918" y="139"/>
                    <a:pt x="903" y="166"/>
                  </a:cubicBezTo>
                  <a:lnTo>
                    <a:pt x="903" y="166"/>
                  </a:lnTo>
                  <a:cubicBezTo>
                    <a:pt x="866" y="211"/>
                    <a:pt x="826" y="255"/>
                    <a:pt x="782" y="298"/>
                  </a:cubicBezTo>
                  <a:cubicBezTo>
                    <a:pt x="726" y="354"/>
                    <a:pt x="670" y="400"/>
                    <a:pt x="596" y="438"/>
                  </a:cubicBezTo>
                  <a:cubicBezTo>
                    <a:pt x="576" y="446"/>
                    <a:pt x="541" y="454"/>
                    <a:pt x="510" y="454"/>
                  </a:cubicBezTo>
                  <a:cubicBezTo>
                    <a:pt x="469" y="454"/>
                    <a:pt x="435" y="439"/>
                    <a:pt x="457" y="391"/>
                  </a:cubicBezTo>
                  <a:cubicBezTo>
                    <a:pt x="475" y="345"/>
                    <a:pt x="577" y="298"/>
                    <a:pt x="624" y="270"/>
                  </a:cubicBezTo>
                  <a:cubicBezTo>
                    <a:pt x="704" y="222"/>
                    <a:pt x="811" y="133"/>
                    <a:pt x="911" y="97"/>
                  </a:cubicBezTo>
                  <a:lnTo>
                    <a:pt x="911" y="97"/>
                  </a:lnTo>
                  <a:cubicBezTo>
                    <a:pt x="925" y="96"/>
                    <a:pt x="939" y="95"/>
                    <a:pt x="954" y="94"/>
                  </a:cubicBezTo>
                  <a:close/>
                  <a:moveTo>
                    <a:pt x="623" y="0"/>
                  </a:moveTo>
                  <a:cubicBezTo>
                    <a:pt x="552" y="0"/>
                    <a:pt x="480" y="6"/>
                    <a:pt x="410" y="19"/>
                  </a:cubicBezTo>
                  <a:cubicBezTo>
                    <a:pt x="289" y="38"/>
                    <a:pt x="94" y="56"/>
                    <a:pt x="10" y="149"/>
                  </a:cubicBezTo>
                  <a:cubicBezTo>
                    <a:pt x="1" y="168"/>
                    <a:pt x="1" y="177"/>
                    <a:pt x="10" y="196"/>
                  </a:cubicBezTo>
                  <a:cubicBezTo>
                    <a:pt x="41" y="245"/>
                    <a:pt x="101" y="262"/>
                    <a:pt x="160" y="262"/>
                  </a:cubicBezTo>
                  <a:cubicBezTo>
                    <a:pt x="189" y="262"/>
                    <a:pt x="218" y="258"/>
                    <a:pt x="243" y="252"/>
                  </a:cubicBezTo>
                  <a:cubicBezTo>
                    <a:pt x="413" y="225"/>
                    <a:pt x="574" y="162"/>
                    <a:pt x="746" y="124"/>
                  </a:cubicBezTo>
                  <a:lnTo>
                    <a:pt x="746" y="124"/>
                  </a:lnTo>
                  <a:cubicBezTo>
                    <a:pt x="658" y="177"/>
                    <a:pt x="575" y="243"/>
                    <a:pt x="503" y="289"/>
                  </a:cubicBezTo>
                  <a:cubicBezTo>
                    <a:pt x="438" y="326"/>
                    <a:pt x="317" y="400"/>
                    <a:pt x="345" y="484"/>
                  </a:cubicBezTo>
                  <a:cubicBezTo>
                    <a:pt x="358" y="541"/>
                    <a:pt x="398" y="559"/>
                    <a:pt x="444" y="559"/>
                  </a:cubicBezTo>
                  <a:cubicBezTo>
                    <a:pt x="496" y="559"/>
                    <a:pt x="557" y="536"/>
                    <a:pt x="596" y="521"/>
                  </a:cubicBezTo>
                  <a:cubicBezTo>
                    <a:pt x="677" y="475"/>
                    <a:pt x="752" y="420"/>
                    <a:pt x="820" y="359"/>
                  </a:cubicBezTo>
                  <a:lnTo>
                    <a:pt x="820" y="359"/>
                  </a:lnTo>
                  <a:cubicBezTo>
                    <a:pt x="817" y="367"/>
                    <a:pt x="813" y="374"/>
                    <a:pt x="810" y="382"/>
                  </a:cubicBezTo>
                  <a:cubicBezTo>
                    <a:pt x="726" y="559"/>
                    <a:pt x="652" y="745"/>
                    <a:pt x="596" y="931"/>
                  </a:cubicBezTo>
                  <a:cubicBezTo>
                    <a:pt x="584" y="949"/>
                    <a:pt x="599" y="963"/>
                    <a:pt x="617" y="963"/>
                  </a:cubicBezTo>
                  <a:cubicBezTo>
                    <a:pt x="626" y="963"/>
                    <a:pt x="636" y="959"/>
                    <a:pt x="643" y="949"/>
                  </a:cubicBezTo>
                  <a:cubicBezTo>
                    <a:pt x="708" y="838"/>
                    <a:pt x="763" y="717"/>
                    <a:pt x="810" y="586"/>
                  </a:cubicBezTo>
                  <a:cubicBezTo>
                    <a:pt x="846" y="502"/>
                    <a:pt x="870" y="367"/>
                    <a:pt x="918" y="260"/>
                  </a:cubicBezTo>
                  <a:lnTo>
                    <a:pt x="918" y="260"/>
                  </a:lnTo>
                  <a:cubicBezTo>
                    <a:pt x="960" y="214"/>
                    <a:pt x="998" y="164"/>
                    <a:pt x="1033" y="112"/>
                  </a:cubicBezTo>
                  <a:cubicBezTo>
                    <a:pt x="1040" y="102"/>
                    <a:pt x="1039" y="90"/>
                    <a:pt x="1034" y="80"/>
                  </a:cubicBezTo>
                  <a:lnTo>
                    <a:pt x="1034" y="80"/>
                  </a:lnTo>
                  <a:cubicBezTo>
                    <a:pt x="1034" y="75"/>
                    <a:pt x="1031" y="69"/>
                    <a:pt x="1024" y="66"/>
                  </a:cubicBezTo>
                  <a:cubicBezTo>
                    <a:pt x="1011" y="61"/>
                    <a:pt x="998" y="57"/>
                    <a:pt x="985" y="54"/>
                  </a:cubicBezTo>
                  <a:lnTo>
                    <a:pt x="985" y="54"/>
                  </a:lnTo>
                  <a:cubicBezTo>
                    <a:pt x="983" y="47"/>
                    <a:pt x="977" y="41"/>
                    <a:pt x="968" y="39"/>
                  </a:cubicBezTo>
                  <a:lnTo>
                    <a:pt x="968" y="39"/>
                  </a:lnTo>
                  <a:lnTo>
                    <a:pt x="968" y="38"/>
                  </a:lnTo>
                  <a:cubicBezTo>
                    <a:pt x="967" y="38"/>
                    <a:pt x="966" y="38"/>
                    <a:pt x="965" y="38"/>
                  </a:cubicBezTo>
                  <a:lnTo>
                    <a:pt x="965" y="38"/>
                  </a:lnTo>
                  <a:cubicBezTo>
                    <a:pt x="963" y="38"/>
                    <a:pt x="961" y="38"/>
                    <a:pt x="959" y="38"/>
                  </a:cubicBezTo>
                  <a:cubicBezTo>
                    <a:pt x="953" y="38"/>
                    <a:pt x="945" y="38"/>
                    <a:pt x="935" y="40"/>
                  </a:cubicBezTo>
                  <a:lnTo>
                    <a:pt x="935" y="40"/>
                  </a:lnTo>
                  <a:cubicBezTo>
                    <a:pt x="834" y="14"/>
                    <a:pt x="728" y="0"/>
                    <a:pt x="623"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1" name="Google Shape;2481;p64">
              <a:extLst>
                <a:ext uri="{FF2B5EF4-FFF2-40B4-BE49-F238E27FC236}">
                  <a16:creationId xmlns:a16="http://schemas.microsoft.com/office/drawing/2014/main" id="{9C12FA81-0D50-470E-9A5E-597E543612A9}"/>
                </a:ext>
              </a:extLst>
            </p:cNvPr>
            <p:cNvSpPr/>
            <p:nvPr/>
          </p:nvSpPr>
          <p:spPr>
            <a:xfrm>
              <a:off x="4764064" y="2570592"/>
              <a:ext cx="79304" cy="39307"/>
            </a:xfrm>
            <a:custGeom>
              <a:avLst/>
              <a:gdLst/>
              <a:ahLst/>
              <a:cxnLst/>
              <a:rect l="l" t="t" r="r" b="b"/>
              <a:pathLst>
                <a:path w="1148" h="569" extrusionOk="0">
                  <a:moveTo>
                    <a:pt x="582" y="0"/>
                  </a:moveTo>
                  <a:cubicBezTo>
                    <a:pt x="389" y="0"/>
                    <a:pt x="189" y="7"/>
                    <a:pt x="16" y="93"/>
                  </a:cubicBezTo>
                  <a:cubicBezTo>
                    <a:pt x="0" y="101"/>
                    <a:pt x="5" y="123"/>
                    <a:pt x="24" y="123"/>
                  </a:cubicBezTo>
                  <a:cubicBezTo>
                    <a:pt x="27" y="123"/>
                    <a:pt x="31" y="123"/>
                    <a:pt x="35" y="121"/>
                  </a:cubicBezTo>
                  <a:cubicBezTo>
                    <a:pt x="202" y="66"/>
                    <a:pt x="370" y="47"/>
                    <a:pt x="546" y="47"/>
                  </a:cubicBezTo>
                  <a:cubicBezTo>
                    <a:pt x="630" y="47"/>
                    <a:pt x="714" y="47"/>
                    <a:pt x="807" y="56"/>
                  </a:cubicBezTo>
                  <a:cubicBezTo>
                    <a:pt x="918" y="84"/>
                    <a:pt x="937" y="103"/>
                    <a:pt x="993" y="205"/>
                  </a:cubicBezTo>
                  <a:cubicBezTo>
                    <a:pt x="1021" y="261"/>
                    <a:pt x="1058" y="279"/>
                    <a:pt x="1039" y="326"/>
                  </a:cubicBezTo>
                  <a:cubicBezTo>
                    <a:pt x="1002" y="447"/>
                    <a:pt x="667" y="465"/>
                    <a:pt x="556" y="484"/>
                  </a:cubicBezTo>
                  <a:cubicBezTo>
                    <a:pt x="416" y="503"/>
                    <a:pt x="258" y="484"/>
                    <a:pt x="128" y="549"/>
                  </a:cubicBezTo>
                  <a:cubicBezTo>
                    <a:pt x="119" y="549"/>
                    <a:pt x="128" y="568"/>
                    <a:pt x="128" y="568"/>
                  </a:cubicBezTo>
                  <a:cubicBezTo>
                    <a:pt x="161" y="568"/>
                    <a:pt x="213" y="569"/>
                    <a:pt x="276" y="569"/>
                  </a:cubicBezTo>
                  <a:cubicBezTo>
                    <a:pt x="582" y="569"/>
                    <a:pt x="1147" y="543"/>
                    <a:pt x="1086" y="242"/>
                  </a:cubicBezTo>
                  <a:cubicBezTo>
                    <a:pt x="1049" y="66"/>
                    <a:pt x="844" y="10"/>
                    <a:pt x="686" y="0"/>
                  </a:cubicBezTo>
                  <a:cubicBezTo>
                    <a:pt x="652" y="0"/>
                    <a:pt x="617" y="0"/>
                    <a:pt x="582"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2" name="Google Shape;2482;p64">
              <a:extLst>
                <a:ext uri="{FF2B5EF4-FFF2-40B4-BE49-F238E27FC236}">
                  <a16:creationId xmlns:a16="http://schemas.microsoft.com/office/drawing/2014/main" id="{C0DC036C-7ECB-45D9-8B19-042C8F47220B}"/>
                </a:ext>
              </a:extLst>
            </p:cNvPr>
            <p:cNvSpPr/>
            <p:nvPr/>
          </p:nvSpPr>
          <p:spPr>
            <a:xfrm>
              <a:off x="4774771" y="2608792"/>
              <a:ext cx="68182" cy="38823"/>
            </a:xfrm>
            <a:custGeom>
              <a:avLst/>
              <a:gdLst/>
              <a:ahLst/>
              <a:cxnLst/>
              <a:rect l="l" t="t" r="r" b="b"/>
              <a:pathLst>
                <a:path w="987" h="562" extrusionOk="0">
                  <a:moveTo>
                    <a:pt x="125" y="1"/>
                  </a:moveTo>
                  <a:cubicBezTo>
                    <a:pt x="90" y="1"/>
                    <a:pt x="55" y="2"/>
                    <a:pt x="19" y="5"/>
                  </a:cubicBezTo>
                  <a:cubicBezTo>
                    <a:pt x="1" y="5"/>
                    <a:pt x="1" y="24"/>
                    <a:pt x="19" y="24"/>
                  </a:cubicBezTo>
                  <a:cubicBezTo>
                    <a:pt x="196" y="33"/>
                    <a:pt x="363" y="70"/>
                    <a:pt x="522" y="145"/>
                  </a:cubicBezTo>
                  <a:cubicBezTo>
                    <a:pt x="615" y="182"/>
                    <a:pt x="698" y="247"/>
                    <a:pt x="773" y="322"/>
                  </a:cubicBezTo>
                  <a:cubicBezTo>
                    <a:pt x="838" y="396"/>
                    <a:pt x="838" y="480"/>
                    <a:pt x="884" y="554"/>
                  </a:cubicBezTo>
                  <a:cubicBezTo>
                    <a:pt x="889" y="559"/>
                    <a:pt x="896" y="561"/>
                    <a:pt x="903" y="561"/>
                  </a:cubicBezTo>
                  <a:cubicBezTo>
                    <a:pt x="910" y="561"/>
                    <a:pt x="917" y="559"/>
                    <a:pt x="921" y="554"/>
                  </a:cubicBezTo>
                  <a:cubicBezTo>
                    <a:pt x="987" y="368"/>
                    <a:pt x="782" y="210"/>
                    <a:pt x="642" y="126"/>
                  </a:cubicBezTo>
                  <a:cubicBezTo>
                    <a:pt x="479" y="41"/>
                    <a:pt x="303" y="1"/>
                    <a:pt x="125"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3" name="Google Shape;2483;p64">
              <a:extLst>
                <a:ext uri="{FF2B5EF4-FFF2-40B4-BE49-F238E27FC236}">
                  <a16:creationId xmlns:a16="http://schemas.microsoft.com/office/drawing/2014/main" id="{CE247A04-C0FE-489A-942C-84FB47979214}"/>
                </a:ext>
              </a:extLst>
            </p:cNvPr>
            <p:cNvSpPr/>
            <p:nvPr/>
          </p:nvSpPr>
          <p:spPr>
            <a:xfrm>
              <a:off x="4839706" y="2656042"/>
              <a:ext cx="2625" cy="3247"/>
            </a:xfrm>
            <a:custGeom>
              <a:avLst/>
              <a:gdLst/>
              <a:ahLst/>
              <a:cxnLst/>
              <a:rect l="l" t="t" r="r" b="b"/>
              <a:pathLst>
                <a:path w="38" h="47" extrusionOk="0">
                  <a:moveTo>
                    <a:pt x="28" y="0"/>
                  </a:moveTo>
                  <a:cubicBezTo>
                    <a:pt x="9" y="0"/>
                    <a:pt x="9" y="10"/>
                    <a:pt x="9" y="19"/>
                  </a:cubicBezTo>
                  <a:lnTo>
                    <a:pt x="9" y="28"/>
                  </a:lnTo>
                  <a:cubicBezTo>
                    <a:pt x="0" y="37"/>
                    <a:pt x="0" y="37"/>
                    <a:pt x="9" y="47"/>
                  </a:cubicBezTo>
                  <a:lnTo>
                    <a:pt x="19" y="47"/>
                  </a:lnTo>
                  <a:cubicBezTo>
                    <a:pt x="28" y="37"/>
                    <a:pt x="37" y="28"/>
                    <a:pt x="37" y="19"/>
                  </a:cubicBezTo>
                  <a:cubicBezTo>
                    <a:pt x="37" y="10"/>
                    <a:pt x="37" y="0"/>
                    <a:pt x="28"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4" name="Google Shape;2484;p64">
              <a:extLst>
                <a:ext uri="{FF2B5EF4-FFF2-40B4-BE49-F238E27FC236}">
                  <a16:creationId xmlns:a16="http://schemas.microsoft.com/office/drawing/2014/main" id="{7F4109EE-5828-460E-9B58-2FA8C1D4657E}"/>
                </a:ext>
              </a:extLst>
            </p:cNvPr>
            <p:cNvSpPr/>
            <p:nvPr/>
          </p:nvSpPr>
          <p:spPr>
            <a:xfrm>
              <a:off x="4847995" y="2552700"/>
              <a:ext cx="39307" cy="73570"/>
            </a:xfrm>
            <a:custGeom>
              <a:avLst/>
              <a:gdLst/>
              <a:ahLst/>
              <a:cxnLst/>
              <a:rect l="l" t="t" r="r" b="b"/>
              <a:pathLst>
                <a:path w="569" h="1065" extrusionOk="0">
                  <a:moveTo>
                    <a:pt x="484" y="8"/>
                  </a:moveTo>
                  <a:lnTo>
                    <a:pt x="484" y="18"/>
                  </a:lnTo>
                  <a:cubicBezTo>
                    <a:pt x="484" y="16"/>
                    <a:pt x="485" y="13"/>
                    <a:pt x="486" y="11"/>
                  </a:cubicBezTo>
                  <a:lnTo>
                    <a:pt x="486" y="11"/>
                  </a:lnTo>
                  <a:cubicBezTo>
                    <a:pt x="485" y="10"/>
                    <a:pt x="485" y="9"/>
                    <a:pt x="484" y="8"/>
                  </a:cubicBezTo>
                  <a:close/>
                  <a:moveTo>
                    <a:pt x="495" y="0"/>
                  </a:moveTo>
                  <a:cubicBezTo>
                    <a:pt x="491" y="0"/>
                    <a:pt x="487" y="6"/>
                    <a:pt x="486" y="11"/>
                  </a:cubicBezTo>
                  <a:lnTo>
                    <a:pt x="486" y="11"/>
                  </a:lnTo>
                  <a:cubicBezTo>
                    <a:pt x="549" y="161"/>
                    <a:pt x="475" y="484"/>
                    <a:pt x="438" y="631"/>
                  </a:cubicBezTo>
                  <a:cubicBezTo>
                    <a:pt x="373" y="864"/>
                    <a:pt x="271" y="1013"/>
                    <a:pt x="20" y="1013"/>
                  </a:cubicBezTo>
                  <a:cubicBezTo>
                    <a:pt x="10" y="1013"/>
                    <a:pt x="1" y="1031"/>
                    <a:pt x="20" y="1041"/>
                  </a:cubicBezTo>
                  <a:cubicBezTo>
                    <a:pt x="56" y="1057"/>
                    <a:pt x="92" y="1065"/>
                    <a:pt x="126" y="1065"/>
                  </a:cubicBezTo>
                  <a:cubicBezTo>
                    <a:pt x="265" y="1065"/>
                    <a:pt x="380" y="942"/>
                    <a:pt x="447" y="808"/>
                  </a:cubicBezTo>
                  <a:cubicBezTo>
                    <a:pt x="503" y="669"/>
                    <a:pt x="531" y="529"/>
                    <a:pt x="531" y="380"/>
                  </a:cubicBezTo>
                  <a:cubicBezTo>
                    <a:pt x="531" y="269"/>
                    <a:pt x="568" y="120"/>
                    <a:pt x="503" y="8"/>
                  </a:cubicBezTo>
                  <a:cubicBezTo>
                    <a:pt x="500" y="3"/>
                    <a:pt x="497" y="0"/>
                    <a:pt x="495"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5" name="Google Shape;2485;p64">
              <a:extLst>
                <a:ext uri="{FF2B5EF4-FFF2-40B4-BE49-F238E27FC236}">
                  <a16:creationId xmlns:a16="http://schemas.microsoft.com/office/drawing/2014/main" id="{44DAC894-0A61-4365-A43E-30DF3E7433F0}"/>
                </a:ext>
              </a:extLst>
            </p:cNvPr>
            <p:cNvSpPr/>
            <p:nvPr/>
          </p:nvSpPr>
          <p:spPr>
            <a:xfrm>
              <a:off x="4824923" y="2547450"/>
              <a:ext cx="38132" cy="81238"/>
            </a:xfrm>
            <a:custGeom>
              <a:avLst/>
              <a:gdLst/>
              <a:ahLst/>
              <a:cxnLst/>
              <a:rect l="l" t="t" r="r" b="b"/>
              <a:pathLst>
                <a:path w="552" h="1176" extrusionOk="0">
                  <a:moveTo>
                    <a:pt x="307" y="1"/>
                  </a:moveTo>
                  <a:cubicBezTo>
                    <a:pt x="316" y="298"/>
                    <a:pt x="465" y="1107"/>
                    <a:pt x="19" y="1117"/>
                  </a:cubicBezTo>
                  <a:cubicBezTo>
                    <a:pt x="0" y="1126"/>
                    <a:pt x="0" y="1154"/>
                    <a:pt x="19" y="1163"/>
                  </a:cubicBezTo>
                  <a:cubicBezTo>
                    <a:pt x="53" y="1172"/>
                    <a:pt x="85" y="1176"/>
                    <a:pt x="114" y="1176"/>
                  </a:cubicBezTo>
                  <a:cubicBezTo>
                    <a:pt x="552" y="1176"/>
                    <a:pt x="369" y="245"/>
                    <a:pt x="316"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6" name="Google Shape;2486;p64">
              <a:extLst>
                <a:ext uri="{FF2B5EF4-FFF2-40B4-BE49-F238E27FC236}">
                  <a16:creationId xmlns:a16="http://schemas.microsoft.com/office/drawing/2014/main" id="{29FBC9FC-46CD-4A3A-9F44-1E303C3D1B82}"/>
                </a:ext>
              </a:extLst>
            </p:cNvPr>
            <p:cNvSpPr/>
            <p:nvPr/>
          </p:nvSpPr>
          <p:spPr>
            <a:xfrm>
              <a:off x="4799225" y="2552148"/>
              <a:ext cx="4559" cy="19342"/>
            </a:xfrm>
            <a:custGeom>
              <a:avLst/>
              <a:gdLst/>
              <a:ahLst/>
              <a:cxnLst/>
              <a:rect l="l" t="t" r="r" b="b"/>
              <a:pathLst>
                <a:path w="66" h="280" extrusionOk="0">
                  <a:moveTo>
                    <a:pt x="19" y="0"/>
                  </a:moveTo>
                  <a:cubicBezTo>
                    <a:pt x="14" y="0"/>
                    <a:pt x="9" y="2"/>
                    <a:pt x="9" y="7"/>
                  </a:cubicBezTo>
                  <a:lnTo>
                    <a:pt x="0" y="7"/>
                  </a:lnTo>
                  <a:cubicBezTo>
                    <a:pt x="0" y="44"/>
                    <a:pt x="9" y="81"/>
                    <a:pt x="9" y="119"/>
                  </a:cubicBezTo>
                  <a:lnTo>
                    <a:pt x="9" y="258"/>
                  </a:lnTo>
                  <a:cubicBezTo>
                    <a:pt x="14" y="272"/>
                    <a:pt x="26" y="279"/>
                    <a:pt x="37" y="279"/>
                  </a:cubicBezTo>
                  <a:cubicBezTo>
                    <a:pt x="49" y="279"/>
                    <a:pt x="61" y="272"/>
                    <a:pt x="65" y="258"/>
                  </a:cubicBezTo>
                  <a:cubicBezTo>
                    <a:pt x="65" y="212"/>
                    <a:pt x="65" y="165"/>
                    <a:pt x="56" y="119"/>
                  </a:cubicBezTo>
                  <a:cubicBezTo>
                    <a:pt x="56" y="81"/>
                    <a:pt x="28" y="54"/>
                    <a:pt x="28" y="7"/>
                  </a:cubicBezTo>
                  <a:cubicBezTo>
                    <a:pt x="28" y="2"/>
                    <a:pt x="23" y="0"/>
                    <a:pt x="19"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7" name="Google Shape;2487;p64">
              <a:extLst>
                <a:ext uri="{FF2B5EF4-FFF2-40B4-BE49-F238E27FC236}">
                  <a16:creationId xmlns:a16="http://schemas.microsoft.com/office/drawing/2014/main" id="{6EF701E9-C0B3-469C-B9E3-828D37FB0D92}"/>
                </a:ext>
              </a:extLst>
            </p:cNvPr>
            <p:cNvSpPr/>
            <p:nvPr/>
          </p:nvSpPr>
          <p:spPr>
            <a:xfrm>
              <a:off x="4864712" y="2618947"/>
              <a:ext cx="25767" cy="17201"/>
            </a:xfrm>
            <a:custGeom>
              <a:avLst/>
              <a:gdLst/>
              <a:ahLst/>
              <a:cxnLst/>
              <a:rect l="l" t="t" r="r" b="b"/>
              <a:pathLst>
                <a:path w="373" h="249" extrusionOk="0">
                  <a:moveTo>
                    <a:pt x="51" y="0"/>
                  </a:moveTo>
                  <a:cubicBezTo>
                    <a:pt x="47" y="0"/>
                    <a:pt x="43" y="3"/>
                    <a:pt x="38" y="7"/>
                  </a:cubicBezTo>
                  <a:cubicBezTo>
                    <a:pt x="1" y="54"/>
                    <a:pt x="94" y="119"/>
                    <a:pt x="131" y="147"/>
                  </a:cubicBezTo>
                  <a:cubicBezTo>
                    <a:pt x="205" y="184"/>
                    <a:pt x="270" y="249"/>
                    <a:pt x="354" y="249"/>
                  </a:cubicBezTo>
                  <a:cubicBezTo>
                    <a:pt x="373" y="249"/>
                    <a:pt x="373" y="221"/>
                    <a:pt x="354" y="221"/>
                  </a:cubicBezTo>
                  <a:cubicBezTo>
                    <a:pt x="289" y="212"/>
                    <a:pt x="242" y="156"/>
                    <a:pt x="177" y="119"/>
                  </a:cubicBezTo>
                  <a:cubicBezTo>
                    <a:pt x="159" y="100"/>
                    <a:pt x="131" y="82"/>
                    <a:pt x="112" y="63"/>
                  </a:cubicBezTo>
                  <a:cubicBezTo>
                    <a:pt x="94" y="44"/>
                    <a:pt x="75" y="26"/>
                    <a:pt x="56" y="7"/>
                  </a:cubicBezTo>
                  <a:cubicBezTo>
                    <a:pt x="56" y="3"/>
                    <a:pt x="54" y="0"/>
                    <a:pt x="51"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8" name="Google Shape;2488;p64">
              <a:extLst>
                <a:ext uri="{FF2B5EF4-FFF2-40B4-BE49-F238E27FC236}">
                  <a16:creationId xmlns:a16="http://schemas.microsoft.com/office/drawing/2014/main" id="{F4B38B96-89ED-4A59-B3F1-0FCF70EA8091}"/>
                </a:ext>
              </a:extLst>
            </p:cNvPr>
            <p:cNvSpPr/>
            <p:nvPr/>
          </p:nvSpPr>
          <p:spPr>
            <a:xfrm>
              <a:off x="3753372" y="2928420"/>
              <a:ext cx="4628" cy="30533"/>
            </a:xfrm>
            <a:custGeom>
              <a:avLst/>
              <a:gdLst/>
              <a:ahLst/>
              <a:cxnLst/>
              <a:rect l="l" t="t" r="r" b="b"/>
              <a:pathLst>
                <a:path w="67" h="442" extrusionOk="0">
                  <a:moveTo>
                    <a:pt x="38" y="0"/>
                  </a:moveTo>
                  <a:cubicBezTo>
                    <a:pt x="38" y="140"/>
                    <a:pt x="20" y="279"/>
                    <a:pt x="1" y="428"/>
                  </a:cubicBezTo>
                  <a:cubicBezTo>
                    <a:pt x="1" y="428"/>
                    <a:pt x="1" y="437"/>
                    <a:pt x="10" y="437"/>
                  </a:cubicBezTo>
                  <a:lnTo>
                    <a:pt x="20" y="437"/>
                  </a:lnTo>
                  <a:cubicBezTo>
                    <a:pt x="22" y="440"/>
                    <a:pt x="26" y="441"/>
                    <a:pt x="30" y="441"/>
                  </a:cubicBezTo>
                  <a:cubicBezTo>
                    <a:pt x="39" y="441"/>
                    <a:pt x="50" y="434"/>
                    <a:pt x="57" y="428"/>
                  </a:cubicBezTo>
                  <a:cubicBezTo>
                    <a:pt x="57" y="400"/>
                    <a:pt x="57" y="381"/>
                    <a:pt x="57" y="363"/>
                  </a:cubicBezTo>
                  <a:cubicBezTo>
                    <a:pt x="57" y="316"/>
                    <a:pt x="66" y="279"/>
                    <a:pt x="66" y="242"/>
                  </a:cubicBezTo>
                  <a:cubicBezTo>
                    <a:pt x="66" y="158"/>
                    <a:pt x="57" y="84"/>
                    <a:pt x="38"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59" name="Google Shape;2489;p64">
              <a:extLst>
                <a:ext uri="{FF2B5EF4-FFF2-40B4-BE49-F238E27FC236}">
                  <a16:creationId xmlns:a16="http://schemas.microsoft.com/office/drawing/2014/main" id="{8B30DBFB-46A0-4213-B463-077A5B765177}"/>
                </a:ext>
              </a:extLst>
            </p:cNvPr>
            <p:cNvSpPr/>
            <p:nvPr/>
          </p:nvSpPr>
          <p:spPr>
            <a:xfrm>
              <a:off x="3828806" y="2567138"/>
              <a:ext cx="44764" cy="33849"/>
            </a:xfrm>
            <a:custGeom>
              <a:avLst/>
              <a:gdLst/>
              <a:ahLst/>
              <a:cxnLst/>
              <a:rect l="l" t="t" r="r" b="b"/>
              <a:pathLst>
                <a:path w="648" h="490" extrusionOk="0">
                  <a:moveTo>
                    <a:pt x="375" y="0"/>
                  </a:moveTo>
                  <a:cubicBezTo>
                    <a:pt x="205" y="0"/>
                    <a:pt x="0" y="124"/>
                    <a:pt x="34" y="302"/>
                  </a:cubicBezTo>
                  <a:cubicBezTo>
                    <a:pt x="43" y="376"/>
                    <a:pt x="81" y="469"/>
                    <a:pt x="164" y="488"/>
                  </a:cubicBezTo>
                  <a:cubicBezTo>
                    <a:pt x="174" y="489"/>
                    <a:pt x="183" y="489"/>
                    <a:pt x="193" y="489"/>
                  </a:cubicBezTo>
                  <a:cubicBezTo>
                    <a:pt x="259" y="489"/>
                    <a:pt x="328" y="462"/>
                    <a:pt x="369" y="413"/>
                  </a:cubicBezTo>
                  <a:cubicBezTo>
                    <a:pt x="406" y="367"/>
                    <a:pt x="434" y="255"/>
                    <a:pt x="369" y="218"/>
                  </a:cubicBezTo>
                  <a:cubicBezTo>
                    <a:pt x="355" y="208"/>
                    <a:pt x="342" y="204"/>
                    <a:pt x="329" y="204"/>
                  </a:cubicBezTo>
                  <a:cubicBezTo>
                    <a:pt x="278" y="204"/>
                    <a:pt x="233" y="263"/>
                    <a:pt x="211" y="292"/>
                  </a:cubicBezTo>
                  <a:lnTo>
                    <a:pt x="211" y="302"/>
                  </a:lnTo>
                  <a:cubicBezTo>
                    <a:pt x="238" y="267"/>
                    <a:pt x="270" y="228"/>
                    <a:pt x="308" y="228"/>
                  </a:cubicBezTo>
                  <a:cubicBezTo>
                    <a:pt x="321" y="228"/>
                    <a:pt x="336" y="233"/>
                    <a:pt x="350" y="246"/>
                  </a:cubicBezTo>
                  <a:cubicBezTo>
                    <a:pt x="388" y="264"/>
                    <a:pt x="397" y="292"/>
                    <a:pt x="369" y="339"/>
                  </a:cubicBezTo>
                  <a:cubicBezTo>
                    <a:pt x="369" y="367"/>
                    <a:pt x="350" y="404"/>
                    <a:pt x="313" y="413"/>
                  </a:cubicBezTo>
                  <a:cubicBezTo>
                    <a:pt x="286" y="435"/>
                    <a:pt x="252" y="444"/>
                    <a:pt x="220" y="444"/>
                  </a:cubicBezTo>
                  <a:cubicBezTo>
                    <a:pt x="197" y="444"/>
                    <a:pt x="174" y="439"/>
                    <a:pt x="155" y="432"/>
                  </a:cubicBezTo>
                  <a:cubicBezTo>
                    <a:pt x="99" y="376"/>
                    <a:pt x="81" y="302"/>
                    <a:pt x="99" y="227"/>
                  </a:cubicBezTo>
                  <a:cubicBezTo>
                    <a:pt x="118" y="181"/>
                    <a:pt x="164" y="134"/>
                    <a:pt x="220" y="116"/>
                  </a:cubicBezTo>
                  <a:cubicBezTo>
                    <a:pt x="260" y="89"/>
                    <a:pt x="307" y="75"/>
                    <a:pt x="354" y="75"/>
                  </a:cubicBezTo>
                  <a:cubicBezTo>
                    <a:pt x="405" y="75"/>
                    <a:pt x="456" y="91"/>
                    <a:pt x="499" y="125"/>
                  </a:cubicBezTo>
                  <a:cubicBezTo>
                    <a:pt x="527" y="143"/>
                    <a:pt x="546" y="162"/>
                    <a:pt x="564" y="190"/>
                  </a:cubicBezTo>
                  <a:cubicBezTo>
                    <a:pt x="592" y="255"/>
                    <a:pt x="536" y="311"/>
                    <a:pt x="527" y="367"/>
                  </a:cubicBezTo>
                  <a:cubicBezTo>
                    <a:pt x="527" y="380"/>
                    <a:pt x="536" y="393"/>
                    <a:pt x="545" y="393"/>
                  </a:cubicBezTo>
                  <a:cubicBezTo>
                    <a:pt x="549" y="393"/>
                    <a:pt x="552" y="391"/>
                    <a:pt x="555" y="385"/>
                  </a:cubicBezTo>
                  <a:cubicBezTo>
                    <a:pt x="629" y="329"/>
                    <a:pt x="648" y="227"/>
                    <a:pt x="620" y="143"/>
                  </a:cubicBezTo>
                  <a:cubicBezTo>
                    <a:pt x="574" y="78"/>
                    <a:pt x="499" y="23"/>
                    <a:pt x="425" y="4"/>
                  </a:cubicBezTo>
                  <a:cubicBezTo>
                    <a:pt x="409" y="1"/>
                    <a:pt x="392" y="0"/>
                    <a:pt x="375" y="0"/>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0" name="Google Shape;2490;p64">
              <a:extLst>
                <a:ext uri="{FF2B5EF4-FFF2-40B4-BE49-F238E27FC236}">
                  <a16:creationId xmlns:a16="http://schemas.microsoft.com/office/drawing/2014/main" id="{870A0E35-3306-4F24-8346-4E315853DAD3}"/>
                </a:ext>
              </a:extLst>
            </p:cNvPr>
            <p:cNvSpPr/>
            <p:nvPr/>
          </p:nvSpPr>
          <p:spPr>
            <a:xfrm>
              <a:off x="4705416" y="3008413"/>
              <a:ext cx="38616" cy="31846"/>
            </a:xfrm>
            <a:custGeom>
              <a:avLst/>
              <a:gdLst/>
              <a:ahLst/>
              <a:cxnLst/>
              <a:rect l="l" t="t" r="r" b="b"/>
              <a:pathLst>
                <a:path w="559" h="461" extrusionOk="0">
                  <a:moveTo>
                    <a:pt x="387" y="1"/>
                  </a:moveTo>
                  <a:cubicBezTo>
                    <a:pt x="359" y="1"/>
                    <a:pt x="332" y="5"/>
                    <a:pt x="307" y="14"/>
                  </a:cubicBezTo>
                  <a:cubicBezTo>
                    <a:pt x="205" y="32"/>
                    <a:pt x="0" y="125"/>
                    <a:pt x="38" y="265"/>
                  </a:cubicBezTo>
                  <a:cubicBezTo>
                    <a:pt x="49" y="320"/>
                    <a:pt x="88" y="340"/>
                    <a:pt x="132" y="340"/>
                  </a:cubicBezTo>
                  <a:cubicBezTo>
                    <a:pt x="193" y="340"/>
                    <a:pt x="266" y="303"/>
                    <a:pt x="298" y="265"/>
                  </a:cubicBezTo>
                  <a:cubicBezTo>
                    <a:pt x="306" y="257"/>
                    <a:pt x="301" y="244"/>
                    <a:pt x="289" y="244"/>
                  </a:cubicBezTo>
                  <a:cubicBezTo>
                    <a:pt x="286" y="244"/>
                    <a:pt x="283" y="245"/>
                    <a:pt x="279" y="246"/>
                  </a:cubicBezTo>
                  <a:lnTo>
                    <a:pt x="289" y="246"/>
                  </a:lnTo>
                  <a:cubicBezTo>
                    <a:pt x="261" y="268"/>
                    <a:pt x="195" y="303"/>
                    <a:pt x="143" y="303"/>
                  </a:cubicBezTo>
                  <a:cubicBezTo>
                    <a:pt x="107" y="303"/>
                    <a:pt x="79" y="286"/>
                    <a:pt x="75" y="237"/>
                  </a:cubicBezTo>
                  <a:cubicBezTo>
                    <a:pt x="75" y="181"/>
                    <a:pt x="149" y="125"/>
                    <a:pt x="186" y="98"/>
                  </a:cubicBezTo>
                  <a:cubicBezTo>
                    <a:pt x="231" y="75"/>
                    <a:pt x="305" y="47"/>
                    <a:pt x="371" y="47"/>
                  </a:cubicBezTo>
                  <a:cubicBezTo>
                    <a:pt x="416" y="47"/>
                    <a:pt x="458" y="60"/>
                    <a:pt x="484" y="98"/>
                  </a:cubicBezTo>
                  <a:cubicBezTo>
                    <a:pt x="521" y="181"/>
                    <a:pt x="512" y="284"/>
                    <a:pt x="438" y="358"/>
                  </a:cubicBezTo>
                  <a:cubicBezTo>
                    <a:pt x="400" y="386"/>
                    <a:pt x="335" y="377"/>
                    <a:pt x="298" y="414"/>
                  </a:cubicBezTo>
                  <a:cubicBezTo>
                    <a:pt x="279" y="432"/>
                    <a:pt x="298" y="460"/>
                    <a:pt x="326" y="460"/>
                  </a:cubicBezTo>
                  <a:cubicBezTo>
                    <a:pt x="382" y="451"/>
                    <a:pt x="447" y="423"/>
                    <a:pt x="493" y="386"/>
                  </a:cubicBezTo>
                  <a:cubicBezTo>
                    <a:pt x="540" y="330"/>
                    <a:pt x="558" y="256"/>
                    <a:pt x="558" y="191"/>
                  </a:cubicBezTo>
                  <a:cubicBezTo>
                    <a:pt x="549" y="125"/>
                    <a:pt x="531" y="70"/>
                    <a:pt x="484" y="23"/>
                  </a:cubicBezTo>
                  <a:cubicBezTo>
                    <a:pt x="453" y="8"/>
                    <a:pt x="420" y="1"/>
                    <a:pt x="387" y="1"/>
                  </a:cubicBezTo>
                  <a:close/>
                </a:path>
              </a:pathLst>
            </a:custGeom>
            <a:solidFill>
              <a:srgbClr val="B66D6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1" name="Google Shape;2491;p64">
              <a:extLst>
                <a:ext uri="{FF2B5EF4-FFF2-40B4-BE49-F238E27FC236}">
                  <a16:creationId xmlns:a16="http://schemas.microsoft.com/office/drawing/2014/main" id="{B690CBFF-0155-41A7-AD88-F56ED9075734}"/>
                </a:ext>
              </a:extLst>
            </p:cNvPr>
            <p:cNvSpPr/>
            <p:nvPr/>
          </p:nvSpPr>
          <p:spPr>
            <a:xfrm>
              <a:off x="4509025" y="2631727"/>
              <a:ext cx="68458" cy="23694"/>
            </a:xfrm>
            <a:custGeom>
              <a:avLst/>
              <a:gdLst/>
              <a:ahLst/>
              <a:cxnLst/>
              <a:rect l="l" t="t" r="r" b="b"/>
              <a:pathLst>
                <a:path w="991" h="343" extrusionOk="0">
                  <a:moveTo>
                    <a:pt x="964" y="0"/>
                  </a:moveTo>
                  <a:cubicBezTo>
                    <a:pt x="958" y="0"/>
                    <a:pt x="952" y="3"/>
                    <a:pt x="946" y="8"/>
                  </a:cubicBezTo>
                  <a:cubicBezTo>
                    <a:pt x="843" y="195"/>
                    <a:pt x="686" y="262"/>
                    <a:pt x="514" y="262"/>
                  </a:cubicBezTo>
                  <a:cubicBezTo>
                    <a:pt x="362" y="262"/>
                    <a:pt x="198" y="209"/>
                    <a:pt x="54" y="138"/>
                  </a:cubicBezTo>
                  <a:cubicBezTo>
                    <a:pt x="50" y="137"/>
                    <a:pt x="46" y="137"/>
                    <a:pt x="43" y="137"/>
                  </a:cubicBezTo>
                  <a:cubicBezTo>
                    <a:pt x="19" y="137"/>
                    <a:pt x="0" y="161"/>
                    <a:pt x="16" y="185"/>
                  </a:cubicBezTo>
                  <a:cubicBezTo>
                    <a:pt x="140" y="289"/>
                    <a:pt x="297" y="342"/>
                    <a:pt x="450" y="342"/>
                  </a:cubicBezTo>
                  <a:cubicBezTo>
                    <a:pt x="665" y="342"/>
                    <a:pt x="875" y="238"/>
                    <a:pt x="984" y="27"/>
                  </a:cubicBezTo>
                  <a:cubicBezTo>
                    <a:pt x="990" y="14"/>
                    <a:pt x="978" y="0"/>
                    <a:pt x="964" y="0"/>
                  </a:cubicBezTo>
                  <a:close/>
                </a:path>
              </a:pathLst>
            </a:custGeom>
            <a:solidFill>
              <a:srgbClr val="C146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2" name="Google Shape;2492;p64">
              <a:extLst>
                <a:ext uri="{FF2B5EF4-FFF2-40B4-BE49-F238E27FC236}">
                  <a16:creationId xmlns:a16="http://schemas.microsoft.com/office/drawing/2014/main" id="{45F66EE8-F126-4BFA-8C3E-9EDF337DFC17}"/>
                </a:ext>
              </a:extLst>
            </p:cNvPr>
            <p:cNvSpPr/>
            <p:nvPr/>
          </p:nvSpPr>
          <p:spPr>
            <a:xfrm>
              <a:off x="4665558" y="2317763"/>
              <a:ext cx="92567" cy="114466"/>
            </a:xfrm>
            <a:custGeom>
              <a:avLst/>
              <a:gdLst/>
              <a:ahLst/>
              <a:cxnLst/>
              <a:rect l="l" t="t" r="r" b="b"/>
              <a:pathLst>
                <a:path w="1340" h="1657" extrusionOk="0">
                  <a:moveTo>
                    <a:pt x="644" y="0"/>
                  </a:moveTo>
                  <a:cubicBezTo>
                    <a:pt x="529" y="0"/>
                    <a:pt x="415" y="47"/>
                    <a:pt x="317" y="145"/>
                  </a:cubicBezTo>
                  <a:cubicBezTo>
                    <a:pt x="47" y="396"/>
                    <a:pt x="1" y="917"/>
                    <a:pt x="196" y="1289"/>
                  </a:cubicBezTo>
                  <a:cubicBezTo>
                    <a:pt x="318" y="1527"/>
                    <a:pt x="509" y="1657"/>
                    <a:pt x="701" y="1657"/>
                  </a:cubicBezTo>
                  <a:cubicBezTo>
                    <a:pt x="816" y="1657"/>
                    <a:pt x="932" y="1610"/>
                    <a:pt x="1033" y="1512"/>
                  </a:cubicBezTo>
                  <a:cubicBezTo>
                    <a:pt x="1294" y="1261"/>
                    <a:pt x="1340" y="740"/>
                    <a:pt x="1145" y="359"/>
                  </a:cubicBezTo>
                  <a:cubicBezTo>
                    <a:pt x="1023" y="128"/>
                    <a:pt x="833" y="0"/>
                    <a:pt x="644" y="0"/>
                  </a:cubicBezTo>
                  <a:close/>
                </a:path>
              </a:pathLst>
            </a:custGeom>
            <a:solidFill>
              <a:srgbClr val="E066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3" name="Google Shape;2493;p64">
              <a:extLst>
                <a:ext uri="{FF2B5EF4-FFF2-40B4-BE49-F238E27FC236}">
                  <a16:creationId xmlns:a16="http://schemas.microsoft.com/office/drawing/2014/main" id="{0542F50D-1EFB-4973-B13D-3230B5D08A23}"/>
                </a:ext>
              </a:extLst>
            </p:cNvPr>
            <p:cNvSpPr/>
            <p:nvPr/>
          </p:nvSpPr>
          <p:spPr>
            <a:xfrm>
              <a:off x="4655956" y="2249928"/>
              <a:ext cx="43728" cy="54780"/>
            </a:xfrm>
            <a:custGeom>
              <a:avLst/>
              <a:gdLst/>
              <a:ahLst/>
              <a:cxnLst/>
              <a:rect l="l" t="t" r="r" b="b"/>
              <a:pathLst>
                <a:path w="633" h="793" extrusionOk="0">
                  <a:moveTo>
                    <a:pt x="305" y="1"/>
                  </a:moveTo>
                  <a:cubicBezTo>
                    <a:pt x="296" y="1"/>
                    <a:pt x="288" y="1"/>
                    <a:pt x="279" y="2"/>
                  </a:cubicBezTo>
                  <a:cubicBezTo>
                    <a:pt x="121" y="11"/>
                    <a:pt x="0" y="197"/>
                    <a:pt x="19" y="421"/>
                  </a:cubicBezTo>
                  <a:cubicBezTo>
                    <a:pt x="46" y="637"/>
                    <a:pt x="187" y="793"/>
                    <a:pt x="341" y="793"/>
                  </a:cubicBezTo>
                  <a:cubicBezTo>
                    <a:pt x="345" y="793"/>
                    <a:pt x="349" y="793"/>
                    <a:pt x="354" y="793"/>
                  </a:cubicBezTo>
                  <a:cubicBezTo>
                    <a:pt x="512" y="774"/>
                    <a:pt x="633" y="588"/>
                    <a:pt x="605" y="365"/>
                  </a:cubicBezTo>
                  <a:cubicBezTo>
                    <a:pt x="587" y="154"/>
                    <a:pt x="453" y="1"/>
                    <a:pt x="305" y="1"/>
                  </a:cubicBezTo>
                  <a:close/>
                </a:path>
              </a:pathLst>
            </a:custGeom>
            <a:solidFill>
              <a:srgbClr val="2A222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4" name="Google Shape;2494;p64">
              <a:extLst>
                <a:ext uri="{FF2B5EF4-FFF2-40B4-BE49-F238E27FC236}">
                  <a16:creationId xmlns:a16="http://schemas.microsoft.com/office/drawing/2014/main" id="{3FB4BB8D-D707-431A-ABD5-3AC1170E8833}"/>
                </a:ext>
              </a:extLst>
            </p:cNvPr>
            <p:cNvSpPr/>
            <p:nvPr/>
          </p:nvSpPr>
          <p:spPr>
            <a:xfrm>
              <a:off x="4494726" y="2243503"/>
              <a:ext cx="45662" cy="54919"/>
            </a:xfrm>
            <a:custGeom>
              <a:avLst/>
              <a:gdLst/>
              <a:ahLst/>
              <a:cxnLst/>
              <a:rect l="l" t="t" r="r" b="b"/>
              <a:pathLst>
                <a:path w="661" h="795" extrusionOk="0">
                  <a:moveTo>
                    <a:pt x="356" y="1"/>
                  </a:moveTo>
                  <a:cubicBezTo>
                    <a:pt x="207" y="1"/>
                    <a:pt x="64" y="153"/>
                    <a:pt x="38" y="355"/>
                  </a:cubicBezTo>
                  <a:cubicBezTo>
                    <a:pt x="0" y="569"/>
                    <a:pt x="103" y="774"/>
                    <a:pt x="270" y="793"/>
                  </a:cubicBezTo>
                  <a:cubicBezTo>
                    <a:pt x="279" y="794"/>
                    <a:pt x="288" y="794"/>
                    <a:pt x="297" y="794"/>
                  </a:cubicBezTo>
                  <a:cubicBezTo>
                    <a:pt x="446" y="794"/>
                    <a:pt x="588" y="650"/>
                    <a:pt x="623" y="439"/>
                  </a:cubicBezTo>
                  <a:cubicBezTo>
                    <a:pt x="661" y="225"/>
                    <a:pt x="540" y="30"/>
                    <a:pt x="382" y="2"/>
                  </a:cubicBezTo>
                  <a:cubicBezTo>
                    <a:pt x="373" y="1"/>
                    <a:pt x="365" y="1"/>
                    <a:pt x="356" y="1"/>
                  </a:cubicBezTo>
                  <a:close/>
                </a:path>
              </a:pathLst>
            </a:custGeom>
            <a:solidFill>
              <a:srgbClr val="2A222D"/>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5" name="Google Shape;2495;p64">
              <a:extLst>
                <a:ext uri="{FF2B5EF4-FFF2-40B4-BE49-F238E27FC236}">
                  <a16:creationId xmlns:a16="http://schemas.microsoft.com/office/drawing/2014/main" id="{4154E8ED-E132-40F4-8220-6B32935233F5}"/>
                </a:ext>
              </a:extLst>
            </p:cNvPr>
            <p:cNvSpPr/>
            <p:nvPr/>
          </p:nvSpPr>
          <p:spPr>
            <a:xfrm>
              <a:off x="4582111" y="2308092"/>
              <a:ext cx="66179" cy="52224"/>
            </a:xfrm>
            <a:custGeom>
              <a:avLst/>
              <a:gdLst/>
              <a:ahLst/>
              <a:cxnLst/>
              <a:rect l="l" t="t" r="r" b="b"/>
              <a:pathLst>
                <a:path w="958" h="756" extrusionOk="0">
                  <a:moveTo>
                    <a:pt x="711" y="1"/>
                  </a:moveTo>
                  <a:cubicBezTo>
                    <a:pt x="636" y="1"/>
                    <a:pt x="557" y="26"/>
                    <a:pt x="484" y="62"/>
                  </a:cubicBezTo>
                  <a:cubicBezTo>
                    <a:pt x="344" y="155"/>
                    <a:pt x="177" y="202"/>
                    <a:pt x="0" y="220"/>
                  </a:cubicBezTo>
                  <a:cubicBezTo>
                    <a:pt x="52" y="231"/>
                    <a:pt x="104" y="236"/>
                    <a:pt x="156" y="236"/>
                  </a:cubicBezTo>
                  <a:cubicBezTo>
                    <a:pt x="284" y="236"/>
                    <a:pt x="412" y="205"/>
                    <a:pt x="530" y="146"/>
                  </a:cubicBezTo>
                  <a:cubicBezTo>
                    <a:pt x="573" y="121"/>
                    <a:pt x="621" y="109"/>
                    <a:pt x="670" y="109"/>
                  </a:cubicBezTo>
                  <a:cubicBezTo>
                    <a:pt x="694" y="109"/>
                    <a:pt x="719" y="112"/>
                    <a:pt x="744" y="118"/>
                  </a:cubicBezTo>
                  <a:cubicBezTo>
                    <a:pt x="809" y="137"/>
                    <a:pt x="846" y="202"/>
                    <a:pt x="846" y="267"/>
                  </a:cubicBezTo>
                  <a:cubicBezTo>
                    <a:pt x="846" y="341"/>
                    <a:pt x="818" y="406"/>
                    <a:pt x="763" y="462"/>
                  </a:cubicBezTo>
                  <a:cubicBezTo>
                    <a:pt x="716" y="527"/>
                    <a:pt x="651" y="583"/>
                    <a:pt x="577" y="620"/>
                  </a:cubicBezTo>
                  <a:cubicBezTo>
                    <a:pt x="466" y="675"/>
                    <a:pt x="340" y="705"/>
                    <a:pt x="213" y="705"/>
                  </a:cubicBezTo>
                  <a:cubicBezTo>
                    <a:pt x="170" y="705"/>
                    <a:pt x="126" y="702"/>
                    <a:pt x="84" y="694"/>
                  </a:cubicBezTo>
                  <a:lnTo>
                    <a:pt x="84" y="694"/>
                  </a:lnTo>
                  <a:cubicBezTo>
                    <a:pt x="173" y="734"/>
                    <a:pt x="269" y="755"/>
                    <a:pt x="367" y="755"/>
                  </a:cubicBezTo>
                  <a:cubicBezTo>
                    <a:pt x="453" y="755"/>
                    <a:pt x="540" y="739"/>
                    <a:pt x="623" y="704"/>
                  </a:cubicBezTo>
                  <a:cubicBezTo>
                    <a:pt x="707" y="667"/>
                    <a:pt x="790" y="611"/>
                    <a:pt x="856" y="536"/>
                  </a:cubicBezTo>
                  <a:cubicBezTo>
                    <a:pt x="921" y="462"/>
                    <a:pt x="958" y="360"/>
                    <a:pt x="958" y="257"/>
                  </a:cubicBezTo>
                  <a:cubicBezTo>
                    <a:pt x="958" y="211"/>
                    <a:pt x="939" y="155"/>
                    <a:pt x="911" y="109"/>
                  </a:cubicBezTo>
                  <a:cubicBezTo>
                    <a:pt x="883" y="62"/>
                    <a:pt x="828" y="25"/>
                    <a:pt x="772" y="6"/>
                  </a:cubicBezTo>
                  <a:cubicBezTo>
                    <a:pt x="752" y="2"/>
                    <a:pt x="732" y="1"/>
                    <a:pt x="711" y="1"/>
                  </a:cubicBezTo>
                  <a:close/>
                </a:path>
              </a:pathLst>
            </a:custGeom>
            <a:solidFill>
              <a:srgbClr val="1E1E1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6" name="Google Shape;2496;p64">
              <a:extLst>
                <a:ext uri="{FF2B5EF4-FFF2-40B4-BE49-F238E27FC236}">
                  <a16:creationId xmlns:a16="http://schemas.microsoft.com/office/drawing/2014/main" id="{825BC41D-0DE9-4EA1-A23E-776B60920244}"/>
                </a:ext>
              </a:extLst>
            </p:cNvPr>
            <p:cNvSpPr/>
            <p:nvPr/>
          </p:nvSpPr>
          <p:spPr>
            <a:xfrm>
              <a:off x="4321269" y="2274934"/>
              <a:ext cx="138022" cy="115087"/>
            </a:xfrm>
            <a:custGeom>
              <a:avLst/>
              <a:gdLst/>
              <a:ahLst/>
              <a:cxnLst/>
              <a:rect l="l" t="t" r="r" b="b"/>
              <a:pathLst>
                <a:path w="1998" h="1666" extrusionOk="0">
                  <a:moveTo>
                    <a:pt x="1089" y="1"/>
                  </a:moveTo>
                  <a:cubicBezTo>
                    <a:pt x="1043" y="1"/>
                    <a:pt x="996" y="4"/>
                    <a:pt x="949" y="12"/>
                  </a:cubicBezTo>
                  <a:cubicBezTo>
                    <a:pt x="214" y="133"/>
                    <a:pt x="1" y="1072"/>
                    <a:pt x="605" y="1509"/>
                  </a:cubicBezTo>
                  <a:cubicBezTo>
                    <a:pt x="757" y="1617"/>
                    <a:pt x="923" y="1665"/>
                    <a:pt x="1084" y="1665"/>
                  </a:cubicBezTo>
                  <a:cubicBezTo>
                    <a:pt x="1562" y="1665"/>
                    <a:pt x="1997" y="1240"/>
                    <a:pt x="1907" y="691"/>
                  </a:cubicBezTo>
                  <a:cubicBezTo>
                    <a:pt x="1840" y="282"/>
                    <a:pt x="1489" y="1"/>
                    <a:pt x="1089" y="1"/>
                  </a:cubicBezTo>
                  <a:close/>
                </a:path>
              </a:pathLst>
            </a:custGeom>
            <a:solidFill>
              <a:srgbClr val="E06666"/>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7" name="Google Shape;2497;p64">
              <a:extLst>
                <a:ext uri="{FF2B5EF4-FFF2-40B4-BE49-F238E27FC236}">
                  <a16:creationId xmlns:a16="http://schemas.microsoft.com/office/drawing/2014/main" id="{2B828E0D-A42D-4B09-B0B9-3E525582F881}"/>
                </a:ext>
              </a:extLst>
            </p:cNvPr>
            <p:cNvSpPr/>
            <p:nvPr/>
          </p:nvSpPr>
          <p:spPr>
            <a:xfrm>
              <a:off x="1919588" y="3990300"/>
              <a:ext cx="5075100" cy="5075100"/>
            </a:xfrm>
            <a:prstGeom prst="ellipse">
              <a:avLst/>
            </a:pr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68" name="Google Shape;2498;p64">
              <a:extLst>
                <a:ext uri="{FF2B5EF4-FFF2-40B4-BE49-F238E27FC236}">
                  <a16:creationId xmlns:a16="http://schemas.microsoft.com/office/drawing/2014/main" id="{529D2E7B-11DA-4AE3-B47F-77826A7CDF5E}"/>
                </a:ext>
              </a:extLst>
            </p:cNvPr>
            <p:cNvSpPr/>
            <p:nvPr/>
          </p:nvSpPr>
          <p:spPr>
            <a:xfrm>
              <a:off x="2082638" y="4295300"/>
              <a:ext cx="4749000" cy="4749000"/>
            </a:xfrm>
            <a:prstGeom prst="ellipse">
              <a:avLst/>
            </a:pr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469" name="Google Shape;2499;p64">
              <a:extLst>
                <a:ext uri="{FF2B5EF4-FFF2-40B4-BE49-F238E27FC236}">
                  <a16:creationId xmlns:a16="http://schemas.microsoft.com/office/drawing/2014/main" id="{7F55D9CD-6553-409C-8129-123BB6F3DFEC}"/>
                </a:ext>
              </a:extLst>
            </p:cNvPr>
            <p:cNvGrpSpPr/>
            <p:nvPr/>
          </p:nvGrpSpPr>
          <p:grpSpPr>
            <a:xfrm>
              <a:off x="2411446" y="3785965"/>
              <a:ext cx="3735993" cy="1390283"/>
              <a:chOff x="2411446" y="3785965"/>
              <a:chExt cx="3735993" cy="1390283"/>
            </a:xfrm>
          </p:grpSpPr>
          <p:sp>
            <p:nvSpPr>
              <p:cNvPr id="470" name="Google Shape;2500;p64">
                <a:extLst>
                  <a:ext uri="{FF2B5EF4-FFF2-40B4-BE49-F238E27FC236}">
                    <a16:creationId xmlns:a16="http://schemas.microsoft.com/office/drawing/2014/main" id="{359E6818-9126-42ED-B6A9-EE4036912D86}"/>
                  </a:ext>
                </a:extLst>
              </p:cNvPr>
              <p:cNvSpPr/>
              <p:nvPr/>
            </p:nvSpPr>
            <p:spPr>
              <a:xfrm>
                <a:off x="2776321" y="3785965"/>
                <a:ext cx="379111" cy="457171"/>
              </a:xfrm>
              <a:custGeom>
                <a:avLst/>
                <a:gdLst/>
                <a:ahLst/>
                <a:cxnLst/>
                <a:rect l="l" t="t" r="r" b="b"/>
                <a:pathLst>
                  <a:path w="5488" h="6618" extrusionOk="0">
                    <a:moveTo>
                      <a:pt x="4771" y="1"/>
                    </a:moveTo>
                    <a:cubicBezTo>
                      <a:pt x="3860" y="1265"/>
                      <a:pt x="4148" y="3311"/>
                      <a:pt x="4092" y="4799"/>
                    </a:cubicBezTo>
                    <a:cubicBezTo>
                      <a:pt x="3931" y="3865"/>
                      <a:pt x="3084" y="658"/>
                      <a:pt x="1820" y="658"/>
                    </a:cubicBezTo>
                    <a:cubicBezTo>
                      <a:pt x="1775" y="658"/>
                      <a:pt x="1730" y="662"/>
                      <a:pt x="1684" y="670"/>
                    </a:cubicBezTo>
                    <a:cubicBezTo>
                      <a:pt x="1414" y="2000"/>
                      <a:pt x="2484" y="3386"/>
                      <a:pt x="2837" y="4613"/>
                    </a:cubicBezTo>
                    <a:cubicBezTo>
                      <a:pt x="2505" y="4368"/>
                      <a:pt x="1864" y="3760"/>
                      <a:pt x="1348" y="3760"/>
                    </a:cubicBezTo>
                    <a:cubicBezTo>
                      <a:pt x="1257" y="3760"/>
                      <a:pt x="1170" y="3779"/>
                      <a:pt x="1089" y="3823"/>
                    </a:cubicBezTo>
                    <a:cubicBezTo>
                      <a:pt x="1182" y="4223"/>
                      <a:pt x="1610" y="4464"/>
                      <a:pt x="1944" y="4660"/>
                    </a:cubicBezTo>
                    <a:cubicBezTo>
                      <a:pt x="1563" y="4569"/>
                      <a:pt x="1003" y="4254"/>
                      <a:pt x="537" y="4254"/>
                    </a:cubicBezTo>
                    <a:cubicBezTo>
                      <a:pt x="332" y="4254"/>
                      <a:pt x="146" y="4315"/>
                      <a:pt x="1" y="4483"/>
                    </a:cubicBezTo>
                    <a:cubicBezTo>
                      <a:pt x="233" y="5311"/>
                      <a:pt x="1619" y="5748"/>
                      <a:pt x="2298" y="6157"/>
                    </a:cubicBezTo>
                    <a:cubicBezTo>
                      <a:pt x="2577" y="6330"/>
                      <a:pt x="3088" y="6617"/>
                      <a:pt x="3682" y="6617"/>
                    </a:cubicBezTo>
                    <a:cubicBezTo>
                      <a:pt x="4076" y="6617"/>
                      <a:pt x="4506" y="6491"/>
                      <a:pt x="4929" y="6120"/>
                    </a:cubicBezTo>
                    <a:cubicBezTo>
                      <a:pt x="5115" y="5469"/>
                      <a:pt x="5134" y="4697"/>
                      <a:pt x="5162" y="4027"/>
                    </a:cubicBezTo>
                    <a:cubicBezTo>
                      <a:pt x="5208" y="2883"/>
                      <a:pt x="5487" y="996"/>
                      <a:pt x="4771"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1" name="Google Shape;2501;p64">
                <a:extLst>
                  <a:ext uri="{FF2B5EF4-FFF2-40B4-BE49-F238E27FC236}">
                    <a16:creationId xmlns:a16="http://schemas.microsoft.com/office/drawing/2014/main" id="{7123F8E3-6429-4B4D-9418-076047810FAC}"/>
                  </a:ext>
                </a:extLst>
              </p:cNvPr>
              <p:cNvSpPr/>
              <p:nvPr/>
            </p:nvSpPr>
            <p:spPr>
              <a:xfrm>
                <a:off x="3298764" y="4140691"/>
                <a:ext cx="162614" cy="227757"/>
              </a:xfrm>
              <a:custGeom>
                <a:avLst/>
                <a:gdLst/>
                <a:ahLst/>
                <a:cxnLst/>
                <a:rect l="l" t="t" r="r" b="b"/>
                <a:pathLst>
                  <a:path w="2354" h="3297" extrusionOk="0">
                    <a:moveTo>
                      <a:pt x="313" y="1644"/>
                    </a:moveTo>
                    <a:cubicBezTo>
                      <a:pt x="317" y="1644"/>
                      <a:pt x="334" y="1654"/>
                      <a:pt x="370" y="1679"/>
                    </a:cubicBezTo>
                    <a:cubicBezTo>
                      <a:pt x="488" y="1763"/>
                      <a:pt x="591" y="1870"/>
                      <a:pt x="699" y="1966"/>
                    </a:cubicBezTo>
                    <a:lnTo>
                      <a:pt x="699" y="1966"/>
                    </a:lnTo>
                    <a:cubicBezTo>
                      <a:pt x="663" y="1938"/>
                      <a:pt x="628" y="1911"/>
                      <a:pt x="593" y="1884"/>
                    </a:cubicBezTo>
                    <a:cubicBezTo>
                      <a:pt x="570" y="1868"/>
                      <a:pt x="294" y="1644"/>
                      <a:pt x="313" y="1644"/>
                    </a:cubicBezTo>
                    <a:close/>
                    <a:moveTo>
                      <a:pt x="1527" y="0"/>
                    </a:moveTo>
                    <a:cubicBezTo>
                      <a:pt x="1474" y="0"/>
                      <a:pt x="1427" y="35"/>
                      <a:pt x="1412" y="89"/>
                    </a:cubicBezTo>
                    <a:cubicBezTo>
                      <a:pt x="1337" y="489"/>
                      <a:pt x="1458" y="916"/>
                      <a:pt x="1458" y="1326"/>
                    </a:cubicBezTo>
                    <a:cubicBezTo>
                      <a:pt x="1458" y="1688"/>
                      <a:pt x="1477" y="2050"/>
                      <a:pt x="1516" y="2409"/>
                    </a:cubicBezTo>
                    <a:lnTo>
                      <a:pt x="1516" y="2409"/>
                    </a:lnTo>
                    <a:cubicBezTo>
                      <a:pt x="1513" y="2424"/>
                      <a:pt x="1510" y="2438"/>
                      <a:pt x="1507" y="2452"/>
                    </a:cubicBezTo>
                    <a:lnTo>
                      <a:pt x="1507" y="2452"/>
                    </a:lnTo>
                    <a:cubicBezTo>
                      <a:pt x="1292" y="2251"/>
                      <a:pt x="1071" y="2060"/>
                      <a:pt x="835" y="1884"/>
                    </a:cubicBezTo>
                    <a:cubicBezTo>
                      <a:pt x="593" y="1679"/>
                      <a:pt x="407" y="1446"/>
                      <a:pt x="100" y="1344"/>
                    </a:cubicBezTo>
                    <a:cubicBezTo>
                      <a:pt x="92" y="1341"/>
                      <a:pt x="84" y="1340"/>
                      <a:pt x="76" y="1340"/>
                    </a:cubicBezTo>
                    <a:cubicBezTo>
                      <a:pt x="32" y="1340"/>
                      <a:pt x="1" y="1381"/>
                      <a:pt x="17" y="1428"/>
                    </a:cubicBezTo>
                    <a:cubicBezTo>
                      <a:pt x="72" y="1725"/>
                      <a:pt x="407" y="1911"/>
                      <a:pt x="630" y="2079"/>
                    </a:cubicBezTo>
                    <a:cubicBezTo>
                      <a:pt x="851" y="2240"/>
                      <a:pt x="1082" y="2391"/>
                      <a:pt x="1312" y="2545"/>
                    </a:cubicBezTo>
                    <a:lnTo>
                      <a:pt x="1312" y="2545"/>
                    </a:lnTo>
                    <a:cubicBezTo>
                      <a:pt x="1315" y="2561"/>
                      <a:pt x="1323" y="2576"/>
                      <a:pt x="1337" y="2590"/>
                    </a:cubicBezTo>
                    <a:cubicBezTo>
                      <a:pt x="1384" y="2646"/>
                      <a:pt x="1412" y="2720"/>
                      <a:pt x="1421" y="2804"/>
                    </a:cubicBezTo>
                    <a:cubicBezTo>
                      <a:pt x="1433" y="2905"/>
                      <a:pt x="1510" y="2950"/>
                      <a:pt x="1594" y="2950"/>
                    </a:cubicBezTo>
                    <a:cubicBezTo>
                      <a:pt x="1642" y="2950"/>
                      <a:pt x="1692" y="2935"/>
                      <a:pt x="1733" y="2908"/>
                    </a:cubicBezTo>
                    <a:lnTo>
                      <a:pt x="1733" y="2908"/>
                    </a:lnTo>
                    <a:cubicBezTo>
                      <a:pt x="1754" y="2903"/>
                      <a:pt x="1774" y="2893"/>
                      <a:pt x="1788" y="2876"/>
                    </a:cubicBezTo>
                    <a:lnTo>
                      <a:pt x="1788" y="2876"/>
                    </a:lnTo>
                    <a:cubicBezTo>
                      <a:pt x="1965" y="3005"/>
                      <a:pt x="2136" y="3140"/>
                      <a:pt x="2295" y="3288"/>
                    </a:cubicBezTo>
                    <a:cubicBezTo>
                      <a:pt x="2299" y="3294"/>
                      <a:pt x="2305" y="3296"/>
                      <a:pt x="2310" y="3296"/>
                    </a:cubicBezTo>
                    <a:cubicBezTo>
                      <a:pt x="2331" y="3296"/>
                      <a:pt x="2354" y="3265"/>
                      <a:pt x="2332" y="3251"/>
                    </a:cubicBezTo>
                    <a:cubicBezTo>
                      <a:pt x="2170" y="3088"/>
                      <a:pt x="1995" y="2938"/>
                      <a:pt x="1815" y="2795"/>
                    </a:cubicBezTo>
                    <a:lnTo>
                      <a:pt x="1815" y="2795"/>
                    </a:lnTo>
                    <a:cubicBezTo>
                      <a:pt x="1819" y="2780"/>
                      <a:pt x="1821" y="2765"/>
                      <a:pt x="1821" y="2748"/>
                    </a:cubicBezTo>
                    <a:cubicBezTo>
                      <a:pt x="1802" y="2116"/>
                      <a:pt x="1830" y="1493"/>
                      <a:pt x="1821" y="861"/>
                    </a:cubicBezTo>
                    <a:cubicBezTo>
                      <a:pt x="1811" y="647"/>
                      <a:pt x="1867" y="70"/>
                      <a:pt x="1560" y="5"/>
                    </a:cubicBezTo>
                    <a:cubicBezTo>
                      <a:pt x="1549" y="2"/>
                      <a:pt x="1538" y="0"/>
                      <a:pt x="152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2" name="Google Shape;2502;p64">
                <a:extLst>
                  <a:ext uri="{FF2B5EF4-FFF2-40B4-BE49-F238E27FC236}">
                    <a16:creationId xmlns:a16="http://schemas.microsoft.com/office/drawing/2014/main" id="{223A1B39-8EE8-492C-8EDD-8C7E690C1F83}"/>
                  </a:ext>
                </a:extLst>
              </p:cNvPr>
              <p:cNvSpPr/>
              <p:nvPr/>
            </p:nvSpPr>
            <p:spPr>
              <a:xfrm>
                <a:off x="3311543" y="4239819"/>
                <a:ext cx="133601" cy="135880"/>
              </a:xfrm>
              <a:custGeom>
                <a:avLst/>
                <a:gdLst/>
                <a:ahLst/>
                <a:cxnLst/>
                <a:rect l="l" t="t" r="r" b="b"/>
                <a:pathLst>
                  <a:path w="1934" h="1967" extrusionOk="0">
                    <a:moveTo>
                      <a:pt x="628" y="639"/>
                    </a:moveTo>
                    <a:cubicBezTo>
                      <a:pt x="773" y="786"/>
                      <a:pt x="909" y="943"/>
                      <a:pt x="1036" y="1109"/>
                    </a:cubicBezTo>
                    <a:lnTo>
                      <a:pt x="1036" y="1109"/>
                    </a:lnTo>
                    <a:cubicBezTo>
                      <a:pt x="882" y="958"/>
                      <a:pt x="745" y="780"/>
                      <a:pt x="628" y="639"/>
                    </a:cubicBezTo>
                    <a:close/>
                    <a:moveTo>
                      <a:pt x="77" y="1"/>
                    </a:moveTo>
                    <a:cubicBezTo>
                      <a:pt x="35" y="1"/>
                      <a:pt x="1" y="51"/>
                      <a:pt x="8" y="95"/>
                    </a:cubicBezTo>
                    <a:cubicBezTo>
                      <a:pt x="36" y="318"/>
                      <a:pt x="380" y="569"/>
                      <a:pt x="520" y="737"/>
                    </a:cubicBezTo>
                    <a:cubicBezTo>
                      <a:pt x="696" y="935"/>
                      <a:pt x="970" y="1284"/>
                      <a:pt x="1266" y="1413"/>
                    </a:cubicBezTo>
                    <a:lnTo>
                      <a:pt x="1266" y="1413"/>
                    </a:lnTo>
                    <a:cubicBezTo>
                      <a:pt x="1296" y="1454"/>
                      <a:pt x="1326" y="1495"/>
                      <a:pt x="1357" y="1537"/>
                    </a:cubicBezTo>
                    <a:cubicBezTo>
                      <a:pt x="1459" y="1676"/>
                      <a:pt x="1626" y="1788"/>
                      <a:pt x="1719" y="1927"/>
                    </a:cubicBezTo>
                    <a:cubicBezTo>
                      <a:pt x="1732" y="1953"/>
                      <a:pt x="1763" y="1967"/>
                      <a:pt x="1794" y="1967"/>
                    </a:cubicBezTo>
                    <a:cubicBezTo>
                      <a:pt x="1829" y="1967"/>
                      <a:pt x="1863" y="1948"/>
                      <a:pt x="1868" y="1909"/>
                    </a:cubicBezTo>
                    <a:cubicBezTo>
                      <a:pt x="1933" y="1527"/>
                      <a:pt x="1533" y="1239"/>
                      <a:pt x="1282" y="1007"/>
                    </a:cubicBezTo>
                    <a:cubicBezTo>
                      <a:pt x="920" y="644"/>
                      <a:pt x="529" y="309"/>
                      <a:pt x="111" y="11"/>
                    </a:cubicBezTo>
                    <a:cubicBezTo>
                      <a:pt x="99" y="4"/>
                      <a:pt x="88" y="1"/>
                      <a:pt x="7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3" name="Google Shape;2503;p64">
                <a:extLst>
                  <a:ext uri="{FF2B5EF4-FFF2-40B4-BE49-F238E27FC236}">
                    <a16:creationId xmlns:a16="http://schemas.microsoft.com/office/drawing/2014/main" id="{6EE112DB-9D88-4134-BBF6-97EE3D7CB5BF}"/>
                  </a:ext>
                </a:extLst>
              </p:cNvPr>
              <p:cNvSpPr/>
              <p:nvPr/>
            </p:nvSpPr>
            <p:spPr>
              <a:xfrm>
                <a:off x="4200519" y="4234977"/>
                <a:ext cx="10362" cy="7806"/>
              </a:xfrm>
              <a:custGeom>
                <a:avLst/>
                <a:gdLst/>
                <a:ahLst/>
                <a:cxnLst/>
                <a:rect l="l" t="t" r="r" b="b"/>
                <a:pathLst>
                  <a:path w="150" h="113" extrusionOk="0">
                    <a:moveTo>
                      <a:pt x="75" y="1"/>
                    </a:moveTo>
                    <a:cubicBezTo>
                      <a:pt x="0" y="1"/>
                      <a:pt x="0" y="112"/>
                      <a:pt x="75" y="112"/>
                    </a:cubicBezTo>
                    <a:cubicBezTo>
                      <a:pt x="149" y="112"/>
                      <a:pt x="149" y="1"/>
                      <a:pt x="75" y="1"/>
                    </a:cubicBezTo>
                    <a:close/>
                  </a:path>
                </a:pathLst>
              </a:custGeom>
              <a:solidFill>
                <a:srgbClr val="19342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4" name="Google Shape;2504;p64">
                <a:extLst>
                  <a:ext uri="{FF2B5EF4-FFF2-40B4-BE49-F238E27FC236}">
                    <a16:creationId xmlns:a16="http://schemas.microsoft.com/office/drawing/2014/main" id="{F1F0CC3D-5CC4-46B6-9832-259E75D6A755}"/>
                  </a:ext>
                </a:extLst>
              </p:cNvPr>
              <p:cNvSpPr/>
              <p:nvPr/>
            </p:nvSpPr>
            <p:spPr>
              <a:xfrm>
                <a:off x="4137381" y="4086112"/>
                <a:ext cx="131252" cy="165654"/>
              </a:xfrm>
              <a:custGeom>
                <a:avLst/>
                <a:gdLst/>
                <a:ahLst/>
                <a:cxnLst/>
                <a:rect l="l" t="t" r="r" b="b"/>
                <a:pathLst>
                  <a:path w="1900" h="2398" extrusionOk="0">
                    <a:moveTo>
                      <a:pt x="1530" y="350"/>
                    </a:moveTo>
                    <a:cubicBezTo>
                      <a:pt x="1517" y="725"/>
                      <a:pt x="1282" y="1146"/>
                      <a:pt x="1035" y="1393"/>
                    </a:cubicBezTo>
                    <a:cubicBezTo>
                      <a:pt x="987" y="1441"/>
                      <a:pt x="935" y="1485"/>
                      <a:pt x="882" y="1527"/>
                    </a:cubicBezTo>
                    <a:lnTo>
                      <a:pt x="882" y="1527"/>
                    </a:lnTo>
                    <a:cubicBezTo>
                      <a:pt x="953" y="1328"/>
                      <a:pt x="1060" y="1141"/>
                      <a:pt x="1175" y="956"/>
                    </a:cubicBezTo>
                    <a:cubicBezTo>
                      <a:pt x="1278" y="784"/>
                      <a:pt x="1391" y="540"/>
                      <a:pt x="1530" y="350"/>
                    </a:cubicBezTo>
                    <a:close/>
                    <a:moveTo>
                      <a:pt x="1609" y="1"/>
                    </a:moveTo>
                    <a:cubicBezTo>
                      <a:pt x="1583" y="1"/>
                      <a:pt x="1558" y="9"/>
                      <a:pt x="1537" y="26"/>
                    </a:cubicBezTo>
                    <a:cubicBezTo>
                      <a:pt x="1286" y="250"/>
                      <a:pt x="1091" y="687"/>
                      <a:pt x="933" y="975"/>
                    </a:cubicBezTo>
                    <a:cubicBezTo>
                      <a:pt x="785" y="1258"/>
                      <a:pt x="681" y="1452"/>
                      <a:pt x="638" y="1699"/>
                    </a:cubicBezTo>
                    <a:lnTo>
                      <a:pt x="638" y="1699"/>
                    </a:lnTo>
                    <a:cubicBezTo>
                      <a:pt x="636" y="1700"/>
                      <a:pt x="634" y="1701"/>
                      <a:pt x="632" y="1703"/>
                    </a:cubicBezTo>
                    <a:lnTo>
                      <a:pt x="632" y="1703"/>
                    </a:lnTo>
                    <a:cubicBezTo>
                      <a:pt x="613" y="1677"/>
                      <a:pt x="594" y="1650"/>
                      <a:pt x="577" y="1622"/>
                    </a:cubicBezTo>
                    <a:lnTo>
                      <a:pt x="577" y="1622"/>
                    </a:lnTo>
                    <a:cubicBezTo>
                      <a:pt x="485" y="1277"/>
                      <a:pt x="499" y="883"/>
                      <a:pt x="254" y="612"/>
                    </a:cubicBezTo>
                    <a:cubicBezTo>
                      <a:pt x="238" y="599"/>
                      <a:pt x="219" y="593"/>
                      <a:pt x="200" y="593"/>
                    </a:cubicBezTo>
                    <a:cubicBezTo>
                      <a:pt x="167" y="593"/>
                      <a:pt x="136" y="613"/>
                      <a:pt x="124" y="649"/>
                    </a:cubicBezTo>
                    <a:cubicBezTo>
                      <a:pt x="0" y="975"/>
                      <a:pt x="104" y="1519"/>
                      <a:pt x="350" y="1906"/>
                    </a:cubicBezTo>
                    <a:lnTo>
                      <a:pt x="350" y="1906"/>
                    </a:lnTo>
                    <a:cubicBezTo>
                      <a:pt x="285" y="1959"/>
                      <a:pt x="225" y="2017"/>
                      <a:pt x="170" y="2081"/>
                    </a:cubicBezTo>
                    <a:cubicBezTo>
                      <a:pt x="63" y="2205"/>
                      <a:pt x="158" y="2398"/>
                      <a:pt x="300" y="2398"/>
                    </a:cubicBezTo>
                    <a:cubicBezTo>
                      <a:pt x="330" y="2398"/>
                      <a:pt x="361" y="2389"/>
                      <a:pt x="393" y="2370"/>
                    </a:cubicBezTo>
                    <a:cubicBezTo>
                      <a:pt x="470" y="2324"/>
                      <a:pt x="548" y="2273"/>
                      <a:pt x="626" y="2217"/>
                    </a:cubicBezTo>
                    <a:lnTo>
                      <a:pt x="626" y="2217"/>
                    </a:lnTo>
                    <a:cubicBezTo>
                      <a:pt x="735" y="2301"/>
                      <a:pt x="857" y="2353"/>
                      <a:pt x="989" y="2360"/>
                    </a:cubicBezTo>
                    <a:cubicBezTo>
                      <a:pt x="1119" y="2360"/>
                      <a:pt x="1193" y="2147"/>
                      <a:pt x="1063" y="2091"/>
                    </a:cubicBezTo>
                    <a:cubicBezTo>
                      <a:pt x="1009" y="2067"/>
                      <a:pt x="956" y="2034"/>
                      <a:pt x="904" y="1994"/>
                    </a:cubicBezTo>
                    <a:lnTo>
                      <a:pt x="904" y="1994"/>
                    </a:lnTo>
                    <a:cubicBezTo>
                      <a:pt x="1454" y="1505"/>
                      <a:pt x="1900" y="795"/>
                      <a:pt x="1714" y="73"/>
                    </a:cubicBezTo>
                    <a:cubicBezTo>
                      <a:pt x="1696" y="26"/>
                      <a:pt x="1653" y="1"/>
                      <a:pt x="1609"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5" name="Google Shape;2505;p64">
                <a:extLst>
                  <a:ext uri="{FF2B5EF4-FFF2-40B4-BE49-F238E27FC236}">
                    <a16:creationId xmlns:a16="http://schemas.microsoft.com/office/drawing/2014/main" id="{72AB4DBB-6AE7-48FB-B255-379806635DFE}"/>
                  </a:ext>
                </a:extLst>
              </p:cNvPr>
              <p:cNvSpPr/>
              <p:nvPr/>
            </p:nvSpPr>
            <p:spPr>
              <a:xfrm>
                <a:off x="2411446" y="4706861"/>
                <a:ext cx="123446" cy="51879"/>
              </a:xfrm>
              <a:custGeom>
                <a:avLst/>
                <a:gdLst/>
                <a:ahLst/>
                <a:cxnLst/>
                <a:rect l="l" t="t" r="r" b="b"/>
                <a:pathLst>
                  <a:path w="1787" h="751" extrusionOk="0">
                    <a:moveTo>
                      <a:pt x="549" y="273"/>
                    </a:moveTo>
                    <a:cubicBezTo>
                      <a:pt x="717" y="273"/>
                      <a:pt x="890" y="312"/>
                      <a:pt x="1014" y="374"/>
                    </a:cubicBezTo>
                    <a:cubicBezTo>
                      <a:pt x="1101" y="417"/>
                      <a:pt x="1176" y="477"/>
                      <a:pt x="1258" y="528"/>
                    </a:cubicBezTo>
                    <a:lnTo>
                      <a:pt x="1258" y="528"/>
                    </a:lnTo>
                    <a:cubicBezTo>
                      <a:pt x="948" y="499"/>
                      <a:pt x="592" y="439"/>
                      <a:pt x="347" y="294"/>
                    </a:cubicBezTo>
                    <a:lnTo>
                      <a:pt x="347" y="294"/>
                    </a:lnTo>
                    <a:cubicBezTo>
                      <a:pt x="411" y="279"/>
                      <a:pt x="480" y="273"/>
                      <a:pt x="549" y="273"/>
                    </a:cubicBezTo>
                    <a:close/>
                    <a:moveTo>
                      <a:pt x="647" y="0"/>
                    </a:moveTo>
                    <a:cubicBezTo>
                      <a:pt x="440" y="0"/>
                      <a:pt x="229" y="54"/>
                      <a:pt x="75" y="169"/>
                    </a:cubicBezTo>
                    <a:cubicBezTo>
                      <a:pt x="10" y="206"/>
                      <a:pt x="1" y="290"/>
                      <a:pt x="47" y="337"/>
                    </a:cubicBezTo>
                    <a:cubicBezTo>
                      <a:pt x="379" y="628"/>
                      <a:pt x="943" y="694"/>
                      <a:pt x="1402" y="694"/>
                    </a:cubicBezTo>
                    <a:cubicBezTo>
                      <a:pt x="1469" y="694"/>
                      <a:pt x="1534" y="692"/>
                      <a:pt x="1595" y="690"/>
                    </a:cubicBezTo>
                    <a:lnTo>
                      <a:pt x="1595" y="690"/>
                    </a:lnTo>
                    <a:cubicBezTo>
                      <a:pt x="1616" y="702"/>
                      <a:pt x="1636" y="714"/>
                      <a:pt x="1656" y="727"/>
                    </a:cubicBezTo>
                    <a:cubicBezTo>
                      <a:pt x="1675" y="743"/>
                      <a:pt x="1696" y="750"/>
                      <a:pt x="1716" y="750"/>
                    </a:cubicBezTo>
                    <a:cubicBezTo>
                      <a:pt x="1754" y="750"/>
                      <a:pt x="1786" y="723"/>
                      <a:pt x="1786" y="681"/>
                    </a:cubicBezTo>
                    <a:cubicBezTo>
                      <a:pt x="1786" y="550"/>
                      <a:pt x="1712" y="439"/>
                      <a:pt x="1591" y="383"/>
                    </a:cubicBezTo>
                    <a:cubicBezTo>
                      <a:pt x="1424" y="271"/>
                      <a:pt x="1238" y="160"/>
                      <a:pt x="1052" y="76"/>
                    </a:cubicBezTo>
                    <a:cubicBezTo>
                      <a:pt x="933" y="26"/>
                      <a:pt x="791" y="0"/>
                      <a:pt x="64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6" name="Google Shape;2506;p64">
                <a:extLst>
                  <a:ext uri="{FF2B5EF4-FFF2-40B4-BE49-F238E27FC236}">
                    <a16:creationId xmlns:a16="http://schemas.microsoft.com/office/drawing/2014/main" id="{3AEB9A02-3CAA-4170-936D-F5C804F599A8}"/>
                  </a:ext>
                </a:extLst>
              </p:cNvPr>
              <p:cNvSpPr/>
              <p:nvPr/>
            </p:nvSpPr>
            <p:spPr>
              <a:xfrm>
                <a:off x="2916413" y="4436348"/>
                <a:ext cx="84278" cy="68942"/>
              </a:xfrm>
              <a:custGeom>
                <a:avLst/>
                <a:gdLst/>
                <a:ahLst/>
                <a:cxnLst/>
                <a:rect l="l" t="t" r="r" b="b"/>
                <a:pathLst>
                  <a:path w="1220" h="998" extrusionOk="0">
                    <a:moveTo>
                      <a:pt x="799" y="282"/>
                    </a:moveTo>
                    <a:cubicBezTo>
                      <a:pt x="822" y="305"/>
                      <a:pt x="842" y="334"/>
                      <a:pt x="858" y="365"/>
                    </a:cubicBezTo>
                    <a:lnTo>
                      <a:pt x="858" y="365"/>
                    </a:lnTo>
                    <a:cubicBezTo>
                      <a:pt x="841" y="346"/>
                      <a:pt x="823" y="328"/>
                      <a:pt x="805" y="310"/>
                    </a:cubicBezTo>
                    <a:lnTo>
                      <a:pt x="805" y="310"/>
                    </a:lnTo>
                    <a:cubicBezTo>
                      <a:pt x="802" y="301"/>
                      <a:pt x="801" y="291"/>
                      <a:pt x="799" y="282"/>
                    </a:cubicBezTo>
                    <a:close/>
                    <a:moveTo>
                      <a:pt x="240" y="167"/>
                    </a:moveTo>
                    <a:cubicBezTo>
                      <a:pt x="358" y="167"/>
                      <a:pt x="514" y="257"/>
                      <a:pt x="637" y="369"/>
                    </a:cubicBezTo>
                    <a:lnTo>
                      <a:pt x="637" y="369"/>
                    </a:lnTo>
                    <a:cubicBezTo>
                      <a:pt x="670" y="506"/>
                      <a:pt x="739" y="633"/>
                      <a:pt x="839" y="739"/>
                    </a:cubicBezTo>
                    <a:lnTo>
                      <a:pt x="839" y="739"/>
                    </a:lnTo>
                    <a:cubicBezTo>
                      <a:pt x="746" y="662"/>
                      <a:pt x="649" y="587"/>
                      <a:pt x="549" y="514"/>
                    </a:cubicBezTo>
                    <a:cubicBezTo>
                      <a:pt x="435" y="425"/>
                      <a:pt x="259" y="315"/>
                      <a:pt x="197" y="172"/>
                    </a:cubicBezTo>
                    <a:lnTo>
                      <a:pt x="197" y="172"/>
                    </a:lnTo>
                    <a:cubicBezTo>
                      <a:pt x="210" y="169"/>
                      <a:pt x="225" y="167"/>
                      <a:pt x="240" y="167"/>
                    </a:cubicBezTo>
                    <a:close/>
                    <a:moveTo>
                      <a:pt x="230" y="1"/>
                    </a:moveTo>
                    <a:cubicBezTo>
                      <a:pt x="163" y="1"/>
                      <a:pt x="97" y="20"/>
                      <a:pt x="37" y="68"/>
                    </a:cubicBezTo>
                    <a:cubicBezTo>
                      <a:pt x="9" y="86"/>
                      <a:pt x="0" y="124"/>
                      <a:pt x="9" y="152"/>
                    </a:cubicBezTo>
                    <a:cubicBezTo>
                      <a:pt x="37" y="328"/>
                      <a:pt x="195" y="458"/>
                      <a:pt x="335" y="561"/>
                    </a:cubicBezTo>
                    <a:cubicBezTo>
                      <a:pt x="530" y="710"/>
                      <a:pt x="744" y="849"/>
                      <a:pt x="958" y="988"/>
                    </a:cubicBezTo>
                    <a:cubicBezTo>
                      <a:pt x="968" y="995"/>
                      <a:pt x="977" y="998"/>
                      <a:pt x="986" y="998"/>
                    </a:cubicBezTo>
                    <a:cubicBezTo>
                      <a:pt x="1030" y="998"/>
                      <a:pt x="1061" y="934"/>
                      <a:pt x="1023" y="896"/>
                    </a:cubicBezTo>
                    <a:cubicBezTo>
                      <a:pt x="974" y="853"/>
                      <a:pt x="925" y="810"/>
                      <a:pt x="874" y="768"/>
                    </a:cubicBezTo>
                    <a:lnTo>
                      <a:pt x="874" y="768"/>
                    </a:lnTo>
                    <a:cubicBezTo>
                      <a:pt x="888" y="775"/>
                      <a:pt x="904" y="779"/>
                      <a:pt x="919" y="779"/>
                    </a:cubicBezTo>
                    <a:cubicBezTo>
                      <a:pt x="926" y="779"/>
                      <a:pt x="932" y="778"/>
                      <a:pt x="938" y="777"/>
                    </a:cubicBezTo>
                    <a:lnTo>
                      <a:pt x="938" y="777"/>
                    </a:lnTo>
                    <a:cubicBezTo>
                      <a:pt x="960" y="801"/>
                      <a:pt x="993" y="811"/>
                      <a:pt x="1027" y="811"/>
                    </a:cubicBezTo>
                    <a:cubicBezTo>
                      <a:pt x="1118" y="811"/>
                      <a:pt x="1219" y="737"/>
                      <a:pt x="1159" y="636"/>
                    </a:cubicBezTo>
                    <a:lnTo>
                      <a:pt x="1159" y="636"/>
                    </a:lnTo>
                    <a:cubicBezTo>
                      <a:pt x="1117" y="406"/>
                      <a:pt x="970" y="113"/>
                      <a:pt x="725" y="59"/>
                    </a:cubicBezTo>
                    <a:cubicBezTo>
                      <a:pt x="715" y="55"/>
                      <a:pt x="706" y="54"/>
                      <a:pt x="697" y="54"/>
                    </a:cubicBezTo>
                    <a:cubicBezTo>
                      <a:pt x="654" y="54"/>
                      <a:pt x="621" y="87"/>
                      <a:pt x="614" y="133"/>
                    </a:cubicBezTo>
                    <a:cubicBezTo>
                      <a:pt x="613" y="140"/>
                      <a:pt x="613" y="147"/>
                      <a:pt x="613" y="154"/>
                    </a:cubicBezTo>
                    <a:lnTo>
                      <a:pt x="613" y="154"/>
                    </a:lnTo>
                    <a:cubicBezTo>
                      <a:pt x="507" y="80"/>
                      <a:pt x="366" y="1"/>
                      <a:pt x="23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7" name="Google Shape;2507;p64">
                <a:extLst>
                  <a:ext uri="{FF2B5EF4-FFF2-40B4-BE49-F238E27FC236}">
                    <a16:creationId xmlns:a16="http://schemas.microsoft.com/office/drawing/2014/main" id="{DEB6567B-F0E5-4D5A-B6B7-694A667EA5F2}"/>
                  </a:ext>
                </a:extLst>
              </p:cNvPr>
              <p:cNvSpPr/>
              <p:nvPr/>
            </p:nvSpPr>
            <p:spPr>
              <a:xfrm>
                <a:off x="3024935" y="4195608"/>
                <a:ext cx="82274" cy="64452"/>
              </a:xfrm>
              <a:custGeom>
                <a:avLst/>
                <a:gdLst/>
                <a:ahLst/>
                <a:cxnLst/>
                <a:rect l="l" t="t" r="r" b="b"/>
                <a:pathLst>
                  <a:path w="1191" h="933" extrusionOk="0">
                    <a:moveTo>
                      <a:pt x="888" y="575"/>
                    </a:moveTo>
                    <a:cubicBezTo>
                      <a:pt x="902" y="575"/>
                      <a:pt x="910" y="584"/>
                      <a:pt x="902" y="584"/>
                    </a:cubicBezTo>
                    <a:cubicBezTo>
                      <a:pt x="899" y="584"/>
                      <a:pt x="892" y="582"/>
                      <a:pt x="880" y="576"/>
                    </a:cubicBezTo>
                    <a:lnTo>
                      <a:pt x="880" y="576"/>
                    </a:lnTo>
                    <a:cubicBezTo>
                      <a:pt x="883" y="576"/>
                      <a:pt x="886" y="575"/>
                      <a:pt x="888" y="575"/>
                    </a:cubicBezTo>
                    <a:close/>
                    <a:moveTo>
                      <a:pt x="912" y="1"/>
                    </a:moveTo>
                    <a:cubicBezTo>
                      <a:pt x="877" y="1"/>
                      <a:pt x="842" y="19"/>
                      <a:pt x="838" y="56"/>
                    </a:cubicBezTo>
                    <a:lnTo>
                      <a:pt x="838" y="47"/>
                    </a:lnTo>
                    <a:cubicBezTo>
                      <a:pt x="814" y="196"/>
                      <a:pt x="771" y="368"/>
                      <a:pt x="775" y="529"/>
                    </a:cubicBezTo>
                    <a:lnTo>
                      <a:pt x="775" y="529"/>
                    </a:lnTo>
                    <a:cubicBezTo>
                      <a:pt x="693" y="510"/>
                      <a:pt x="603" y="474"/>
                      <a:pt x="531" y="438"/>
                    </a:cubicBezTo>
                    <a:cubicBezTo>
                      <a:pt x="424" y="376"/>
                      <a:pt x="335" y="284"/>
                      <a:pt x="214" y="284"/>
                    </a:cubicBezTo>
                    <a:cubicBezTo>
                      <a:pt x="188" y="284"/>
                      <a:pt x="161" y="288"/>
                      <a:pt x="131" y="298"/>
                    </a:cubicBezTo>
                    <a:cubicBezTo>
                      <a:pt x="47" y="326"/>
                      <a:pt x="1" y="475"/>
                      <a:pt x="103" y="521"/>
                    </a:cubicBezTo>
                    <a:cubicBezTo>
                      <a:pt x="261" y="596"/>
                      <a:pt x="373" y="735"/>
                      <a:pt x="540" y="800"/>
                    </a:cubicBezTo>
                    <a:cubicBezTo>
                      <a:pt x="642" y="851"/>
                      <a:pt x="790" y="933"/>
                      <a:pt x="914" y="933"/>
                    </a:cubicBezTo>
                    <a:cubicBezTo>
                      <a:pt x="926" y="933"/>
                      <a:pt x="938" y="932"/>
                      <a:pt x="949" y="930"/>
                    </a:cubicBezTo>
                    <a:cubicBezTo>
                      <a:pt x="1116" y="912"/>
                      <a:pt x="1191" y="717"/>
                      <a:pt x="1098" y="586"/>
                    </a:cubicBezTo>
                    <a:cubicBezTo>
                      <a:pt x="1089" y="568"/>
                      <a:pt x="1079" y="568"/>
                      <a:pt x="1070" y="558"/>
                    </a:cubicBezTo>
                    <a:cubicBezTo>
                      <a:pt x="1061" y="503"/>
                      <a:pt x="1042" y="447"/>
                      <a:pt x="1033" y="391"/>
                    </a:cubicBezTo>
                    <a:cubicBezTo>
                      <a:pt x="1014" y="280"/>
                      <a:pt x="996" y="168"/>
                      <a:pt x="986" y="56"/>
                    </a:cubicBezTo>
                    <a:cubicBezTo>
                      <a:pt x="982" y="19"/>
                      <a:pt x="947" y="1"/>
                      <a:pt x="912"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8" name="Google Shape;2508;p64">
                <a:extLst>
                  <a:ext uri="{FF2B5EF4-FFF2-40B4-BE49-F238E27FC236}">
                    <a16:creationId xmlns:a16="http://schemas.microsoft.com/office/drawing/2014/main" id="{2137F937-647A-4063-96DA-51BEEAB3337C}"/>
                  </a:ext>
                </a:extLst>
              </p:cNvPr>
              <p:cNvSpPr/>
              <p:nvPr/>
            </p:nvSpPr>
            <p:spPr>
              <a:xfrm>
                <a:off x="3702392" y="4088530"/>
                <a:ext cx="27839" cy="31846"/>
              </a:xfrm>
              <a:custGeom>
                <a:avLst/>
                <a:gdLst/>
                <a:ahLst/>
                <a:cxnLst/>
                <a:rect l="l" t="t" r="r" b="b"/>
                <a:pathLst>
                  <a:path w="403" h="461" extrusionOk="0">
                    <a:moveTo>
                      <a:pt x="74" y="1"/>
                    </a:moveTo>
                    <a:cubicBezTo>
                      <a:pt x="48" y="1"/>
                      <a:pt x="23" y="19"/>
                      <a:pt x="23" y="56"/>
                    </a:cubicBezTo>
                    <a:cubicBezTo>
                      <a:pt x="7" y="137"/>
                      <a:pt x="5" y="218"/>
                      <a:pt x="16" y="298"/>
                    </a:cubicBezTo>
                    <a:lnTo>
                      <a:pt x="16" y="298"/>
                    </a:lnTo>
                    <a:cubicBezTo>
                      <a:pt x="1" y="358"/>
                      <a:pt x="29" y="421"/>
                      <a:pt x="88" y="438"/>
                    </a:cubicBezTo>
                    <a:cubicBezTo>
                      <a:pt x="114" y="453"/>
                      <a:pt x="142" y="460"/>
                      <a:pt x="168" y="460"/>
                    </a:cubicBezTo>
                    <a:cubicBezTo>
                      <a:pt x="208" y="460"/>
                      <a:pt x="246" y="443"/>
                      <a:pt x="274" y="410"/>
                    </a:cubicBezTo>
                    <a:cubicBezTo>
                      <a:pt x="311" y="363"/>
                      <a:pt x="339" y="317"/>
                      <a:pt x="358" y="261"/>
                    </a:cubicBezTo>
                    <a:cubicBezTo>
                      <a:pt x="367" y="242"/>
                      <a:pt x="376" y="224"/>
                      <a:pt x="386" y="196"/>
                    </a:cubicBezTo>
                    <a:lnTo>
                      <a:pt x="395" y="168"/>
                    </a:lnTo>
                    <a:cubicBezTo>
                      <a:pt x="395" y="169"/>
                      <a:pt x="395" y="169"/>
                      <a:pt x="395" y="169"/>
                    </a:cubicBezTo>
                    <a:cubicBezTo>
                      <a:pt x="396" y="169"/>
                      <a:pt x="401" y="130"/>
                      <a:pt x="398" y="130"/>
                    </a:cubicBezTo>
                    <a:lnTo>
                      <a:pt x="398" y="130"/>
                    </a:lnTo>
                    <a:cubicBezTo>
                      <a:pt x="398" y="130"/>
                      <a:pt x="397" y="133"/>
                      <a:pt x="395" y="140"/>
                    </a:cubicBezTo>
                    <a:cubicBezTo>
                      <a:pt x="402" y="75"/>
                      <a:pt x="358" y="26"/>
                      <a:pt x="303" y="26"/>
                    </a:cubicBezTo>
                    <a:cubicBezTo>
                      <a:pt x="288" y="26"/>
                      <a:pt x="271" y="30"/>
                      <a:pt x="255" y="38"/>
                    </a:cubicBezTo>
                    <a:cubicBezTo>
                      <a:pt x="218" y="56"/>
                      <a:pt x="190" y="84"/>
                      <a:pt x="181" y="112"/>
                    </a:cubicBezTo>
                    <a:cubicBezTo>
                      <a:pt x="172" y="131"/>
                      <a:pt x="162" y="149"/>
                      <a:pt x="153" y="177"/>
                    </a:cubicBezTo>
                    <a:cubicBezTo>
                      <a:pt x="153" y="187"/>
                      <a:pt x="144" y="187"/>
                      <a:pt x="144" y="196"/>
                    </a:cubicBezTo>
                    <a:cubicBezTo>
                      <a:pt x="144" y="196"/>
                      <a:pt x="139" y="212"/>
                      <a:pt x="140" y="212"/>
                    </a:cubicBezTo>
                    <a:cubicBezTo>
                      <a:pt x="140" y="212"/>
                      <a:pt x="141" y="210"/>
                      <a:pt x="144" y="205"/>
                    </a:cubicBezTo>
                    <a:lnTo>
                      <a:pt x="144" y="205"/>
                    </a:lnTo>
                    <a:cubicBezTo>
                      <a:pt x="138" y="218"/>
                      <a:pt x="135" y="226"/>
                      <a:pt x="132" y="233"/>
                    </a:cubicBezTo>
                    <a:lnTo>
                      <a:pt x="132" y="233"/>
                    </a:lnTo>
                    <a:cubicBezTo>
                      <a:pt x="122" y="174"/>
                      <a:pt x="118" y="113"/>
                      <a:pt x="125" y="56"/>
                    </a:cubicBezTo>
                    <a:cubicBezTo>
                      <a:pt x="125" y="19"/>
                      <a:pt x="100" y="1"/>
                      <a:pt x="74"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79" name="Google Shape;2509;p64">
                <a:extLst>
                  <a:ext uri="{FF2B5EF4-FFF2-40B4-BE49-F238E27FC236}">
                    <a16:creationId xmlns:a16="http://schemas.microsoft.com/office/drawing/2014/main" id="{3E1874F1-E3ED-4652-AC85-F0B88001F0D6}"/>
                  </a:ext>
                </a:extLst>
              </p:cNvPr>
              <p:cNvSpPr/>
              <p:nvPr/>
            </p:nvSpPr>
            <p:spPr>
              <a:xfrm>
                <a:off x="3816372" y="4185102"/>
                <a:ext cx="60445" cy="70876"/>
              </a:xfrm>
              <a:custGeom>
                <a:avLst/>
                <a:gdLst/>
                <a:ahLst/>
                <a:cxnLst/>
                <a:rect l="l" t="t" r="r" b="b"/>
                <a:pathLst>
                  <a:path w="875" h="1026" extrusionOk="0">
                    <a:moveTo>
                      <a:pt x="206" y="1"/>
                    </a:moveTo>
                    <a:cubicBezTo>
                      <a:pt x="191" y="1"/>
                      <a:pt x="175" y="3"/>
                      <a:pt x="158" y="7"/>
                    </a:cubicBezTo>
                    <a:cubicBezTo>
                      <a:pt x="0" y="44"/>
                      <a:pt x="56" y="249"/>
                      <a:pt x="93" y="351"/>
                    </a:cubicBezTo>
                    <a:cubicBezTo>
                      <a:pt x="121" y="425"/>
                      <a:pt x="149" y="490"/>
                      <a:pt x="177" y="555"/>
                    </a:cubicBezTo>
                    <a:cubicBezTo>
                      <a:pt x="196" y="630"/>
                      <a:pt x="214" y="704"/>
                      <a:pt x="242" y="769"/>
                    </a:cubicBezTo>
                    <a:cubicBezTo>
                      <a:pt x="289" y="853"/>
                      <a:pt x="335" y="937"/>
                      <a:pt x="400" y="1002"/>
                    </a:cubicBezTo>
                    <a:cubicBezTo>
                      <a:pt x="410" y="1019"/>
                      <a:pt x="426" y="1026"/>
                      <a:pt x="442" y="1026"/>
                    </a:cubicBezTo>
                    <a:cubicBezTo>
                      <a:pt x="470" y="1026"/>
                      <a:pt x="496" y="1004"/>
                      <a:pt x="484" y="974"/>
                    </a:cubicBezTo>
                    <a:lnTo>
                      <a:pt x="475" y="937"/>
                    </a:lnTo>
                    <a:cubicBezTo>
                      <a:pt x="470" y="926"/>
                      <a:pt x="463" y="918"/>
                      <a:pt x="455" y="913"/>
                    </a:cubicBezTo>
                    <a:lnTo>
                      <a:pt x="455" y="913"/>
                    </a:lnTo>
                    <a:cubicBezTo>
                      <a:pt x="419" y="846"/>
                      <a:pt x="375" y="787"/>
                      <a:pt x="354" y="723"/>
                    </a:cubicBezTo>
                    <a:cubicBezTo>
                      <a:pt x="316" y="630"/>
                      <a:pt x="316" y="546"/>
                      <a:pt x="289" y="462"/>
                    </a:cubicBezTo>
                    <a:cubicBezTo>
                      <a:pt x="280" y="419"/>
                      <a:pt x="191" y="249"/>
                      <a:pt x="208" y="179"/>
                    </a:cubicBezTo>
                    <a:lnTo>
                      <a:pt x="208" y="179"/>
                    </a:lnTo>
                    <a:cubicBezTo>
                      <a:pt x="208" y="191"/>
                      <a:pt x="230" y="192"/>
                      <a:pt x="251" y="221"/>
                    </a:cubicBezTo>
                    <a:cubicBezTo>
                      <a:pt x="270" y="249"/>
                      <a:pt x="289" y="277"/>
                      <a:pt x="298" y="314"/>
                    </a:cubicBezTo>
                    <a:cubicBezTo>
                      <a:pt x="326" y="360"/>
                      <a:pt x="354" y="416"/>
                      <a:pt x="372" y="472"/>
                    </a:cubicBezTo>
                    <a:cubicBezTo>
                      <a:pt x="419" y="583"/>
                      <a:pt x="419" y="751"/>
                      <a:pt x="493" y="844"/>
                    </a:cubicBezTo>
                    <a:cubicBezTo>
                      <a:pt x="521" y="882"/>
                      <a:pt x="565" y="905"/>
                      <a:pt x="610" y="905"/>
                    </a:cubicBezTo>
                    <a:cubicBezTo>
                      <a:pt x="640" y="905"/>
                      <a:pt x="671" y="894"/>
                      <a:pt x="698" y="872"/>
                    </a:cubicBezTo>
                    <a:cubicBezTo>
                      <a:pt x="874" y="732"/>
                      <a:pt x="623" y="444"/>
                      <a:pt x="549" y="314"/>
                    </a:cubicBezTo>
                    <a:cubicBezTo>
                      <a:pt x="473" y="204"/>
                      <a:pt x="366" y="1"/>
                      <a:pt x="206"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0" name="Google Shape;2510;p64">
                <a:extLst>
                  <a:ext uri="{FF2B5EF4-FFF2-40B4-BE49-F238E27FC236}">
                    <a16:creationId xmlns:a16="http://schemas.microsoft.com/office/drawing/2014/main" id="{FAD8C8BF-75C2-4802-8A7C-FA9DB6D5C89F}"/>
                  </a:ext>
                </a:extLst>
              </p:cNvPr>
              <p:cNvSpPr/>
              <p:nvPr/>
            </p:nvSpPr>
            <p:spPr>
              <a:xfrm>
                <a:off x="5430053" y="4399316"/>
                <a:ext cx="141269" cy="120337"/>
              </a:xfrm>
              <a:custGeom>
                <a:avLst/>
                <a:gdLst/>
                <a:ahLst/>
                <a:cxnLst/>
                <a:rect l="l" t="t" r="r" b="b"/>
                <a:pathLst>
                  <a:path w="2045" h="1742" extrusionOk="0">
                    <a:moveTo>
                      <a:pt x="317" y="1"/>
                    </a:moveTo>
                    <a:cubicBezTo>
                      <a:pt x="275" y="1"/>
                      <a:pt x="237" y="27"/>
                      <a:pt x="223" y="68"/>
                    </a:cubicBezTo>
                    <a:cubicBezTo>
                      <a:pt x="186" y="272"/>
                      <a:pt x="279" y="505"/>
                      <a:pt x="298" y="709"/>
                    </a:cubicBezTo>
                    <a:cubicBezTo>
                      <a:pt x="303" y="769"/>
                      <a:pt x="308" y="829"/>
                      <a:pt x="313" y="888"/>
                    </a:cubicBezTo>
                    <a:lnTo>
                      <a:pt x="313" y="888"/>
                    </a:lnTo>
                    <a:cubicBezTo>
                      <a:pt x="302" y="1014"/>
                      <a:pt x="286" y="1141"/>
                      <a:pt x="275" y="1269"/>
                    </a:cubicBezTo>
                    <a:lnTo>
                      <a:pt x="275" y="1269"/>
                    </a:lnTo>
                    <a:cubicBezTo>
                      <a:pt x="255" y="1272"/>
                      <a:pt x="234" y="1274"/>
                      <a:pt x="214" y="1276"/>
                    </a:cubicBezTo>
                    <a:cubicBezTo>
                      <a:pt x="0" y="1304"/>
                      <a:pt x="65" y="1639"/>
                      <a:pt x="270" y="1648"/>
                    </a:cubicBezTo>
                    <a:cubicBezTo>
                      <a:pt x="275" y="1649"/>
                      <a:pt x="280" y="1649"/>
                      <a:pt x="285" y="1649"/>
                    </a:cubicBezTo>
                    <a:cubicBezTo>
                      <a:pt x="287" y="1649"/>
                      <a:pt x="289" y="1649"/>
                      <a:pt x="291" y="1649"/>
                    </a:cubicBezTo>
                    <a:lnTo>
                      <a:pt x="291" y="1649"/>
                    </a:lnTo>
                    <a:cubicBezTo>
                      <a:pt x="310" y="1674"/>
                      <a:pt x="336" y="1693"/>
                      <a:pt x="366" y="1705"/>
                    </a:cubicBezTo>
                    <a:lnTo>
                      <a:pt x="366" y="1705"/>
                    </a:lnTo>
                    <a:cubicBezTo>
                      <a:pt x="374" y="1729"/>
                      <a:pt x="399" y="1741"/>
                      <a:pt x="423" y="1741"/>
                    </a:cubicBezTo>
                    <a:cubicBezTo>
                      <a:pt x="445" y="1741"/>
                      <a:pt x="468" y="1731"/>
                      <a:pt x="478" y="1711"/>
                    </a:cubicBezTo>
                    <a:lnTo>
                      <a:pt x="478" y="1711"/>
                    </a:lnTo>
                    <a:cubicBezTo>
                      <a:pt x="500" y="1705"/>
                      <a:pt x="521" y="1693"/>
                      <a:pt x="539" y="1676"/>
                    </a:cubicBezTo>
                    <a:cubicBezTo>
                      <a:pt x="564" y="1655"/>
                      <a:pt x="586" y="1632"/>
                      <a:pt x="605" y="1608"/>
                    </a:cubicBezTo>
                    <a:lnTo>
                      <a:pt x="605" y="1608"/>
                    </a:lnTo>
                    <a:cubicBezTo>
                      <a:pt x="1224" y="1453"/>
                      <a:pt x="1762" y="878"/>
                      <a:pt x="1999" y="309"/>
                    </a:cubicBezTo>
                    <a:cubicBezTo>
                      <a:pt x="2044" y="204"/>
                      <a:pt x="1932" y="105"/>
                      <a:pt x="1833" y="105"/>
                    </a:cubicBezTo>
                    <a:cubicBezTo>
                      <a:pt x="1809" y="105"/>
                      <a:pt x="1787" y="111"/>
                      <a:pt x="1767" y="123"/>
                    </a:cubicBezTo>
                    <a:cubicBezTo>
                      <a:pt x="1451" y="337"/>
                      <a:pt x="1135" y="560"/>
                      <a:pt x="828" y="784"/>
                    </a:cubicBezTo>
                    <a:cubicBezTo>
                      <a:pt x="713" y="854"/>
                      <a:pt x="616" y="949"/>
                      <a:pt x="527" y="1046"/>
                    </a:cubicBezTo>
                    <a:lnTo>
                      <a:pt x="527" y="1046"/>
                    </a:lnTo>
                    <a:cubicBezTo>
                      <a:pt x="550" y="654"/>
                      <a:pt x="658" y="189"/>
                      <a:pt x="363" y="12"/>
                    </a:cubicBezTo>
                    <a:cubicBezTo>
                      <a:pt x="348" y="4"/>
                      <a:pt x="332" y="1"/>
                      <a:pt x="31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1" name="Google Shape;2511;p64">
                <a:extLst>
                  <a:ext uri="{FF2B5EF4-FFF2-40B4-BE49-F238E27FC236}">
                    <a16:creationId xmlns:a16="http://schemas.microsoft.com/office/drawing/2014/main" id="{2383B71F-3EB6-4DEC-8AEB-30CE6E25E618}"/>
                  </a:ext>
                </a:extLst>
              </p:cNvPr>
              <p:cNvSpPr/>
              <p:nvPr/>
            </p:nvSpPr>
            <p:spPr>
              <a:xfrm>
                <a:off x="4992715" y="4152843"/>
                <a:ext cx="67353" cy="99268"/>
              </a:xfrm>
              <a:custGeom>
                <a:avLst/>
                <a:gdLst/>
                <a:ahLst/>
                <a:cxnLst/>
                <a:rect l="l" t="t" r="r" b="b"/>
                <a:pathLst>
                  <a:path w="975" h="1437" extrusionOk="0">
                    <a:moveTo>
                      <a:pt x="57" y="1"/>
                    </a:moveTo>
                    <a:cubicBezTo>
                      <a:pt x="32" y="1"/>
                      <a:pt x="8" y="21"/>
                      <a:pt x="8" y="46"/>
                    </a:cubicBezTo>
                    <a:lnTo>
                      <a:pt x="17" y="55"/>
                    </a:lnTo>
                    <a:cubicBezTo>
                      <a:pt x="76" y="282"/>
                      <a:pt x="101" y="515"/>
                      <a:pt x="92" y="747"/>
                    </a:cubicBezTo>
                    <a:lnTo>
                      <a:pt x="92" y="747"/>
                    </a:lnTo>
                    <a:cubicBezTo>
                      <a:pt x="5" y="915"/>
                      <a:pt x="0" y="1060"/>
                      <a:pt x="8" y="1283"/>
                    </a:cubicBezTo>
                    <a:cubicBezTo>
                      <a:pt x="12" y="1389"/>
                      <a:pt x="89" y="1437"/>
                      <a:pt x="167" y="1437"/>
                    </a:cubicBezTo>
                    <a:cubicBezTo>
                      <a:pt x="238" y="1437"/>
                      <a:pt x="310" y="1396"/>
                      <a:pt x="326" y="1322"/>
                    </a:cubicBezTo>
                    <a:lnTo>
                      <a:pt x="326" y="1322"/>
                    </a:lnTo>
                    <a:cubicBezTo>
                      <a:pt x="503" y="1248"/>
                      <a:pt x="622" y="1067"/>
                      <a:pt x="724" y="892"/>
                    </a:cubicBezTo>
                    <a:cubicBezTo>
                      <a:pt x="826" y="734"/>
                      <a:pt x="975" y="437"/>
                      <a:pt x="900" y="241"/>
                    </a:cubicBezTo>
                    <a:cubicBezTo>
                      <a:pt x="880" y="173"/>
                      <a:pt x="815" y="130"/>
                      <a:pt x="745" y="130"/>
                    </a:cubicBezTo>
                    <a:cubicBezTo>
                      <a:pt x="719" y="130"/>
                      <a:pt x="693" y="136"/>
                      <a:pt x="668" y="148"/>
                    </a:cubicBezTo>
                    <a:cubicBezTo>
                      <a:pt x="493" y="243"/>
                      <a:pt x="346" y="372"/>
                      <a:pt x="231" y="529"/>
                    </a:cubicBezTo>
                    <a:lnTo>
                      <a:pt x="231" y="529"/>
                    </a:lnTo>
                    <a:cubicBezTo>
                      <a:pt x="210" y="357"/>
                      <a:pt x="174" y="187"/>
                      <a:pt x="91" y="18"/>
                    </a:cubicBezTo>
                    <a:cubicBezTo>
                      <a:pt x="82" y="6"/>
                      <a:pt x="70" y="1"/>
                      <a:pt x="57"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2" name="Google Shape;2512;p64">
                <a:extLst>
                  <a:ext uri="{FF2B5EF4-FFF2-40B4-BE49-F238E27FC236}">
                    <a16:creationId xmlns:a16="http://schemas.microsoft.com/office/drawing/2014/main" id="{2484EF00-16D3-45E0-80C7-5E0509A48DA8}"/>
                  </a:ext>
                </a:extLst>
              </p:cNvPr>
              <p:cNvSpPr/>
              <p:nvPr/>
            </p:nvSpPr>
            <p:spPr>
              <a:xfrm>
                <a:off x="4784443" y="4237810"/>
                <a:ext cx="48218" cy="87870"/>
              </a:xfrm>
              <a:custGeom>
                <a:avLst/>
                <a:gdLst/>
                <a:ahLst/>
                <a:cxnLst/>
                <a:rect l="l" t="t" r="r" b="b"/>
                <a:pathLst>
                  <a:path w="698" h="1272" extrusionOk="0">
                    <a:moveTo>
                      <a:pt x="154" y="1"/>
                    </a:moveTo>
                    <a:cubicBezTo>
                      <a:pt x="90" y="1"/>
                      <a:pt x="29" y="43"/>
                      <a:pt x="10" y="109"/>
                    </a:cubicBezTo>
                    <a:cubicBezTo>
                      <a:pt x="0" y="276"/>
                      <a:pt x="37" y="434"/>
                      <a:pt x="112" y="574"/>
                    </a:cubicBezTo>
                    <a:cubicBezTo>
                      <a:pt x="122" y="604"/>
                      <a:pt x="158" y="691"/>
                      <a:pt x="198" y="790"/>
                    </a:cubicBezTo>
                    <a:lnTo>
                      <a:pt x="198" y="790"/>
                    </a:lnTo>
                    <a:cubicBezTo>
                      <a:pt x="194" y="829"/>
                      <a:pt x="190" y="867"/>
                      <a:pt x="186" y="899"/>
                    </a:cubicBezTo>
                    <a:cubicBezTo>
                      <a:pt x="186" y="983"/>
                      <a:pt x="233" y="1066"/>
                      <a:pt x="307" y="1113"/>
                    </a:cubicBezTo>
                    <a:cubicBezTo>
                      <a:pt x="308" y="1114"/>
                      <a:pt x="310" y="1114"/>
                      <a:pt x="311" y="1115"/>
                    </a:cubicBezTo>
                    <a:lnTo>
                      <a:pt x="311" y="1115"/>
                    </a:lnTo>
                    <a:cubicBezTo>
                      <a:pt x="318" y="1151"/>
                      <a:pt x="318" y="1174"/>
                      <a:pt x="307" y="1178"/>
                    </a:cubicBezTo>
                    <a:cubicBezTo>
                      <a:pt x="251" y="1206"/>
                      <a:pt x="270" y="1271"/>
                      <a:pt x="316" y="1271"/>
                    </a:cubicBezTo>
                    <a:lnTo>
                      <a:pt x="316" y="1262"/>
                    </a:lnTo>
                    <a:lnTo>
                      <a:pt x="363" y="1262"/>
                    </a:lnTo>
                    <a:cubicBezTo>
                      <a:pt x="391" y="1262"/>
                      <a:pt x="409" y="1243"/>
                      <a:pt x="409" y="1225"/>
                    </a:cubicBezTo>
                    <a:cubicBezTo>
                      <a:pt x="419" y="1199"/>
                      <a:pt x="425" y="1173"/>
                      <a:pt x="429" y="1148"/>
                    </a:cubicBezTo>
                    <a:lnTo>
                      <a:pt x="429" y="1148"/>
                    </a:lnTo>
                    <a:cubicBezTo>
                      <a:pt x="472" y="1148"/>
                      <a:pt x="516" y="1136"/>
                      <a:pt x="558" y="1113"/>
                    </a:cubicBezTo>
                    <a:cubicBezTo>
                      <a:pt x="651" y="1057"/>
                      <a:pt x="698" y="946"/>
                      <a:pt x="670" y="834"/>
                    </a:cubicBezTo>
                    <a:cubicBezTo>
                      <a:pt x="614" y="555"/>
                      <a:pt x="502" y="174"/>
                      <a:pt x="233" y="25"/>
                    </a:cubicBezTo>
                    <a:cubicBezTo>
                      <a:pt x="208" y="8"/>
                      <a:pt x="181" y="1"/>
                      <a:pt x="154"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3" name="Google Shape;2513;p64">
                <a:extLst>
                  <a:ext uri="{FF2B5EF4-FFF2-40B4-BE49-F238E27FC236}">
                    <a16:creationId xmlns:a16="http://schemas.microsoft.com/office/drawing/2014/main" id="{FD4542E9-1E0C-4547-A118-9ED838C52792}"/>
                  </a:ext>
                </a:extLst>
              </p:cNvPr>
              <p:cNvSpPr/>
              <p:nvPr/>
            </p:nvSpPr>
            <p:spPr>
              <a:xfrm>
                <a:off x="4639930" y="4097027"/>
                <a:ext cx="55886" cy="60929"/>
              </a:xfrm>
              <a:custGeom>
                <a:avLst/>
                <a:gdLst/>
                <a:ahLst/>
                <a:cxnLst/>
                <a:rect l="l" t="t" r="r" b="b"/>
                <a:pathLst>
                  <a:path w="809" h="882" extrusionOk="0">
                    <a:moveTo>
                      <a:pt x="465" y="529"/>
                    </a:moveTo>
                    <a:cubicBezTo>
                      <a:pt x="472" y="529"/>
                      <a:pt x="470" y="534"/>
                      <a:pt x="464" y="541"/>
                    </a:cubicBezTo>
                    <a:lnTo>
                      <a:pt x="464" y="541"/>
                    </a:lnTo>
                    <a:cubicBezTo>
                      <a:pt x="465" y="533"/>
                      <a:pt x="465" y="529"/>
                      <a:pt x="465" y="529"/>
                    </a:cubicBezTo>
                    <a:close/>
                    <a:moveTo>
                      <a:pt x="580" y="1"/>
                    </a:moveTo>
                    <a:cubicBezTo>
                      <a:pt x="553" y="1"/>
                      <a:pt x="525" y="12"/>
                      <a:pt x="502" y="36"/>
                    </a:cubicBezTo>
                    <a:cubicBezTo>
                      <a:pt x="474" y="82"/>
                      <a:pt x="437" y="138"/>
                      <a:pt x="400" y="185"/>
                    </a:cubicBezTo>
                    <a:cubicBezTo>
                      <a:pt x="366" y="219"/>
                      <a:pt x="321" y="238"/>
                      <a:pt x="278" y="268"/>
                    </a:cubicBezTo>
                    <a:lnTo>
                      <a:pt x="278" y="268"/>
                    </a:lnTo>
                    <a:cubicBezTo>
                      <a:pt x="260" y="222"/>
                      <a:pt x="235" y="179"/>
                      <a:pt x="205" y="138"/>
                    </a:cubicBezTo>
                    <a:cubicBezTo>
                      <a:pt x="185" y="102"/>
                      <a:pt x="153" y="87"/>
                      <a:pt x="121" y="87"/>
                    </a:cubicBezTo>
                    <a:cubicBezTo>
                      <a:pt x="61" y="87"/>
                      <a:pt x="0" y="140"/>
                      <a:pt x="19" y="212"/>
                    </a:cubicBezTo>
                    <a:cubicBezTo>
                      <a:pt x="28" y="296"/>
                      <a:pt x="37" y="371"/>
                      <a:pt x="46" y="454"/>
                    </a:cubicBezTo>
                    <a:cubicBezTo>
                      <a:pt x="46" y="488"/>
                      <a:pt x="63" y="511"/>
                      <a:pt x="84" y="522"/>
                    </a:cubicBezTo>
                    <a:lnTo>
                      <a:pt x="84" y="522"/>
                    </a:lnTo>
                    <a:cubicBezTo>
                      <a:pt x="88" y="595"/>
                      <a:pt x="89" y="667"/>
                      <a:pt x="93" y="733"/>
                    </a:cubicBezTo>
                    <a:cubicBezTo>
                      <a:pt x="102" y="817"/>
                      <a:pt x="167" y="882"/>
                      <a:pt x="251" y="882"/>
                    </a:cubicBezTo>
                    <a:cubicBezTo>
                      <a:pt x="372" y="882"/>
                      <a:pt x="465" y="789"/>
                      <a:pt x="456" y="668"/>
                    </a:cubicBezTo>
                    <a:cubicBezTo>
                      <a:pt x="456" y="662"/>
                      <a:pt x="460" y="601"/>
                      <a:pt x="463" y="562"/>
                    </a:cubicBezTo>
                    <a:lnTo>
                      <a:pt x="463" y="562"/>
                    </a:lnTo>
                    <a:cubicBezTo>
                      <a:pt x="470" y="558"/>
                      <a:pt x="480" y="554"/>
                      <a:pt x="493" y="547"/>
                    </a:cubicBezTo>
                    <a:cubicBezTo>
                      <a:pt x="688" y="445"/>
                      <a:pt x="809" y="231"/>
                      <a:pt x="651" y="36"/>
                    </a:cubicBezTo>
                    <a:cubicBezTo>
                      <a:pt x="632" y="12"/>
                      <a:pt x="607" y="1"/>
                      <a:pt x="580"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4" name="Google Shape;2514;p64">
                <a:extLst>
                  <a:ext uri="{FF2B5EF4-FFF2-40B4-BE49-F238E27FC236}">
                    <a16:creationId xmlns:a16="http://schemas.microsoft.com/office/drawing/2014/main" id="{55484BBA-1380-4722-AE49-C28B4BB947DD}"/>
                  </a:ext>
                </a:extLst>
              </p:cNvPr>
              <p:cNvSpPr/>
              <p:nvPr/>
            </p:nvSpPr>
            <p:spPr>
              <a:xfrm>
                <a:off x="5180541" y="4294454"/>
                <a:ext cx="85107" cy="99890"/>
              </a:xfrm>
              <a:custGeom>
                <a:avLst/>
                <a:gdLst/>
                <a:ahLst/>
                <a:cxnLst/>
                <a:rect l="l" t="t" r="r" b="b"/>
                <a:pathLst>
                  <a:path w="1232" h="1446" extrusionOk="0">
                    <a:moveTo>
                      <a:pt x="363" y="0"/>
                    </a:moveTo>
                    <a:cubicBezTo>
                      <a:pt x="343" y="0"/>
                      <a:pt x="325" y="14"/>
                      <a:pt x="320" y="42"/>
                    </a:cubicBezTo>
                    <a:cubicBezTo>
                      <a:pt x="274" y="237"/>
                      <a:pt x="283" y="451"/>
                      <a:pt x="227" y="646"/>
                    </a:cubicBezTo>
                    <a:cubicBezTo>
                      <a:pt x="171" y="851"/>
                      <a:pt x="106" y="1000"/>
                      <a:pt x="50" y="1186"/>
                    </a:cubicBezTo>
                    <a:cubicBezTo>
                      <a:pt x="1" y="1328"/>
                      <a:pt x="136" y="1445"/>
                      <a:pt x="263" y="1445"/>
                    </a:cubicBezTo>
                    <a:cubicBezTo>
                      <a:pt x="327" y="1445"/>
                      <a:pt x="388" y="1416"/>
                      <a:pt x="422" y="1344"/>
                    </a:cubicBezTo>
                    <a:cubicBezTo>
                      <a:pt x="543" y="1074"/>
                      <a:pt x="729" y="925"/>
                      <a:pt x="952" y="730"/>
                    </a:cubicBezTo>
                    <a:cubicBezTo>
                      <a:pt x="1083" y="618"/>
                      <a:pt x="1231" y="414"/>
                      <a:pt x="1073" y="256"/>
                    </a:cubicBezTo>
                    <a:cubicBezTo>
                      <a:pt x="1050" y="237"/>
                      <a:pt x="1022" y="228"/>
                      <a:pt x="994" y="228"/>
                    </a:cubicBezTo>
                    <a:cubicBezTo>
                      <a:pt x="966" y="228"/>
                      <a:pt x="939" y="237"/>
                      <a:pt x="915" y="256"/>
                    </a:cubicBezTo>
                    <a:cubicBezTo>
                      <a:pt x="794" y="386"/>
                      <a:pt x="655" y="498"/>
                      <a:pt x="515" y="591"/>
                    </a:cubicBezTo>
                    <a:cubicBezTo>
                      <a:pt x="500" y="602"/>
                      <a:pt x="485" y="613"/>
                      <a:pt x="470" y="625"/>
                    </a:cubicBezTo>
                    <a:lnTo>
                      <a:pt x="470" y="625"/>
                    </a:lnTo>
                    <a:cubicBezTo>
                      <a:pt x="471" y="430"/>
                      <a:pt x="459" y="237"/>
                      <a:pt x="413" y="42"/>
                    </a:cubicBezTo>
                    <a:cubicBezTo>
                      <a:pt x="404" y="14"/>
                      <a:pt x="383" y="0"/>
                      <a:pt x="363"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5" name="Google Shape;2515;p64">
                <a:extLst>
                  <a:ext uri="{FF2B5EF4-FFF2-40B4-BE49-F238E27FC236}">
                    <a16:creationId xmlns:a16="http://schemas.microsoft.com/office/drawing/2014/main" id="{EF286693-5E80-4F8E-878A-390630D4E787}"/>
                  </a:ext>
                </a:extLst>
              </p:cNvPr>
              <p:cNvSpPr/>
              <p:nvPr/>
            </p:nvSpPr>
            <p:spPr>
              <a:xfrm>
                <a:off x="5956158" y="4698980"/>
                <a:ext cx="92291" cy="142650"/>
              </a:xfrm>
              <a:custGeom>
                <a:avLst/>
                <a:gdLst/>
                <a:ahLst/>
                <a:cxnLst/>
                <a:rect l="l" t="t" r="r" b="b"/>
                <a:pathLst>
                  <a:path w="1336" h="2065" extrusionOk="0">
                    <a:moveTo>
                      <a:pt x="727" y="437"/>
                    </a:moveTo>
                    <a:cubicBezTo>
                      <a:pt x="735" y="437"/>
                      <a:pt x="741" y="447"/>
                      <a:pt x="744" y="472"/>
                    </a:cubicBezTo>
                    <a:cubicBezTo>
                      <a:pt x="775" y="655"/>
                      <a:pt x="680" y="868"/>
                      <a:pt x="550" y="1067"/>
                    </a:cubicBezTo>
                    <a:lnTo>
                      <a:pt x="550" y="1067"/>
                    </a:lnTo>
                    <a:cubicBezTo>
                      <a:pt x="564" y="1026"/>
                      <a:pt x="576" y="985"/>
                      <a:pt x="586" y="946"/>
                    </a:cubicBezTo>
                    <a:cubicBezTo>
                      <a:pt x="622" y="817"/>
                      <a:pt x="648" y="687"/>
                      <a:pt x="663" y="555"/>
                    </a:cubicBezTo>
                    <a:lnTo>
                      <a:pt x="663" y="555"/>
                    </a:lnTo>
                    <a:cubicBezTo>
                      <a:pt x="684" y="495"/>
                      <a:pt x="710" y="437"/>
                      <a:pt x="727" y="437"/>
                    </a:cubicBezTo>
                    <a:close/>
                    <a:moveTo>
                      <a:pt x="627" y="0"/>
                    </a:moveTo>
                    <a:cubicBezTo>
                      <a:pt x="609" y="0"/>
                      <a:pt x="591" y="12"/>
                      <a:pt x="586" y="35"/>
                    </a:cubicBezTo>
                    <a:lnTo>
                      <a:pt x="595" y="35"/>
                    </a:lnTo>
                    <a:cubicBezTo>
                      <a:pt x="594" y="71"/>
                      <a:pt x="591" y="107"/>
                      <a:pt x="588" y="142"/>
                    </a:cubicBezTo>
                    <a:lnTo>
                      <a:pt x="588" y="142"/>
                    </a:lnTo>
                    <a:cubicBezTo>
                      <a:pt x="233" y="466"/>
                      <a:pt x="0" y="1708"/>
                      <a:pt x="0" y="1904"/>
                    </a:cubicBezTo>
                    <a:cubicBezTo>
                      <a:pt x="0" y="2011"/>
                      <a:pt x="88" y="2065"/>
                      <a:pt x="175" y="2065"/>
                    </a:cubicBezTo>
                    <a:cubicBezTo>
                      <a:pt x="261" y="2065"/>
                      <a:pt x="344" y="2011"/>
                      <a:pt x="335" y="1904"/>
                    </a:cubicBezTo>
                    <a:cubicBezTo>
                      <a:pt x="335" y="1903"/>
                      <a:pt x="335" y="1903"/>
                      <a:pt x="335" y="1902"/>
                    </a:cubicBezTo>
                    <a:lnTo>
                      <a:pt x="335" y="1902"/>
                    </a:lnTo>
                    <a:lnTo>
                      <a:pt x="354" y="1904"/>
                    </a:lnTo>
                    <a:cubicBezTo>
                      <a:pt x="355" y="1892"/>
                      <a:pt x="357" y="1879"/>
                      <a:pt x="358" y="1866"/>
                    </a:cubicBezTo>
                    <a:lnTo>
                      <a:pt x="358" y="1866"/>
                    </a:lnTo>
                    <a:cubicBezTo>
                      <a:pt x="718" y="1628"/>
                      <a:pt x="1335" y="480"/>
                      <a:pt x="911" y="128"/>
                    </a:cubicBezTo>
                    <a:cubicBezTo>
                      <a:pt x="859" y="85"/>
                      <a:pt x="807" y="65"/>
                      <a:pt x="758" y="65"/>
                    </a:cubicBezTo>
                    <a:cubicBezTo>
                      <a:pt x="727" y="65"/>
                      <a:pt x="696" y="73"/>
                      <a:pt x="666" y="87"/>
                    </a:cubicBezTo>
                    <a:lnTo>
                      <a:pt x="666" y="87"/>
                    </a:lnTo>
                    <a:cubicBezTo>
                      <a:pt x="664" y="70"/>
                      <a:pt x="663" y="53"/>
                      <a:pt x="660" y="35"/>
                    </a:cubicBezTo>
                    <a:cubicBezTo>
                      <a:pt x="660" y="12"/>
                      <a:pt x="644" y="0"/>
                      <a:pt x="627"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6" name="Google Shape;2516;p64">
                <a:extLst>
                  <a:ext uri="{FF2B5EF4-FFF2-40B4-BE49-F238E27FC236}">
                    <a16:creationId xmlns:a16="http://schemas.microsoft.com/office/drawing/2014/main" id="{4A743A6F-2C4B-4DBB-B4CA-541177530FEE}"/>
                  </a:ext>
                </a:extLst>
              </p:cNvPr>
              <p:cNvSpPr/>
              <p:nvPr/>
            </p:nvSpPr>
            <p:spPr>
              <a:xfrm>
                <a:off x="6042230" y="4855098"/>
                <a:ext cx="105209" cy="34540"/>
              </a:xfrm>
              <a:custGeom>
                <a:avLst/>
                <a:gdLst/>
                <a:ahLst/>
                <a:cxnLst/>
                <a:rect l="l" t="t" r="r" b="b"/>
                <a:pathLst>
                  <a:path w="1523" h="500" extrusionOk="0">
                    <a:moveTo>
                      <a:pt x="1093" y="0"/>
                    </a:moveTo>
                    <a:cubicBezTo>
                      <a:pt x="1000" y="0"/>
                      <a:pt x="907" y="12"/>
                      <a:pt x="819" y="35"/>
                    </a:cubicBezTo>
                    <a:cubicBezTo>
                      <a:pt x="605" y="72"/>
                      <a:pt x="409" y="184"/>
                      <a:pt x="196" y="193"/>
                    </a:cubicBezTo>
                    <a:cubicBezTo>
                      <a:pt x="0" y="193"/>
                      <a:pt x="0" y="500"/>
                      <a:pt x="196" y="500"/>
                    </a:cubicBezTo>
                    <a:cubicBezTo>
                      <a:pt x="325" y="500"/>
                      <a:pt x="451" y="468"/>
                      <a:pt x="577" y="431"/>
                    </a:cubicBezTo>
                    <a:lnTo>
                      <a:pt x="577" y="431"/>
                    </a:lnTo>
                    <a:cubicBezTo>
                      <a:pt x="579" y="431"/>
                      <a:pt x="580" y="430"/>
                      <a:pt x="582" y="430"/>
                    </a:cubicBezTo>
                    <a:lnTo>
                      <a:pt x="582" y="430"/>
                    </a:lnTo>
                    <a:cubicBezTo>
                      <a:pt x="591" y="436"/>
                      <a:pt x="602" y="441"/>
                      <a:pt x="614" y="444"/>
                    </a:cubicBezTo>
                    <a:cubicBezTo>
                      <a:pt x="696" y="474"/>
                      <a:pt x="823" y="495"/>
                      <a:pt x="955" y="495"/>
                    </a:cubicBezTo>
                    <a:cubicBezTo>
                      <a:pt x="1228" y="495"/>
                      <a:pt x="1523" y="407"/>
                      <a:pt x="1479" y="137"/>
                    </a:cubicBezTo>
                    <a:cubicBezTo>
                      <a:pt x="1470" y="91"/>
                      <a:pt x="1423" y="44"/>
                      <a:pt x="1367" y="35"/>
                    </a:cubicBezTo>
                    <a:cubicBezTo>
                      <a:pt x="1279" y="12"/>
                      <a:pt x="1186" y="0"/>
                      <a:pt x="1093"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7" name="Google Shape;2517;p64">
                <a:extLst>
                  <a:ext uri="{FF2B5EF4-FFF2-40B4-BE49-F238E27FC236}">
                    <a16:creationId xmlns:a16="http://schemas.microsoft.com/office/drawing/2014/main" id="{3DE442C0-FDA6-42A1-BF47-36CB0D774508}"/>
                  </a:ext>
                </a:extLst>
              </p:cNvPr>
              <p:cNvSpPr/>
              <p:nvPr/>
            </p:nvSpPr>
            <p:spPr>
              <a:xfrm>
                <a:off x="2837939" y="4145244"/>
                <a:ext cx="52846" cy="82896"/>
              </a:xfrm>
              <a:custGeom>
                <a:avLst/>
                <a:gdLst/>
                <a:ahLst/>
                <a:cxnLst/>
                <a:rect l="l" t="t" r="r" b="b"/>
                <a:pathLst>
                  <a:path w="765" h="1200" extrusionOk="0">
                    <a:moveTo>
                      <a:pt x="425" y="0"/>
                    </a:moveTo>
                    <a:cubicBezTo>
                      <a:pt x="387" y="0"/>
                      <a:pt x="350" y="21"/>
                      <a:pt x="336" y="63"/>
                    </a:cubicBezTo>
                    <a:cubicBezTo>
                      <a:pt x="280" y="212"/>
                      <a:pt x="346" y="398"/>
                      <a:pt x="392" y="556"/>
                    </a:cubicBezTo>
                    <a:cubicBezTo>
                      <a:pt x="411" y="630"/>
                      <a:pt x="439" y="714"/>
                      <a:pt x="448" y="798"/>
                    </a:cubicBezTo>
                    <a:cubicBezTo>
                      <a:pt x="448" y="800"/>
                      <a:pt x="448" y="802"/>
                      <a:pt x="449" y="805"/>
                    </a:cubicBezTo>
                    <a:lnTo>
                      <a:pt x="449" y="805"/>
                    </a:lnTo>
                    <a:cubicBezTo>
                      <a:pt x="336" y="671"/>
                      <a:pt x="230" y="533"/>
                      <a:pt x="104" y="407"/>
                    </a:cubicBezTo>
                    <a:cubicBezTo>
                      <a:pt x="93" y="397"/>
                      <a:pt x="82" y="392"/>
                      <a:pt x="71" y="392"/>
                    </a:cubicBezTo>
                    <a:cubicBezTo>
                      <a:pt x="33" y="392"/>
                      <a:pt x="0" y="445"/>
                      <a:pt x="29" y="482"/>
                    </a:cubicBezTo>
                    <a:cubicBezTo>
                      <a:pt x="215" y="677"/>
                      <a:pt x="364" y="909"/>
                      <a:pt x="476" y="1151"/>
                    </a:cubicBezTo>
                    <a:cubicBezTo>
                      <a:pt x="497" y="1183"/>
                      <a:pt x="533" y="1199"/>
                      <a:pt x="569" y="1199"/>
                    </a:cubicBezTo>
                    <a:cubicBezTo>
                      <a:pt x="596" y="1199"/>
                      <a:pt x="623" y="1190"/>
                      <a:pt x="643" y="1170"/>
                    </a:cubicBezTo>
                    <a:cubicBezTo>
                      <a:pt x="764" y="1030"/>
                      <a:pt x="727" y="835"/>
                      <a:pt x="699" y="668"/>
                    </a:cubicBezTo>
                    <a:cubicBezTo>
                      <a:pt x="652" y="463"/>
                      <a:pt x="559" y="268"/>
                      <a:pt x="513" y="63"/>
                    </a:cubicBezTo>
                    <a:cubicBezTo>
                      <a:pt x="499" y="21"/>
                      <a:pt x="462" y="0"/>
                      <a:pt x="425"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8" name="Google Shape;2518;p64">
                <a:extLst>
                  <a:ext uri="{FF2B5EF4-FFF2-40B4-BE49-F238E27FC236}">
                    <a16:creationId xmlns:a16="http://schemas.microsoft.com/office/drawing/2014/main" id="{089D1AD9-B442-432D-A15B-0F8E0F0F7671}"/>
                  </a:ext>
                </a:extLst>
              </p:cNvPr>
              <p:cNvSpPr/>
              <p:nvPr/>
            </p:nvSpPr>
            <p:spPr>
              <a:xfrm>
                <a:off x="3963546" y="3901327"/>
                <a:ext cx="59823" cy="76679"/>
              </a:xfrm>
              <a:custGeom>
                <a:avLst/>
                <a:gdLst/>
                <a:ahLst/>
                <a:cxnLst/>
                <a:rect l="l" t="t" r="r" b="b"/>
                <a:pathLst>
                  <a:path w="866" h="1110" extrusionOk="0">
                    <a:moveTo>
                      <a:pt x="167" y="707"/>
                    </a:moveTo>
                    <a:lnTo>
                      <a:pt x="167" y="707"/>
                    </a:lnTo>
                    <a:cubicBezTo>
                      <a:pt x="165" y="710"/>
                      <a:pt x="164" y="712"/>
                      <a:pt x="162" y="715"/>
                    </a:cubicBezTo>
                    <a:lnTo>
                      <a:pt x="162" y="715"/>
                    </a:lnTo>
                    <a:cubicBezTo>
                      <a:pt x="162" y="715"/>
                      <a:pt x="161" y="715"/>
                      <a:pt x="161" y="716"/>
                    </a:cubicBezTo>
                    <a:lnTo>
                      <a:pt x="161" y="716"/>
                    </a:lnTo>
                    <a:cubicBezTo>
                      <a:pt x="162" y="712"/>
                      <a:pt x="165" y="709"/>
                      <a:pt x="167" y="707"/>
                    </a:cubicBezTo>
                    <a:close/>
                    <a:moveTo>
                      <a:pt x="756" y="1"/>
                    </a:moveTo>
                    <a:cubicBezTo>
                      <a:pt x="740" y="1"/>
                      <a:pt x="724" y="5"/>
                      <a:pt x="707" y="14"/>
                    </a:cubicBezTo>
                    <a:cubicBezTo>
                      <a:pt x="533" y="105"/>
                      <a:pt x="396" y="242"/>
                      <a:pt x="294" y="414"/>
                    </a:cubicBezTo>
                    <a:lnTo>
                      <a:pt x="294" y="414"/>
                    </a:lnTo>
                    <a:cubicBezTo>
                      <a:pt x="284" y="318"/>
                      <a:pt x="268" y="222"/>
                      <a:pt x="252" y="125"/>
                    </a:cubicBezTo>
                    <a:cubicBezTo>
                      <a:pt x="242" y="102"/>
                      <a:pt x="217" y="91"/>
                      <a:pt x="191" y="91"/>
                    </a:cubicBezTo>
                    <a:cubicBezTo>
                      <a:pt x="166" y="91"/>
                      <a:pt x="140" y="102"/>
                      <a:pt x="131" y="125"/>
                    </a:cubicBezTo>
                    <a:cubicBezTo>
                      <a:pt x="75" y="377"/>
                      <a:pt x="28" y="637"/>
                      <a:pt x="1" y="907"/>
                    </a:cubicBezTo>
                    <a:cubicBezTo>
                      <a:pt x="1" y="972"/>
                      <a:pt x="38" y="1037"/>
                      <a:pt x="103" y="1074"/>
                    </a:cubicBezTo>
                    <a:cubicBezTo>
                      <a:pt x="149" y="1099"/>
                      <a:pt x="193" y="1110"/>
                      <a:pt x="233" y="1110"/>
                    </a:cubicBezTo>
                    <a:cubicBezTo>
                      <a:pt x="402" y="1110"/>
                      <a:pt x="517" y="916"/>
                      <a:pt x="577" y="758"/>
                    </a:cubicBezTo>
                    <a:cubicBezTo>
                      <a:pt x="642" y="544"/>
                      <a:pt x="735" y="330"/>
                      <a:pt x="828" y="135"/>
                    </a:cubicBezTo>
                    <a:cubicBezTo>
                      <a:pt x="865" y="68"/>
                      <a:pt x="819" y="1"/>
                      <a:pt x="756"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89" name="Google Shape;2519;p64">
                <a:extLst>
                  <a:ext uri="{FF2B5EF4-FFF2-40B4-BE49-F238E27FC236}">
                    <a16:creationId xmlns:a16="http://schemas.microsoft.com/office/drawing/2014/main" id="{333F2217-AB4F-448A-A3E1-42D3A8CA3864}"/>
                  </a:ext>
                </a:extLst>
              </p:cNvPr>
              <p:cNvSpPr/>
              <p:nvPr/>
            </p:nvSpPr>
            <p:spPr>
              <a:xfrm>
                <a:off x="3325566" y="4005636"/>
                <a:ext cx="48287" cy="62586"/>
              </a:xfrm>
              <a:custGeom>
                <a:avLst/>
                <a:gdLst/>
                <a:ahLst/>
                <a:cxnLst/>
                <a:rect l="l" t="t" r="r" b="b"/>
                <a:pathLst>
                  <a:path w="699" h="906" extrusionOk="0">
                    <a:moveTo>
                      <a:pt x="75" y="1"/>
                    </a:moveTo>
                    <a:cubicBezTo>
                      <a:pt x="37" y="1"/>
                      <a:pt x="0" y="50"/>
                      <a:pt x="19" y="94"/>
                    </a:cubicBezTo>
                    <a:lnTo>
                      <a:pt x="29" y="94"/>
                    </a:lnTo>
                    <a:cubicBezTo>
                      <a:pt x="122" y="299"/>
                      <a:pt x="168" y="531"/>
                      <a:pt x="270" y="745"/>
                    </a:cubicBezTo>
                    <a:cubicBezTo>
                      <a:pt x="309" y="822"/>
                      <a:pt x="379" y="905"/>
                      <a:pt x="466" y="905"/>
                    </a:cubicBezTo>
                    <a:cubicBezTo>
                      <a:pt x="484" y="905"/>
                      <a:pt x="502" y="902"/>
                      <a:pt x="521" y="894"/>
                    </a:cubicBezTo>
                    <a:cubicBezTo>
                      <a:pt x="614" y="838"/>
                      <a:pt x="679" y="736"/>
                      <a:pt x="679" y="624"/>
                    </a:cubicBezTo>
                    <a:cubicBezTo>
                      <a:pt x="698" y="522"/>
                      <a:pt x="698" y="410"/>
                      <a:pt x="679" y="308"/>
                    </a:cubicBezTo>
                    <a:cubicBezTo>
                      <a:pt x="670" y="285"/>
                      <a:pt x="652" y="273"/>
                      <a:pt x="633" y="273"/>
                    </a:cubicBezTo>
                    <a:cubicBezTo>
                      <a:pt x="614" y="273"/>
                      <a:pt x="596" y="285"/>
                      <a:pt x="586" y="308"/>
                    </a:cubicBezTo>
                    <a:cubicBezTo>
                      <a:pt x="568" y="373"/>
                      <a:pt x="568" y="438"/>
                      <a:pt x="549" y="503"/>
                    </a:cubicBezTo>
                    <a:cubicBezTo>
                      <a:pt x="531" y="540"/>
                      <a:pt x="494" y="708"/>
                      <a:pt x="456" y="726"/>
                    </a:cubicBezTo>
                    <a:cubicBezTo>
                      <a:pt x="456" y="727"/>
                      <a:pt x="455" y="727"/>
                      <a:pt x="454" y="727"/>
                    </a:cubicBezTo>
                    <a:cubicBezTo>
                      <a:pt x="403" y="727"/>
                      <a:pt x="158" y="112"/>
                      <a:pt x="122" y="38"/>
                    </a:cubicBezTo>
                    <a:cubicBezTo>
                      <a:pt x="110" y="12"/>
                      <a:pt x="92" y="1"/>
                      <a:pt x="75" y="1"/>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0" name="Google Shape;2520;p64">
                <a:extLst>
                  <a:ext uri="{FF2B5EF4-FFF2-40B4-BE49-F238E27FC236}">
                    <a16:creationId xmlns:a16="http://schemas.microsoft.com/office/drawing/2014/main" id="{F0E56954-A399-4AA0-B3F3-227E6A4E7F16}"/>
                  </a:ext>
                </a:extLst>
              </p:cNvPr>
              <p:cNvSpPr/>
              <p:nvPr/>
            </p:nvSpPr>
            <p:spPr>
              <a:xfrm>
                <a:off x="4513308" y="3913139"/>
                <a:ext cx="49599" cy="67560"/>
              </a:xfrm>
              <a:custGeom>
                <a:avLst/>
                <a:gdLst/>
                <a:ahLst/>
                <a:cxnLst/>
                <a:rect l="l" t="t" r="r" b="b"/>
                <a:pathLst>
                  <a:path w="718" h="978" extrusionOk="0">
                    <a:moveTo>
                      <a:pt x="607" y="0"/>
                    </a:moveTo>
                    <a:cubicBezTo>
                      <a:pt x="574" y="0"/>
                      <a:pt x="538" y="24"/>
                      <a:pt x="522" y="57"/>
                    </a:cubicBezTo>
                    <a:cubicBezTo>
                      <a:pt x="475" y="168"/>
                      <a:pt x="410" y="280"/>
                      <a:pt x="336" y="382"/>
                    </a:cubicBezTo>
                    <a:cubicBezTo>
                      <a:pt x="334" y="385"/>
                      <a:pt x="333" y="388"/>
                      <a:pt x="332" y="390"/>
                    </a:cubicBezTo>
                    <a:lnTo>
                      <a:pt x="332" y="390"/>
                    </a:lnTo>
                    <a:cubicBezTo>
                      <a:pt x="324" y="333"/>
                      <a:pt x="316" y="269"/>
                      <a:pt x="308" y="206"/>
                    </a:cubicBezTo>
                    <a:cubicBezTo>
                      <a:pt x="304" y="171"/>
                      <a:pt x="277" y="156"/>
                      <a:pt x="250" y="156"/>
                    </a:cubicBezTo>
                    <a:cubicBezTo>
                      <a:pt x="219" y="156"/>
                      <a:pt x="187" y="176"/>
                      <a:pt x="187" y="206"/>
                    </a:cubicBezTo>
                    <a:lnTo>
                      <a:pt x="178" y="206"/>
                    </a:lnTo>
                    <a:cubicBezTo>
                      <a:pt x="159" y="289"/>
                      <a:pt x="131" y="373"/>
                      <a:pt x="122" y="457"/>
                    </a:cubicBezTo>
                    <a:cubicBezTo>
                      <a:pt x="113" y="531"/>
                      <a:pt x="103" y="615"/>
                      <a:pt x="75" y="689"/>
                    </a:cubicBezTo>
                    <a:cubicBezTo>
                      <a:pt x="1" y="819"/>
                      <a:pt x="94" y="977"/>
                      <a:pt x="252" y="977"/>
                    </a:cubicBezTo>
                    <a:cubicBezTo>
                      <a:pt x="485" y="959"/>
                      <a:pt x="605" y="801"/>
                      <a:pt x="661" y="577"/>
                    </a:cubicBezTo>
                    <a:cubicBezTo>
                      <a:pt x="717" y="401"/>
                      <a:pt x="717" y="215"/>
                      <a:pt x="661" y="38"/>
                    </a:cubicBezTo>
                    <a:cubicBezTo>
                      <a:pt x="650" y="12"/>
                      <a:pt x="629" y="0"/>
                      <a:pt x="607"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1" name="Google Shape;2521;p64">
                <a:extLst>
                  <a:ext uri="{FF2B5EF4-FFF2-40B4-BE49-F238E27FC236}">
                    <a16:creationId xmlns:a16="http://schemas.microsoft.com/office/drawing/2014/main" id="{EF9E7F57-933B-4A8A-9F6A-5BB5A20B33CD}"/>
                  </a:ext>
                </a:extLst>
              </p:cNvPr>
              <p:cNvSpPr/>
              <p:nvPr/>
            </p:nvSpPr>
            <p:spPr>
              <a:xfrm>
                <a:off x="4256887" y="3857876"/>
                <a:ext cx="13056" cy="112877"/>
              </a:xfrm>
              <a:custGeom>
                <a:avLst/>
                <a:gdLst/>
                <a:ahLst/>
                <a:cxnLst/>
                <a:rect l="l" t="t" r="r" b="b"/>
                <a:pathLst>
                  <a:path w="189" h="1634" extrusionOk="0">
                    <a:moveTo>
                      <a:pt x="56" y="1"/>
                    </a:moveTo>
                    <a:cubicBezTo>
                      <a:pt x="29" y="1"/>
                      <a:pt x="1" y="24"/>
                      <a:pt x="12" y="57"/>
                    </a:cubicBezTo>
                    <a:lnTo>
                      <a:pt x="12" y="66"/>
                    </a:lnTo>
                    <a:cubicBezTo>
                      <a:pt x="133" y="559"/>
                      <a:pt x="12" y="1089"/>
                      <a:pt x="58" y="1591"/>
                    </a:cubicBezTo>
                    <a:cubicBezTo>
                      <a:pt x="58" y="1619"/>
                      <a:pt x="82" y="1633"/>
                      <a:pt x="106" y="1633"/>
                    </a:cubicBezTo>
                    <a:cubicBezTo>
                      <a:pt x="130" y="1633"/>
                      <a:pt x="156" y="1619"/>
                      <a:pt x="161" y="1591"/>
                    </a:cubicBezTo>
                    <a:cubicBezTo>
                      <a:pt x="189" y="1322"/>
                      <a:pt x="161" y="1043"/>
                      <a:pt x="161" y="773"/>
                    </a:cubicBezTo>
                    <a:cubicBezTo>
                      <a:pt x="179" y="522"/>
                      <a:pt x="151" y="280"/>
                      <a:pt x="96" y="38"/>
                    </a:cubicBezTo>
                    <a:cubicBezTo>
                      <a:pt x="92" y="12"/>
                      <a:pt x="74" y="1"/>
                      <a:pt x="56"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2" name="Google Shape;2522;p64">
                <a:extLst>
                  <a:ext uri="{FF2B5EF4-FFF2-40B4-BE49-F238E27FC236}">
                    <a16:creationId xmlns:a16="http://schemas.microsoft.com/office/drawing/2014/main" id="{38214329-A7A5-481A-BF0E-A961DAA832A3}"/>
                  </a:ext>
                </a:extLst>
              </p:cNvPr>
              <p:cNvSpPr/>
              <p:nvPr/>
            </p:nvSpPr>
            <p:spPr>
              <a:xfrm>
                <a:off x="3520369" y="3942912"/>
                <a:ext cx="73156" cy="93120"/>
              </a:xfrm>
              <a:custGeom>
                <a:avLst/>
                <a:gdLst/>
                <a:ahLst/>
                <a:cxnLst/>
                <a:rect l="l" t="t" r="r" b="b"/>
                <a:pathLst>
                  <a:path w="1059" h="1348" extrusionOk="0">
                    <a:moveTo>
                      <a:pt x="65" y="0"/>
                    </a:moveTo>
                    <a:cubicBezTo>
                      <a:pt x="29" y="0"/>
                      <a:pt x="0" y="46"/>
                      <a:pt x="36" y="81"/>
                    </a:cubicBezTo>
                    <a:cubicBezTo>
                      <a:pt x="212" y="267"/>
                      <a:pt x="361" y="463"/>
                      <a:pt x="482" y="686"/>
                    </a:cubicBezTo>
                    <a:cubicBezTo>
                      <a:pt x="593" y="890"/>
                      <a:pt x="640" y="1132"/>
                      <a:pt x="779" y="1328"/>
                    </a:cubicBezTo>
                    <a:lnTo>
                      <a:pt x="784" y="1319"/>
                    </a:lnTo>
                    <a:lnTo>
                      <a:pt x="784" y="1319"/>
                    </a:lnTo>
                    <a:cubicBezTo>
                      <a:pt x="804" y="1339"/>
                      <a:pt x="834" y="1348"/>
                      <a:pt x="866" y="1348"/>
                    </a:cubicBezTo>
                    <a:cubicBezTo>
                      <a:pt x="954" y="1348"/>
                      <a:pt x="1058" y="1280"/>
                      <a:pt x="1012" y="1188"/>
                    </a:cubicBezTo>
                    <a:cubicBezTo>
                      <a:pt x="789" y="742"/>
                      <a:pt x="482" y="342"/>
                      <a:pt x="101" y="16"/>
                    </a:cubicBezTo>
                    <a:cubicBezTo>
                      <a:pt x="89" y="5"/>
                      <a:pt x="77" y="0"/>
                      <a:pt x="65" y="0"/>
                    </a:cubicBezTo>
                    <a:close/>
                  </a:path>
                </a:pathLst>
              </a:custGeom>
              <a:solidFill>
                <a:srgbClr val="00846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3" name="Google Shape;2523;p64">
                <a:extLst>
                  <a:ext uri="{FF2B5EF4-FFF2-40B4-BE49-F238E27FC236}">
                    <a16:creationId xmlns:a16="http://schemas.microsoft.com/office/drawing/2014/main" id="{74158295-99A2-427A-8487-851908136A3F}"/>
                  </a:ext>
                </a:extLst>
              </p:cNvPr>
              <p:cNvSpPr/>
              <p:nvPr/>
            </p:nvSpPr>
            <p:spPr>
              <a:xfrm>
                <a:off x="5381422" y="4147662"/>
                <a:ext cx="12711" cy="43106"/>
              </a:xfrm>
              <a:custGeom>
                <a:avLst/>
                <a:gdLst/>
                <a:ahLst/>
                <a:cxnLst/>
                <a:rect l="l" t="t" r="r" b="b"/>
                <a:pathLst>
                  <a:path w="184" h="624" extrusionOk="0">
                    <a:moveTo>
                      <a:pt x="70" y="1"/>
                    </a:moveTo>
                    <a:cubicBezTo>
                      <a:pt x="37" y="1"/>
                      <a:pt x="1" y="29"/>
                      <a:pt x="7" y="75"/>
                    </a:cubicBezTo>
                    <a:cubicBezTo>
                      <a:pt x="34" y="233"/>
                      <a:pt x="53" y="400"/>
                      <a:pt x="44" y="567"/>
                    </a:cubicBezTo>
                    <a:cubicBezTo>
                      <a:pt x="48" y="605"/>
                      <a:pt x="79" y="623"/>
                      <a:pt x="110" y="623"/>
                    </a:cubicBezTo>
                    <a:cubicBezTo>
                      <a:pt x="141" y="623"/>
                      <a:pt x="174" y="605"/>
                      <a:pt x="183" y="567"/>
                    </a:cubicBezTo>
                    <a:cubicBezTo>
                      <a:pt x="174" y="391"/>
                      <a:pt x="155" y="214"/>
                      <a:pt x="118" y="37"/>
                    </a:cubicBezTo>
                    <a:cubicBezTo>
                      <a:pt x="111" y="12"/>
                      <a:pt x="91" y="1"/>
                      <a:pt x="70"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4" name="Google Shape;2524;p64">
                <a:extLst>
                  <a:ext uri="{FF2B5EF4-FFF2-40B4-BE49-F238E27FC236}">
                    <a16:creationId xmlns:a16="http://schemas.microsoft.com/office/drawing/2014/main" id="{DAEE5677-3DE5-4106-90AF-9B69BC68FA23}"/>
                  </a:ext>
                </a:extLst>
              </p:cNvPr>
              <p:cNvSpPr/>
              <p:nvPr/>
            </p:nvSpPr>
            <p:spPr>
              <a:xfrm>
                <a:off x="5367053" y="4160649"/>
                <a:ext cx="75919" cy="58511"/>
              </a:xfrm>
              <a:custGeom>
                <a:avLst/>
                <a:gdLst/>
                <a:ahLst/>
                <a:cxnLst/>
                <a:rect l="l" t="t" r="r" b="b"/>
                <a:pathLst>
                  <a:path w="1099" h="847" extrusionOk="0">
                    <a:moveTo>
                      <a:pt x="234" y="0"/>
                    </a:moveTo>
                    <a:cubicBezTo>
                      <a:pt x="172" y="0"/>
                      <a:pt x="103" y="42"/>
                      <a:pt x="94" y="119"/>
                    </a:cubicBezTo>
                    <a:cubicBezTo>
                      <a:pt x="75" y="352"/>
                      <a:pt x="1" y="575"/>
                      <a:pt x="131" y="789"/>
                    </a:cubicBezTo>
                    <a:cubicBezTo>
                      <a:pt x="154" y="827"/>
                      <a:pt x="197" y="847"/>
                      <a:pt x="243" y="847"/>
                    </a:cubicBezTo>
                    <a:cubicBezTo>
                      <a:pt x="252" y="847"/>
                      <a:pt x="261" y="846"/>
                      <a:pt x="270" y="844"/>
                    </a:cubicBezTo>
                    <a:cubicBezTo>
                      <a:pt x="401" y="807"/>
                      <a:pt x="531" y="751"/>
                      <a:pt x="642" y="668"/>
                    </a:cubicBezTo>
                    <a:cubicBezTo>
                      <a:pt x="754" y="584"/>
                      <a:pt x="875" y="519"/>
                      <a:pt x="1005" y="463"/>
                    </a:cubicBezTo>
                    <a:cubicBezTo>
                      <a:pt x="1079" y="435"/>
                      <a:pt x="1098" y="314"/>
                      <a:pt x="1005" y="296"/>
                    </a:cubicBezTo>
                    <a:cubicBezTo>
                      <a:pt x="978" y="291"/>
                      <a:pt x="952" y="289"/>
                      <a:pt x="927" y="289"/>
                    </a:cubicBezTo>
                    <a:cubicBezTo>
                      <a:pt x="697" y="289"/>
                      <a:pt x="516" y="471"/>
                      <a:pt x="308" y="559"/>
                    </a:cubicBezTo>
                    <a:lnTo>
                      <a:pt x="308" y="559"/>
                    </a:lnTo>
                    <a:cubicBezTo>
                      <a:pt x="279" y="418"/>
                      <a:pt x="328" y="254"/>
                      <a:pt x="335" y="119"/>
                    </a:cubicBezTo>
                    <a:cubicBezTo>
                      <a:pt x="345" y="38"/>
                      <a:pt x="292" y="0"/>
                      <a:pt x="234"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5" name="Google Shape;2525;p64">
                <a:extLst>
                  <a:ext uri="{FF2B5EF4-FFF2-40B4-BE49-F238E27FC236}">
                    <a16:creationId xmlns:a16="http://schemas.microsoft.com/office/drawing/2014/main" id="{CCB86BAB-6DC6-4F02-9B42-88E3CE759058}"/>
                  </a:ext>
                </a:extLst>
              </p:cNvPr>
              <p:cNvSpPr/>
              <p:nvPr/>
            </p:nvSpPr>
            <p:spPr>
              <a:xfrm>
                <a:off x="5514191" y="4203616"/>
                <a:ext cx="76126" cy="40688"/>
              </a:xfrm>
              <a:custGeom>
                <a:avLst/>
                <a:gdLst/>
                <a:ahLst/>
                <a:cxnLst/>
                <a:rect l="l" t="t" r="r" b="b"/>
                <a:pathLst>
                  <a:path w="1102" h="589" extrusionOk="0">
                    <a:moveTo>
                      <a:pt x="391" y="1"/>
                    </a:moveTo>
                    <a:cubicBezTo>
                      <a:pt x="379" y="1"/>
                      <a:pt x="366" y="6"/>
                      <a:pt x="354" y="18"/>
                    </a:cubicBezTo>
                    <a:lnTo>
                      <a:pt x="344" y="18"/>
                    </a:lnTo>
                    <a:cubicBezTo>
                      <a:pt x="298" y="74"/>
                      <a:pt x="186" y="269"/>
                      <a:pt x="112" y="297"/>
                    </a:cubicBezTo>
                    <a:cubicBezTo>
                      <a:pt x="0" y="334"/>
                      <a:pt x="0" y="501"/>
                      <a:pt x="112" y="539"/>
                    </a:cubicBezTo>
                    <a:cubicBezTo>
                      <a:pt x="198" y="572"/>
                      <a:pt x="293" y="588"/>
                      <a:pt x="390" y="588"/>
                    </a:cubicBezTo>
                    <a:cubicBezTo>
                      <a:pt x="670" y="588"/>
                      <a:pt x="962" y="453"/>
                      <a:pt x="1079" y="204"/>
                    </a:cubicBezTo>
                    <a:cubicBezTo>
                      <a:pt x="1102" y="151"/>
                      <a:pt x="1063" y="92"/>
                      <a:pt x="1007" y="92"/>
                    </a:cubicBezTo>
                    <a:cubicBezTo>
                      <a:pt x="995" y="92"/>
                      <a:pt x="981" y="95"/>
                      <a:pt x="967" y="102"/>
                    </a:cubicBezTo>
                    <a:cubicBezTo>
                      <a:pt x="767" y="225"/>
                      <a:pt x="534" y="291"/>
                      <a:pt x="296" y="294"/>
                    </a:cubicBezTo>
                    <a:lnTo>
                      <a:pt x="296" y="294"/>
                    </a:lnTo>
                    <a:cubicBezTo>
                      <a:pt x="334" y="223"/>
                      <a:pt x="405" y="143"/>
                      <a:pt x="437" y="111"/>
                    </a:cubicBezTo>
                    <a:cubicBezTo>
                      <a:pt x="474" y="67"/>
                      <a:pt x="436" y="1"/>
                      <a:pt x="391" y="1"/>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6" name="Google Shape;2526;p64">
                <a:extLst>
                  <a:ext uri="{FF2B5EF4-FFF2-40B4-BE49-F238E27FC236}">
                    <a16:creationId xmlns:a16="http://schemas.microsoft.com/office/drawing/2014/main" id="{AECF5348-868D-4759-9456-08BE4510367A}"/>
                  </a:ext>
                </a:extLst>
              </p:cNvPr>
              <p:cNvSpPr/>
              <p:nvPr/>
            </p:nvSpPr>
            <p:spPr>
              <a:xfrm>
                <a:off x="4769074" y="4547214"/>
                <a:ext cx="20655" cy="129111"/>
              </a:xfrm>
              <a:custGeom>
                <a:avLst/>
                <a:gdLst/>
                <a:ahLst/>
                <a:cxnLst/>
                <a:rect l="l" t="t" r="r" b="b"/>
                <a:pathLst>
                  <a:path w="299" h="1869" extrusionOk="0">
                    <a:moveTo>
                      <a:pt x="150" y="0"/>
                    </a:moveTo>
                    <a:cubicBezTo>
                      <a:pt x="122" y="0"/>
                      <a:pt x="94" y="19"/>
                      <a:pt x="94" y="56"/>
                    </a:cubicBezTo>
                    <a:cubicBezTo>
                      <a:pt x="75" y="428"/>
                      <a:pt x="47" y="791"/>
                      <a:pt x="38" y="1163"/>
                    </a:cubicBezTo>
                    <a:cubicBezTo>
                      <a:pt x="38" y="1395"/>
                      <a:pt x="1" y="1637"/>
                      <a:pt x="140" y="1832"/>
                    </a:cubicBezTo>
                    <a:cubicBezTo>
                      <a:pt x="154" y="1855"/>
                      <a:pt x="182" y="1868"/>
                      <a:pt x="210" y="1868"/>
                    </a:cubicBezTo>
                    <a:cubicBezTo>
                      <a:pt x="240" y="1868"/>
                      <a:pt x="270" y="1852"/>
                      <a:pt x="280" y="1814"/>
                    </a:cubicBezTo>
                    <a:cubicBezTo>
                      <a:pt x="298" y="1581"/>
                      <a:pt x="289" y="1339"/>
                      <a:pt x="261" y="1107"/>
                    </a:cubicBezTo>
                    <a:cubicBezTo>
                      <a:pt x="252" y="754"/>
                      <a:pt x="224" y="409"/>
                      <a:pt x="205" y="56"/>
                    </a:cubicBezTo>
                    <a:cubicBezTo>
                      <a:pt x="205" y="19"/>
                      <a:pt x="178" y="0"/>
                      <a:pt x="150"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7" name="Google Shape;2527;p64">
                <a:extLst>
                  <a:ext uri="{FF2B5EF4-FFF2-40B4-BE49-F238E27FC236}">
                    <a16:creationId xmlns:a16="http://schemas.microsoft.com/office/drawing/2014/main" id="{81F8BFE5-ADBC-4D45-9350-6FED40382BD5}"/>
                  </a:ext>
                </a:extLst>
              </p:cNvPr>
              <p:cNvSpPr/>
              <p:nvPr/>
            </p:nvSpPr>
            <p:spPr>
              <a:xfrm>
                <a:off x="4810176" y="4591079"/>
                <a:ext cx="30948" cy="51879"/>
              </a:xfrm>
              <a:custGeom>
                <a:avLst/>
                <a:gdLst/>
                <a:ahLst/>
                <a:cxnLst/>
                <a:rect l="l" t="t" r="r" b="b"/>
                <a:pathLst>
                  <a:path w="448" h="751" extrusionOk="0">
                    <a:moveTo>
                      <a:pt x="378" y="0"/>
                    </a:moveTo>
                    <a:cubicBezTo>
                      <a:pt x="359" y="0"/>
                      <a:pt x="340" y="12"/>
                      <a:pt x="336" y="35"/>
                    </a:cubicBezTo>
                    <a:cubicBezTo>
                      <a:pt x="336" y="174"/>
                      <a:pt x="289" y="314"/>
                      <a:pt x="215" y="425"/>
                    </a:cubicBezTo>
                    <a:cubicBezTo>
                      <a:pt x="168" y="491"/>
                      <a:pt x="113" y="621"/>
                      <a:pt x="47" y="658"/>
                    </a:cubicBezTo>
                    <a:cubicBezTo>
                      <a:pt x="1" y="686"/>
                      <a:pt x="20" y="751"/>
                      <a:pt x="66" y="751"/>
                    </a:cubicBezTo>
                    <a:cubicBezTo>
                      <a:pt x="196" y="742"/>
                      <a:pt x="308" y="649"/>
                      <a:pt x="354" y="528"/>
                    </a:cubicBezTo>
                    <a:cubicBezTo>
                      <a:pt x="429" y="379"/>
                      <a:pt x="447" y="202"/>
                      <a:pt x="419" y="35"/>
                    </a:cubicBezTo>
                    <a:cubicBezTo>
                      <a:pt x="415" y="12"/>
                      <a:pt x="396" y="0"/>
                      <a:pt x="378"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8" name="Google Shape;2528;p64">
                <a:extLst>
                  <a:ext uri="{FF2B5EF4-FFF2-40B4-BE49-F238E27FC236}">
                    <a16:creationId xmlns:a16="http://schemas.microsoft.com/office/drawing/2014/main" id="{7C6FBB39-6784-4EB6-8588-468759C27F8E}"/>
                  </a:ext>
                </a:extLst>
              </p:cNvPr>
              <p:cNvSpPr/>
              <p:nvPr/>
            </p:nvSpPr>
            <p:spPr>
              <a:xfrm>
                <a:off x="5210590" y="4766263"/>
                <a:ext cx="72189" cy="78199"/>
              </a:xfrm>
              <a:custGeom>
                <a:avLst/>
                <a:gdLst/>
                <a:ahLst/>
                <a:cxnLst/>
                <a:rect l="l" t="t" r="r" b="b"/>
                <a:pathLst>
                  <a:path w="1045" h="1132" extrusionOk="0">
                    <a:moveTo>
                      <a:pt x="982" y="0"/>
                    </a:moveTo>
                    <a:lnTo>
                      <a:pt x="982" y="0"/>
                    </a:lnTo>
                    <a:cubicBezTo>
                      <a:pt x="769" y="19"/>
                      <a:pt x="620" y="233"/>
                      <a:pt x="508" y="391"/>
                    </a:cubicBezTo>
                    <a:cubicBezTo>
                      <a:pt x="415" y="503"/>
                      <a:pt x="313" y="605"/>
                      <a:pt x="211" y="698"/>
                    </a:cubicBezTo>
                    <a:cubicBezTo>
                      <a:pt x="127" y="782"/>
                      <a:pt x="62" y="884"/>
                      <a:pt x="25" y="1005"/>
                    </a:cubicBezTo>
                    <a:cubicBezTo>
                      <a:pt x="1" y="1068"/>
                      <a:pt x="65" y="1132"/>
                      <a:pt x="125" y="1132"/>
                    </a:cubicBezTo>
                    <a:cubicBezTo>
                      <a:pt x="135" y="1132"/>
                      <a:pt x="145" y="1130"/>
                      <a:pt x="155" y="1126"/>
                    </a:cubicBezTo>
                    <a:cubicBezTo>
                      <a:pt x="248" y="1098"/>
                      <a:pt x="322" y="1033"/>
                      <a:pt x="378" y="958"/>
                    </a:cubicBezTo>
                    <a:cubicBezTo>
                      <a:pt x="452" y="875"/>
                      <a:pt x="536" y="791"/>
                      <a:pt x="610" y="698"/>
                    </a:cubicBezTo>
                    <a:cubicBezTo>
                      <a:pt x="666" y="596"/>
                      <a:pt x="722" y="493"/>
                      <a:pt x="769" y="391"/>
                    </a:cubicBezTo>
                    <a:cubicBezTo>
                      <a:pt x="834" y="279"/>
                      <a:pt x="917" y="177"/>
                      <a:pt x="1020" y="84"/>
                    </a:cubicBezTo>
                    <a:cubicBezTo>
                      <a:pt x="1044" y="60"/>
                      <a:pt x="1026" y="6"/>
                      <a:pt x="989" y="6"/>
                    </a:cubicBezTo>
                    <a:cubicBezTo>
                      <a:pt x="987" y="6"/>
                      <a:pt x="984" y="7"/>
                      <a:pt x="982" y="7"/>
                    </a:cubicBezTo>
                    <a:lnTo>
                      <a:pt x="982" y="7"/>
                    </a:lnTo>
                    <a:lnTo>
                      <a:pt x="982" y="0"/>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499" name="Google Shape;2529;p64">
                <a:extLst>
                  <a:ext uri="{FF2B5EF4-FFF2-40B4-BE49-F238E27FC236}">
                    <a16:creationId xmlns:a16="http://schemas.microsoft.com/office/drawing/2014/main" id="{E23DF9CF-494E-4905-8083-8515D0B14B9D}"/>
                  </a:ext>
                </a:extLst>
              </p:cNvPr>
              <p:cNvSpPr/>
              <p:nvPr/>
            </p:nvSpPr>
            <p:spPr>
              <a:xfrm>
                <a:off x="5237945" y="4838105"/>
                <a:ext cx="23211" cy="31570"/>
              </a:xfrm>
              <a:custGeom>
                <a:avLst/>
                <a:gdLst/>
                <a:ahLst/>
                <a:cxnLst/>
                <a:rect l="l" t="t" r="r" b="b"/>
                <a:pathLst>
                  <a:path w="336" h="457" extrusionOk="0">
                    <a:moveTo>
                      <a:pt x="289" y="0"/>
                    </a:moveTo>
                    <a:cubicBezTo>
                      <a:pt x="272" y="0"/>
                      <a:pt x="256" y="10"/>
                      <a:pt x="252" y="30"/>
                    </a:cubicBezTo>
                    <a:cubicBezTo>
                      <a:pt x="242" y="76"/>
                      <a:pt x="214" y="113"/>
                      <a:pt x="196" y="151"/>
                    </a:cubicBezTo>
                    <a:cubicBezTo>
                      <a:pt x="177" y="179"/>
                      <a:pt x="149" y="206"/>
                      <a:pt x="121" y="234"/>
                    </a:cubicBezTo>
                    <a:cubicBezTo>
                      <a:pt x="56" y="281"/>
                      <a:pt x="1" y="318"/>
                      <a:pt x="19" y="402"/>
                    </a:cubicBezTo>
                    <a:cubicBezTo>
                      <a:pt x="30" y="438"/>
                      <a:pt x="60" y="457"/>
                      <a:pt x="92" y="457"/>
                    </a:cubicBezTo>
                    <a:cubicBezTo>
                      <a:pt x="117" y="457"/>
                      <a:pt x="142" y="445"/>
                      <a:pt x="159" y="420"/>
                    </a:cubicBezTo>
                    <a:cubicBezTo>
                      <a:pt x="168" y="392"/>
                      <a:pt x="187" y="374"/>
                      <a:pt x="205" y="355"/>
                    </a:cubicBezTo>
                    <a:cubicBezTo>
                      <a:pt x="224" y="327"/>
                      <a:pt x="252" y="309"/>
                      <a:pt x="270" y="281"/>
                    </a:cubicBezTo>
                    <a:cubicBezTo>
                      <a:pt x="307" y="206"/>
                      <a:pt x="335" y="123"/>
                      <a:pt x="335" y="48"/>
                    </a:cubicBezTo>
                    <a:cubicBezTo>
                      <a:pt x="335" y="17"/>
                      <a:pt x="311" y="0"/>
                      <a:pt x="28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0" name="Google Shape;2530;p64">
                <a:extLst>
                  <a:ext uri="{FF2B5EF4-FFF2-40B4-BE49-F238E27FC236}">
                    <a16:creationId xmlns:a16="http://schemas.microsoft.com/office/drawing/2014/main" id="{723CA92C-B626-4C02-A76B-6F29682593A3}"/>
                  </a:ext>
                </a:extLst>
              </p:cNvPr>
              <p:cNvSpPr/>
              <p:nvPr/>
            </p:nvSpPr>
            <p:spPr>
              <a:xfrm>
                <a:off x="5288027" y="4886391"/>
                <a:ext cx="16786" cy="8428"/>
              </a:xfrm>
              <a:custGeom>
                <a:avLst/>
                <a:gdLst/>
                <a:ahLst/>
                <a:cxnLst/>
                <a:rect l="l" t="t" r="r" b="b"/>
                <a:pathLst>
                  <a:path w="243" h="122" extrusionOk="0">
                    <a:moveTo>
                      <a:pt x="168" y="0"/>
                    </a:moveTo>
                    <a:lnTo>
                      <a:pt x="168" y="10"/>
                    </a:lnTo>
                    <a:cubicBezTo>
                      <a:pt x="113" y="10"/>
                      <a:pt x="66" y="19"/>
                      <a:pt x="20" y="38"/>
                    </a:cubicBezTo>
                    <a:cubicBezTo>
                      <a:pt x="1" y="47"/>
                      <a:pt x="1" y="75"/>
                      <a:pt x="20" y="84"/>
                    </a:cubicBezTo>
                    <a:cubicBezTo>
                      <a:pt x="66" y="103"/>
                      <a:pt x="113" y="112"/>
                      <a:pt x="168" y="121"/>
                    </a:cubicBezTo>
                    <a:cubicBezTo>
                      <a:pt x="243" y="121"/>
                      <a:pt x="243" y="0"/>
                      <a:pt x="168"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1" name="Google Shape;2531;p64">
                <a:extLst>
                  <a:ext uri="{FF2B5EF4-FFF2-40B4-BE49-F238E27FC236}">
                    <a16:creationId xmlns:a16="http://schemas.microsoft.com/office/drawing/2014/main" id="{0188017C-E395-4F70-8305-EF9FCE7A87D1}"/>
                  </a:ext>
                </a:extLst>
              </p:cNvPr>
              <p:cNvSpPr/>
              <p:nvPr/>
            </p:nvSpPr>
            <p:spPr>
              <a:xfrm>
                <a:off x="5329406" y="4586174"/>
                <a:ext cx="72189" cy="78199"/>
              </a:xfrm>
              <a:custGeom>
                <a:avLst/>
                <a:gdLst/>
                <a:ahLst/>
                <a:cxnLst/>
                <a:rect l="l" t="t" r="r" b="b"/>
                <a:pathLst>
                  <a:path w="1045" h="1132" extrusionOk="0">
                    <a:moveTo>
                      <a:pt x="989" y="0"/>
                    </a:moveTo>
                    <a:cubicBezTo>
                      <a:pt x="984" y="0"/>
                      <a:pt x="979" y="1"/>
                      <a:pt x="973" y="4"/>
                    </a:cubicBezTo>
                    <a:lnTo>
                      <a:pt x="968" y="5"/>
                    </a:lnTo>
                    <a:lnTo>
                      <a:pt x="968" y="5"/>
                    </a:lnTo>
                    <a:cubicBezTo>
                      <a:pt x="759" y="29"/>
                      <a:pt x="625" y="242"/>
                      <a:pt x="509" y="394"/>
                    </a:cubicBezTo>
                    <a:cubicBezTo>
                      <a:pt x="425" y="506"/>
                      <a:pt x="323" y="608"/>
                      <a:pt x="211" y="701"/>
                    </a:cubicBezTo>
                    <a:cubicBezTo>
                      <a:pt x="127" y="785"/>
                      <a:pt x="71" y="887"/>
                      <a:pt x="34" y="999"/>
                    </a:cubicBezTo>
                    <a:cubicBezTo>
                      <a:pt x="1" y="1065"/>
                      <a:pt x="72" y="1132"/>
                      <a:pt x="140" y="1132"/>
                    </a:cubicBezTo>
                    <a:cubicBezTo>
                      <a:pt x="149" y="1132"/>
                      <a:pt x="157" y="1131"/>
                      <a:pt x="164" y="1129"/>
                    </a:cubicBezTo>
                    <a:cubicBezTo>
                      <a:pt x="248" y="1092"/>
                      <a:pt x="323" y="1036"/>
                      <a:pt x="378" y="952"/>
                    </a:cubicBezTo>
                    <a:cubicBezTo>
                      <a:pt x="453" y="868"/>
                      <a:pt x="546" y="785"/>
                      <a:pt x="611" y="692"/>
                    </a:cubicBezTo>
                    <a:cubicBezTo>
                      <a:pt x="676" y="599"/>
                      <a:pt x="732" y="496"/>
                      <a:pt x="769" y="385"/>
                    </a:cubicBezTo>
                    <a:cubicBezTo>
                      <a:pt x="843" y="273"/>
                      <a:pt x="927" y="171"/>
                      <a:pt x="1020" y="87"/>
                    </a:cubicBezTo>
                    <a:cubicBezTo>
                      <a:pt x="1045" y="55"/>
                      <a:pt x="1026" y="0"/>
                      <a:pt x="98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2" name="Google Shape;2532;p64">
                <a:extLst>
                  <a:ext uri="{FF2B5EF4-FFF2-40B4-BE49-F238E27FC236}">
                    <a16:creationId xmlns:a16="http://schemas.microsoft.com/office/drawing/2014/main" id="{A689AAFF-2DF3-497D-8E47-BBF895A9A40C}"/>
                  </a:ext>
                </a:extLst>
              </p:cNvPr>
              <p:cNvSpPr/>
              <p:nvPr/>
            </p:nvSpPr>
            <p:spPr>
              <a:xfrm>
                <a:off x="5357452" y="4657878"/>
                <a:ext cx="23142" cy="31293"/>
              </a:xfrm>
              <a:custGeom>
                <a:avLst/>
                <a:gdLst/>
                <a:ahLst/>
                <a:cxnLst/>
                <a:rect l="l" t="t" r="r" b="b"/>
                <a:pathLst>
                  <a:path w="335" h="453" extrusionOk="0">
                    <a:moveTo>
                      <a:pt x="289" y="1"/>
                    </a:moveTo>
                    <a:cubicBezTo>
                      <a:pt x="272" y="1"/>
                      <a:pt x="255" y="11"/>
                      <a:pt x="251" y="35"/>
                    </a:cubicBezTo>
                    <a:cubicBezTo>
                      <a:pt x="233" y="72"/>
                      <a:pt x="214" y="109"/>
                      <a:pt x="186" y="147"/>
                    </a:cubicBezTo>
                    <a:cubicBezTo>
                      <a:pt x="168" y="184"/>
                      <a:pt x="149" y="212"/>
                      <a:pt x="112" y="230"/>
                    </a:cubicBezTo>
                    <a:cubicBezTo>
                      <a:pt x="56" y="277"/>
                      <a:pt x="0" y="314"/>
                      <a:pt x="10" y="398"/>
                    </a:cubicBezTo>
                    <a:cubicBezTo>
                      <a:pt x="20" y="434"/>
                      <a:pt x="50" y="453"/>
                      <a:pt x="82" y="453"/>
                    </a:cubicBezTo>
                    <a:cubicBezTo>
                      <a:pt x="107" y="453"/>
                      <a:pt x="133" y="441"/>
                      <a:pt x="149" y="416"/>
                    </a:cubicBezTo>
                    <a:cubicBezTo>
                      <a:pt x="158" y="398"/>
                      <a:pt x="177" y="370"/>
                      <a:pt x="196" y="351"/>
                    </a:cubicBezTo>
                    <a:cubicBezTo>
                      <a:pt x="223" y="333"/>
                      <a:pt x="251" y="305"/>
                      <a:pt x="270" y="277"/>
                    </a:cubicBezTo>
                    <a:cubicBezTo>
                      <a:pt x="307" y="202"/>
                      <a:pt x="326" y="128"/>
                      <a:pt x="335" y="44"/>
                    </a:cubicBezTo>
                    <a:cubicBezTo>
                      <a:pt x="335" y="18"/>
                      <a:pt x="311" y="1"/>
                      <a:pt x="28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3" name="Google Shape;2533;p64">
                <a:extLst>
                  <a:ext uri="{FF2B5EF4-FFF2-40B4-BE49-F238E27FC236}">
                    <a16:creationId xmlns:a16="http://schemas.microsoft.com/office/drawing/2014/main" id="{D8D0EFEA-4872-4528-8ED5-73182EA2DF3C}"/>
                  </a:ext>
                </a:extLst>
              </p:cNvPr>
              <p:cNvSpPr/>
              <p:nvPr/>
            </p:nvSpPr>
            <p:spPr>
              <a:xfrm>
                <a:off x="5407534" y="4705888"/>
                <a:ext cx="16786" cy="8428"/>
              </a:xfrm>
              <a:custGeom>
                <a:avLst/>
                <a:gdLst/>
                <a:ahLst/>
                <a:cxnLst/>
                <a:rect l="l" t="t" r="r" b="b"/>
                <a:pathLst>
                  <a:path w="243" h="122" extrusionOk="0">
                    <a:moveTo>
                      <a:pt x="168" y="0"/>
                    </a:moveTo>
                    <a:lnTo>
                      <a:pt x="168" y="10"/>
                    </a:lnTo>
                    <a:cubicBezTo>
                      <a:pt x="112" y="10"/>
                      <a:pt x="66" y="28"/>
                      <a:pt x="19" y="47"/>
                    </a:cubicBezTo>
                    <a:cubicBezTo>
                      <a:pt x="1" y="56"/>
                      <a:pt x="1" y="75"/>
                      <a:pt x="19" y="84"/>
                    </a:cubicBezTo>
                    <a:cubicBezTo>
                      <a:pt x="66" y="103"/>
                      <a:pt x="112" y="121"/>
                      <a:pt x="168" y="121"/>
                    </a:cubicBezTo>
                    <a:cubicBezTo>
                      <a:pt x="242" y="121"/>
                      <a:pt x="242" y="0"/>
                      <a:pt x="168"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4" name="Google Shape;2534;p64">
                <a:extLst>
                  <a:ext uri="{FF2B5EF4-FFF2-40B4-BE49-F238E27FC236}">
                    <a16:creationId xmlns:a16="http://schemas.microsoft.com/office/drawing/2014/main" id="{1B744E4B-74EE-4336-B9E6-351BE0D6E8D7}"/>
                  </a:ext>
                </a:extLst>
              </p:cNvPr>
              <p:cNvSpPr/>
              <p:nvPr/>
            </p:nvSpPr>
            <p:spPr>
              <a:xfrm>
                <a:off x="3042379" y="4668171"/>
                <a:ext cx="91531" cy="182233"/>
              </a:xfrm>
              <a:custGeom>
                <a:avLst/>
                <a:gdLst/>
                <a:ahLst/>
                <a:cxnLst/>
                <a:rect l="l" t="t" r="r" b="b"/>
                <a:pathLst>
                  <a:path w="1325" h="2638" extrusionOk="0">
                    <a:moveTo>
                      <a:pt x="59" y="0"/>
                    </a:moveTo>
                    <a:cubicBezTo>
                      <a:pt x="25" y="0"/>
                      <a:pt x="0" y="46"/>
                      <a:pt x="28" y="81"/>
                    </a:cubicBezTo>
                    <a:cubicBezTo>
                      <a:pt x="205" y="295"/>
                      <a:pt x="251" y="639"/>
                      <a:pt x="354" y="890"/>
                    </a:cubicBezTo>
                    <a:cubicBezTo>
                      <a:pt x="456" y="1151"/>
                      <a:pt x="568" y="1383"/>
                      <a:pt x="670" y="1625"/>
                    </a:cubicBezTo>
                    <a:cubicBezTo>
                      <a:pt x="819" y="1978"/>
                      <a:pt x="930" y="2322"/>
                      <a:pt x="1181" y="2611"/>
                    </a:cubicBezTo>
                    <a:cubicBezTo>
                      <a:pt x="1198" y="2629"/>
                      <a:pt x="1217" y="2637"/>
                      <a:pt x="1235" y="2637"/>
                    </a:cubicBezTo>
                    <a:cubicBezTo>
                      <a:pt x="1282" y="2637"/>
                      <a:pt x="1325" y="2589"/>
                      <a:pt x="1312" y="2536"/>
                    </a:cubicBezTo>
                    <a:cubicBezTo>
                      <a:pt x="1219" y="2099"/>
                      <a:pt x="893" y="1634"/>
                      <a:pt x="689" y="1234"/>
                    </a:cubicBezTo>
                    <a:cubicBezTo>
                      <a:pt x="493" y="853"/>
                      <a:pt x="382" y="332"/>
                      <a:pt x="93" y="16"/>
                    </a:cubicBezTo>
                    <a:cubicBezTo>
                      <a:pt x="82" y="5"/>
                      <a:pt x="70" y="0"/>
                      <a:pt x="5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5" name="Google Shape;2535;p64">
                <a:extLst>
                  <a:ext uri="{FF2B5EF4-FFF2-40B4-BE49-F238E27FC236}">
                    <a16:creationId xmlns:a16="http://schemas.microsoft.com/office/drawing/2014/main" id="{A546BEE0-B255-4C31-B15A-23B382C09568}"/>
                  </a:ext>
                </a:extLst>
              </p:cNvPr>
              <p:cNvSpPr/>
              <p:nvPr/>
            </p:nvSpPr>
            <p:spPr>
              <a:xfrm>
                <a:off x="3131629" y="4647240"/>
                <a:ext cx="40688" cy="173874"/>
              </a:xfrm>
              <a:custGeom>
                <a:avLst/>
                <a:gdLst/>
                <a:ahLst/>
                <a:cxnLst/>
                <a:rect l="l" t="t" r="r" b="b"/>
                <a:pathLst>
                  <a:path w="589" h="2517" extrusionOk="0">
                    <a:moveTo>
                      <a:pt x="45" y="0"/>
                    </a:moveTo>
                    <a:cubicBezTo>
                      <a:pt x="23" y="0"/>
                      <a:pt x="1" y="15"/>
                      <a:pt x="1" y="40"/>
                    </a:cubicBezTo>
                    <a:cubicBezTo>
                      <a:pt x="29" y="570"/>
                      <a:pt x="113" y="1091"/>
                      <a:pt x="168" y="1612"/>
                    </a:cubicBezTo>
                    <a:cubicBezTo>
                      <a:pt x="206" y="1919"/>
                      <a:pt x="233" y="2272"/>
                      <a:pt x="457" y="2495"/>
                    </a:cubicBezTo>
                    <a:cubicBezTo>
                      <a:pt x="471" y="2510"/>
                      <a:pt x="488" y="2516"/>
                      <a:pt x="504" y="2516"/>
                    </a:cubicBezTo>
                    <a:cubicBezTo>
                      <a:pt x="549" y="2516"/>
                      <a:pt x="589" y="2466"/>
                      <a:pt x="568" y="2412"/>
                    </a:cubicBezTo>
                    <a:cubicBezTo>
                      <a:pt x="410" y="2058"/>
                      <a:pt x="382" y="1640"/>
                      <a:pt x="317" y="1258"/>
                    </a:cubicBezTo>
                    <a:cubicBezTo>
                      <a:pt x="243" y="849"/>
                      <a:pt x="150" y="449"/>
                      <a:pt x="85" y="31"/>
                    </a:cubicBezTo>
                    <a:cubicBezTo>
                      <a:pt x="80" y="10"/>
                      <a:pt x="63" y="0"/>
                      <a:pt x="4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6" name="Google Shape;2536;p64">
                <a:extLst>
                  <a:ext uri="{FF2B5EF4-FFF2-40B4-BE49-F238E27FC236}">
                    <a16:creationId xmlns:a16="http://schemas.microsoft.com/office/drawing/2014/main" id="{05893509-B326-462C-B616-ABA98E2FE417}"/>
                  </a:ext>
                </a:extLst>
              </p:cNvPr>
              <p:cNvSpPr/>
              <p:nvPr/>
            </p:nvSpPr>
            <p:spPr>
              <a:xfrm>
                <a:off x="3196563" y="4760322"/>
                <a:ext cx="19964" cy="46215"/>
              </a:xfrm>
              <a:custGeom>
                <a:avLst/>
                <a:gdLst/>
                <a:ahLst/>
                <a:cxnLst/>
                <a:rect l="l" t="t" r="r" b="b"/>
                <a:pathLst>
                  <a:path w="289" h="669" extrusionOk="0">
                    <a:moveTo>
                      <a:pt x="79" y="0"/>
                    </a:moveTo>
                    <a:cubicBezTo>
                      <a:pt x="54" y="0"/>
                      <a:pt x="28" y="17"/>
                      <a:pt x="19" y="49"/>
                    </a:cubicBezTo>
                    <a:lnTo>
                      <a:pt x="19" y="40"/>
                    </a:lnTo>
                    <a:cubicBezTo>
                      <a:pt x="0" y="179"/>
                      <a:pt x="0" y="319"/>
                      <a:pt x="19" y="458"/>
                    </a:cubicBezTo>
                    <a:cubicBezTo>
                      <a:pt x="34" y="544"/>
                      <a:pt x="109" y="669"/>
                      <a:pt x="203" y="669"/>
                    </a:cubicBezTo>
                    <a:cubicBezTo>
                      <a:pt x="222" y="669"/>
                      <a:pt x="241" y="664"/>
                      <a:pt x="261" y="654"/>
                    </a:cubicBezTo>
                    <a:cubicBezTo>
                      <a:pt x="288" y="635"/>
                      <a:pt x="288" y="579"/>
                      <a:pt x="261" y="561"/>
                    </a:cubicBezTo>
                    <a:cubicBezTo>
                      <a:pt x="195" y="514"/>
                      <a:pt x="177" y="403"/>
                      <a:pt x="168" y="328"/>
                    </a:cubicBezTo>
                    <a:cubicBezTo>
                      <a:pt x="149" y="235"/>
                      <a:pt x="140" y="142"/>
                      <a:pt x="140" y="49"/>
                    </a:cubicBezTo>
                    <a:cubicBezTo>
                      <a:pt x="130" y="17"/>
                      <a:pt x="105" y="0"/>
                      <a:pt x="79"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7" name="Google Shape;2537;p64">
                <a:extLst>
                  <a:ext uri="{FF2B5EF4-FFF2-40B4-BE49-F238E27FC236}">
                    <a16:creationId xmlns:a16="http://schemas.microsoft.com/office/drawing/2014/main" id="{29EAF977-BD68-421A-A2F5-93F76C57F394}"/>
                  </a:ext>
                </a:extLst>
              </p:cNvPr>
              <p:cNvSpPr/>
              <p:nvPr/>
            </p:nvSpPr>
            <p:spPr>
              <a:xfrm>
                <a:off x="3230998" y="4748993"/>
                <a:ext cx="14369" cy="19895"/>
              </a:xfrm>
              <a:custGeom>
                <a:avLst/>
                <a:gdLst/>
                <a:ahLst/>
                <a:cxnLst/>
                <a:rect l="l" t="t" r="r" b="b"/>
                <a:pathLst>
                  <a:path w="208" h="288" extrusionOk="0">
                    <a:moveTo>
                      <a:pt x="60" y="0"/>
                    </a:moveTo>
                    <a:cubicBezTo>
                      <a:pt x="30" y="0"/>
                      <a:pt x="1" y="31"/>
                      <a:pt x="12" y="64"/>
                    </a:cubicBezTo>
                    <a:cubicBezTo>
                      <a:pt x="36" y="113"/>
                      <a:pt x="53" y="162"/>
                      <a:pt x="64" y="216"/>
                    </a:cubicBezTo>
                    <a:lnTo>
                      <a:pt x="64" y="216"/>
                    </a:lnTo>
                    <a:cubicBezTo>
                      <a:pt x="54" y="223"/>
                      <a:pt x="45" y="230"/>
                      <a:pt x="40" y="241"/>
                    </a:cubicBezTo>
                    <a:cubicBezTo>
                      <a:pt x="21" y="260"/>
                      <a:pt x="31" y="288"/>
                      <a:pt x="58" y="288"/>
                    </a:cubicBezTo>
                    <a:cubicBezTo>
                      <a:pt x="207" y="288"/>
                      <a:pt x="124" y="120"/>
                      <a:pt x="105" y="46"/>
                    </a:cubicBezTo>
                    <a:cubicBezTo>
                      <a:pt x="98" y="13"/>
                      <a:pt x="79" y="0"/>
                      <a:pt x="60"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8" name="Google Shape;2538;p64">
                <a:extLst>
                  <a:ext uri="{FF2B5EF4-FFF2-40B4-BE49-F238E27FC236}">
                    <a16:creationId xmlns:a16="http://schemas.microsoft.com/office/drawing/2014/main" id="{1D85E611-3AC4-4ECD-BF9E-4656C060354E}"/>
                  </a:ext>
                </a:extLst>
              </p:cNvPr>
              <p:cNvSpPr/>
              <p:nvPr/>
            </p:nvSpPr>
            <p:spPr>
              <a:xfrm>
                <a:off x="2747169" y="4877342"/>
                <a:ext cx="23280" cy="32744"/>
              </a:xfrm>
              <a:custGeom>
                <a:avLst/>
                <a:gdLst/>
                <a:ahLst/>
                <a:cxnLst/>
                <a:rect l="l" t="t" r="r" b="b"/>
                <a:pathLst>
                  <a:path w="337" h="474" extrusionOk="0">
                    <a:moveTo>
                      <a:pt x="53" y="0"/>
                    </a:moveTo>
                    <a:cubicBezTo>
                      <a:pt x="29" y="0"/>
                      <a:pt x="1" y="31"/>
                      <a:pt x="14" y="57"/>
                    </a:cubicBezTo>
                    <a:cubicBezTo>
                      <a:pt x="51" y="141"/>
                      <a:pt x="97" y="215"/>
                      <a:pt x="144" y="280"/>
                    </a:cubicBezTo>
                    <a:cubicBezTo>
                      <a:pt x="181" y="345"/>
                      <a:pt x="237" y="401"/>
                      <a:pt x="283" y="466"/>
                    </a:cubicBezTo>
                    <a:cubicBezTo>
                      <a:pt x="288" y="471"/>
                      <a:pt x="295" y="474"/>
                      <a:pt x="302" y="474"/>
                    </a:cubicBezTo>
                    <a:cubicBezTo>
                      <a:pt x="319" y="474"/>
                      <a:pt x="336" y="458"/>
                      <a:pt x="330" y="438"/>
                    </a:cubicBezTo>
                    <a:cubicBezTo>
                      <a:pt x="320" y="373"/>
                      <a:pt x="246" y="317"/>
                      <a:pt x="209" y="262"/>
                    </a:cubicBezTo>
                    <a:cubicBezTo>
                      <a:pt x="162" y="187"/>
                      <a:pt x="116" y="103"/>
                      <a:pt x="79" y="20"/>
                    </a:cubicBezTo>
                    <a:cubicBezTo>
                      <a:pt x="73" y="6"/>
                      <a:pt x="63" y="0"/>
                      <a:pt x="53"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09" name="Google Shape;2539;p64">
                <a:extLst>
                  <a:ext uri="{FF2B5EF4-FFF2-40B4-BE49-F238E27FC236}">
                    <a16:creationId xmlns:a16="http://schemas.microsoft.com/office/drawing/2014/main" id="{0CFB884A-5103-43A3-9039-15266F6404FF}"/>
                  </a:ext>
                </a:extLst>
              </p:cNvPr>
              <p:cNvSpPr/>
              <p:nvPr/>
            </p:nvSpPr>
            <p:spPr>
              <a:xfrm>
                <a:off x="3923549" y="4894818"/>
                <a:ext cx="30741" cy="103206"/>
              </a:xfrm>
              <a:custGeom>
                <a:avLst/>
                <a:gdLst/>
                <a:ahLst/>
                <a:cxnLst/>
                <a:rect l="l" t="t" r="r" b="b"/>
                <a:pathLst>
                  <a:path w="445" h="1494" extrusionOk="0">
                    <a:moveTo>
                      <a:pt x="54" y="1"/>
                    </a:moveTo>
                    <a:cubicBezTo>
                      <a:pt x="28" y="1"/>
                      <a:pt x="1" y="21"/>
                      <a:pt x="12" y="55"/>
                    </a:cubicBezTo>
                    <a:cubicBezTo>
                      <a:pt x="115" y="371"/>
                      <a:pt x="161" y="697"/>
                      <a:pt x="152" y="1031"/>
                    </a:cubicBezTo>
                    <a:cubicBezTo>
                      <a:pt x="142" y="1227"/>
                      <a:pt x="124" y="1385"/>
                      <a:pt x="328" y="1487"/>
                    </a:cubicBezTo>
                    <a:cubicBezTo>
                      <a:pt x="338" y="1492"/>
                      <a:pt x="347" y="1494"/>
                      <a:pt x="356" y="1494"/>
                    </a:cubicBezTo>
                    <a:cubicBezTo>
                      <a:pt x="403" y="1494"/>
                      <a:pt x="445" y="1441"/>
                      <a:pt x="421" y="1394"/>
                    </a:cubicBezTo>
                    <a:cubicBezTo>
                      <a:pt x="328" y="1199"/>
                      <a:pt x="375" y="976"/>
                      <a:pt x="328" y="771"/>
                    </a:cubicBezTo>
                    <a:cubicBezTo>
                      <a:pt x="273" y="520"/>
                      <a:pt x="189" y="269"/>
                      <a:pt x="96" y="27"/>
                    </a:cubicBezTo>
                    <a:cubicBezTo>
                      <a:pt x="89" y="9"/>
                      <a:pt x="72" y="1"/>
                      <a:pt x="5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0" name="Google Shape;2540;p64">
                <a:extLst>
                  <a:ext uri="{FF2B5EF4-FFF2-40B4-BE49-F238E27FC236}">
                    <a16:creationId xmlns:a16="http://schemas.microsoft.com/office/drawing/2014/main" id="{8839EE25-3BE7-4544-A85A-A9148EC08416}"/>
                  </a:ext>
                </a:extLst>
              </p:cNvPr>
              <p:cNvSpPr/>
              <p:nvPr/>
            </p:nvSpPr>
            <p:spPr>
              <a:xfrm>
                <a:off x="3953839" y="4965693"/>
                <a:ext cx="5872" cy="22727"/>
              </a:xfrm>
              <a:custGeom>
                <a:avLst/>
                <a:gdLst/>
                <a:ahLst/>
                <a:cxnLst/>
                <a:rect l="l" t="t" r="r" b="b"/>
                <a:pathLst>
                  <a:path w="85" h="329" extrusionOk="0">
                    <a:moveTo>
                      <a:pt x="38" y="1"/>
                    </a:moveTo>
                    <a:cubicBezTo>
                      <a:pt x="19" y="1"/>
                      <a:pt x="0" y="15"/>
                      <a:pt x="0" y="43"/>
                    </a:cubicBezTo>
                    <a:cubicBezTo>
                      <a:pt x="0" y="126"/>
                      <a:pt x="0" y="210"/>
                      <a:pt x="10" y="294"/>
                    </a:cubicBezTo>
                    <a:cubicBezTo>
                      <a:pt x="10" y="317"/>
                      <a:pt x="26" y="329"/>
                      <a:pt x="42" y="329"/>
                    </a:cubicBezTo>
                    <a:cubicBezTo>
                      <a:pt x="58" y="329"/>
                      <a:pt x="75" y="317"/>
                      <a:pt x="75" y="294"/>
                    </a:cubicBezTo>
                    <a:cubicBezTo>
                      <a:pt x="75" y="210"/>
                      <a:pt x="84" y="126"/>
                      <a:pt x="75" y="43"/>
                    </a:cubicBezTo>
                    <a:cubicBezTo>
                      <a:pt x="75" y="15"/>
                      <a:pt x="56" y="1"/>
                      <a:pt x="38"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1" name="Google Shape;2541;p64">
                <a:extLst>
                  <a:ext uri="{FF2B5EF4-FFF2-40B4-BE49-F238E27FC236}">
                    <a16:creationId xmlns:a16="http://schemas.microsoft.com/office/drawing/2014/main" id="{DF171458-2BB9-4809-A8DC-170E21F0EEF2}"/>
                  </a:ext>
                </a:extLst>
              </p:cNvPr>
              <p:cNvSpPr/>
              <p:nvPr/>
            </p:nvSpPr>
            <p:spPr>
              <a:xfrm>
                <a:off x="4385203" y="4182823"/>
                <a:ext cx="26181" cy="142236"/>
              </a:xfrm>
              <a:custGeom>
                <a:avLst/>
                <a:gdLst/>
                <a:ahLst/>
                <a:cxnLst/>
                <a:rect l="l" t="t" r="r" b="b"/>
                <a:pathLst>
                  <a:path w="379" h="2059" extrusionOk="0">
                    <a:moveTo>
                      <a:pt x="322" y="0"/>
                    </a:moveTo>
                    <a:cubicBezTo>
                      <a:pt x="299" y="0"/>
                      <a:pt x="276" y="17"/>
                      <a:pt x="276" y="49"/>
                    </a:cubicBezTo>
                    <a:cubicBezTo>
                      <a:pt x="248" y="709"/>
                      <a:pt x="43" y="1342"/>
                      <a:pt x="6" y="1993"/>
                    </a:cubicBezTo>
                    <a:cubicBezTo>
                      <a:pt x="1" y="2034"/>
                      <a:pt x="34" y="2059"/>
                      <a:pt x="67" y="2059"/>
                    </a:cubicBezTo>
                    <a:cubicBezTo>
                      <a:pt x="93" y="2059"/>
                      <a:pt x="119" y="2044"/>
                      <a:pt x="127" y="2011"/>
                    </a:cubicBezTo>
                    <a:cubicBezTo>
                      <a:pt x="294" y="1370"/>
                      <a:pt x="378" y="709"/>
                      <a:pt x="369" y="49"/>
                    </a:cubicBezTo>
                    <a:cubicBezTo>
                      <a:pt x="369" y="17"/>
                      <a:pt x="346" y="0"/>
                      <a:pt x="322"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2" name="Google Shape;2542;p64">
                <a:extLst>
                  <a:ext uri="{FF2B5EF4-FFF2-40B4-BE49-F238E27FC236}">
                    <a16:creationId xmlns:a16="http://schemas.microsoft.com/office/drawing/2014/main" id="{3B9D9EF3-62CB-45BD-9E4E-868092626F66}"/>
                  </a:ext>
                </a:extLst>
              </p:cNvPr>
              <p:cNvSpPr/>
              <p:nvPr/>
            </p:nvSpPr>
            <p:spPr>
              <a:xfrm>
                <a:off x="4444058" y="4150701"/>
                <a:ext cx="26389" cy="142236"/>
              </a:xfrm>
              <a:custGeom>
                <a:avLst/>
                <a:gdLst/>
                <a:ahLst/>
                <a:cxnLst/>
                <a:rect l="l" t="t" r="r" b="b"/>
                <a:pathLst>
                  <a:path w="382" h="2059" extrusionOk="0">
                    <a:moveTo>
                      <a:pt x="326" y="0"/>
                    </a:moveTo>
                    <a:cubicBezTo>
                      <a:pt x="303" y="0"/>
                      <a:pt x="279" y="17"/>
                      <a:pt x="279" y="49"/>
                    </a:cubicBezTo>
                    <a:cubicBezTo>
                      <a:pt x="251" y="709"/>
                      <a:pt x="47" y="1342"/>
                      <a:pt x="0" y="1993"/>
                    </a:cubicBezTo>
                    <a:cubicBezTo>
                      <a:pt x="0" y="2034"/>
                      <a:pt x="36" y="2059"/>
                      <a:pt x="70" y="2059"/>
                    </a:cubicBezTo>
                    <a:cubicBezTo>
                      <a:pt x="96" y="2059"/>
                      <a:pt x="122" y="2044"/>
                      <a:pt x="131" y="2011"/>
                    </a:cubicBezTo>
                    <a:cubicBezTo>
                      <a:pt x="298" y="1370"/>
                      <a:pt x="382" y="709"/>
                      <a:pt x="372" y="49"/>
                    </a:cubicBezTo>
                    <a:cubicBezTo>
                      <a:pt x="372" y="17"/>
                      <a:pt x="349" y="0"/>
                      <a:pt x="32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3" name="Google Shape;2543;p64">
                <a:extLst>
                  <a:ext uri="{FF2B5EF4-FFF2-40B4-BE49-F238E27FC236}">
                    <a16:creationId xmlns:a16="http://schemas.microsoft.com/office/drawing/2014/main" id="{457222E4-814A-47BD-AF93-DB11FF8291C8}"/>
                  </a:ext>
                </a:extLst>
              </p:cNvPr>
              <p:cNvSpPr/>
              <p:nvPr/>
            </p:nvSpPr>
            <p:spPr>
              <a:xfrm>
                <a:off x="4176065" y="4673075"/>
                <a:ext cx="23833" cy="5250"/>
              </a:xfrm>
              <a:custGeom>
                <a:avLst/>
                <a:gdLst/>
                <a:ahLst/>
                <a:cxnLst/>
                <a:rect l="l" t="t" r="r" b="b"/>
                <a:pathLst>
                  <a:path w="345" h="76" extrusionOk="0">
                    <a:moveTo>
                      <a:pt x="47" y="1"/>
                    </a:moveTo>
                    <a:cubicBezTo>
                      <a:pt x="1" y="1"/>
                      <a:pt x="1" y="75"/>
                      <a:pt x="47" y="75"/>
                    </a:cubicBezTo>
                    <a:lnTo>
                      <a:pt x="47" y="57"/>
                    </a:lnTo>
                    <a:lnTo>
                      <a:pt x="308" y="57"/>
                    </a:lnTo>
                    <a:cubicBezTo>
                      <a:pt x="345" y="57"/>
                      <a:pt x="345" y="1"/>
                      <a:pt x="308" y="1"/>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4" name="Google Shape;2544;p64">
                <a:extLst>
                  <a:ext uri="{FF2B5EF4-FFF2-40B4-BE49-F238E27FC236}">
                    <a16:creationId xmlns:a16="http://schemas.microsoft.com/office/drawing/2014/main" id="{CA229692-4E0D-4E97-9BA7-CD996ED845CD}"/>
                  </a:ext>
                </a:extLst>
              </p:cNvPr>
              <p:cNvSpPr/>
              <p:nvPr/>
            </p:nvSpPr>
            <p:spPr>
              <a:xfrm>
                <a:off x="3789813" y="4463283"/>
                <a:ext cx="75919" cy="156535"/>
              </a:xfrm>
              <a:custGeom>
                <a:avLst/>
                <a:gdLst/>
                <a:ahLst/>
                <a:cxnLst/>
                <a:rect l="l" t="t" r="r" b="b"/>
                <a:pathLst>
                  <a:path w="1099" h="2266" extrusionOk="0">
                    <a:moveTo>
                      <a:pt x="47" y="0"/>
                    </a:moveTo>
                    <a:cubicBezTo>
                      <a:pt x="25" y="0"/>
                      <a:pt x="1" y="27"/>
                      <a:pt x="14" y="53"/>
                    </a:cubicBezTo>
                    <a:lnTo>
                      <a:pt x="14" y="62"/>
                    </a:lnTo>
                    <a:cubicBezTo>
                      <a:pt x="405" y="760"/>
                      <a:pt x="265" y="1773"/>
                      <a:pt x="981" y="2257"/>
                    </a:cubicBezTo>
                    <a:cubicBezTo>
                      <a:pt x="992" y="2263"/>
                      <a:pt x="1004" y="2265"/>
                      <a:pt x="1016" y="2265"/>
                    </a:cubicBezTo>
                    <a:cubicBezTo>
                      <a:pt x="1060" y="2265"/>
                      <a:pt x="1098" y="2225"/>
                      <a:pt x="1083" y="2173"/>
                    </a:cubicBezTo>
                    <a:cubicBezTo>
                      <a:pt x="990" y="1838"/>
                      <a:pt x="777" y="1494"/>
                      <a:pt x="628" y="1178"/>
                    </a:cubicBezTo>
                    <a:cubicBezTo>
                      <a:pt x="433" y="788"/>
                      <a:pt x="330" y="369"/>
                      <a:pt x="70" y="16"/>
                    </a:cubicBezTo>
                    <a:cubicBezTo>
                      <a:pt x="64" y="5"/>
                      <a:pt x="56" y="0"/>
                      <a:pt x="47"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5" name="Google Shape;2545;p64">
                <a:extLst>
                  <a:ext uri="{FF2B5EF4-FFF2-40B4-BE49-F238E27FC236}">
                    <a16:creationId xmlns:a16="http://schemas.microsoft.com/office/drawing/2014/main" id="{3F10402C-29EE-44C2-8336-C24D475367C5}"/>
                  </a:ext>
                </a:extLst>
              </p:cNvPr>
              <p:cNvSpPr/>
              <p:nvPr/>
            </p:nvSpPr>
            <p:spPr>
              <a:xfrm>
                <a:off x="3895434" y="4565520"/>
                <a:ext cx="14852" cy="39514"/>
              </a:xfrm>
              <a:custGeom>
                <a:avLst/>
                <a:gdLst/>
                <a:ahLst/>
                <a:cxnLst/>
                <a:rect l="l" t="t" r="r" b="b"/>
                <a:pathLst>
                  <a:path w="215" h="572" extrusionOk="0">
                    <a:moveTo>
                      <a:pt x="53" y="1"/>
                    </a:moveTo>
                    <a:cubicBezTo>
                      <a:pt x="27" y="1"/>
                      <a:pt x="1" y="20"/>
                      <a:pt x="1" y="52"/>
                    </a:cubicBezTo>
                    <a:cubicBezTo>
                      <a:pt x="1" y="135"/>
                      <a:pt x="10" y="219"/>
                      <a:pt x="10" y="312"/>
                    </a:cubicBezTo>
                    <a:cubicBezTo>
                      <a:pt x="10" y="386"/>
                      <a:pt x="19" y="470"/>
                      <a:pt x="47" y="544"/>
                    </a:cubicBezTo>
                    <a:cubicBezTo>
                      <a:pt x="59" y="563"/>
                      <a:pt x="76" y="571"/>
                      <a:pt x="94" y="571"/>
                    </a:cubicBezTo>
                    <a:cubicBezTo>
                      <a:pt x="120" y="571"/>
                      <a:pt x="148" y="553"/>
                      <a:pt x="159" y="526"/>
                    </a:cubicBezTo>
                    <a:cubicBezTo>
                      <a:pt x="215" y="377"/>
                      <a:pt x="131" y="182"/>
                      <a:pt x="103" y="42"/>
                    </a:cubicBezTo>
                    <a:cubicBezTo>
                      <a:pt x="95" y="13"/>
                      <a:pt x="74" y="1"/>
                      <a:pt x="53"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6" name="Google Shape;2546;p64">
                <a:extLst>
                  <a:ext uri="{FF2B5EF4-FFF2-40B4-BE49-F238E27FC236}">
                    <a16:creationId xmlns:a16="http://schemas.microsoft.com/office/drawing/2014/main" id="{93E0905F-5760-4D8B-95F8-9237EEA5D278}"/>
                  </a:ext>
                </a:extLst>
              </p:cNvPr>
              <p:cNvSpPr/>
              <p:nvPr/>
            </p:nvSpPr>
            <p:spPr>
              <a:xfrm>
                <a:off x="3599188" y="4704368"/>
                <a:ext cx="17754" cy="12089"/>
              </a:xfrm>
              <a:custGeom>
                <a:avLst/>
                <a:gdLst/>
                <a:ahLst/>
                <a:cxnLst/>
                <a:rect l="l" t="t" r="r" b="b"/>
                <a:pathLst>
                  <a:path w="257" h="175" extrusionOk="0">
                    <a:moveTo>
                      <a:pt x="210" y="0"/>
                    </a:moveTo>
                    <a:cubicBezTo>
                      <a:pt x="205" y="0"/>
                      <a:pt x="201" y="1"/>
                      <a:pt x="196" y="4"/>
                    </a:cubicBezTo>
                    <a:cubicBezTo>
                      <a:pt x="141" y="32"/>
                      <a:pt x="76" y="69"/>
                      <a:pt x="29" y="115"/>
                    </a:cubicBezTo>
                    <a:cubicBezTo>
                      <a:pt x="1" y="137"/>
                      <a:pt x="26" y="174"/>
                      <a:pt x="57" y="174"/>
                    </a:cubicBezTo>
                    <a:cubicBezTo>
                      <a:pt x="66" y="174"/>
                      <a:pt x="76" y="171"/>
                      <a:pt x="85" y="162"/>
                    </a:cubicBezTo>
                    <a:cubicBezTo>
                      <a:pt x="122" y="125"/>
                      <a:pt x="169" y="87"/>
                      <a:pt x="224" y="59"/>
                    </a:cubicBezTo>
                    <a:cubicBezTo>
                      <a:pt x="257" y="51"/>
                      <a:pt x="240" y="0"/>
                      <a:pt x="210"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7" name="Google Shape;2547;p64">
                <a:extLst>
                  <a:ext uri="{FF2B5EF4-FFF2-40B4-BE49-F238E27FC236}">
                    <a16:creationId xmlns:a16="http://schemas.microsoft.com/office/drawing/2014/main" id="{1F4B9CA3-2604-4CCA-AF7B-22F7BA99376D}"/>
                  </a:ext>
                </a:extLst>
              </p:cNvPr>
              <p:cNvSpPr/>
              <p:nvPr/>
            </p:nvSpPr>
            <p:spPr>
              <a:xfrm>
                <a:off x="3583921" y="4712588"/>
                <a:ext cx="13816" cy="9533"/>
              </a:xfrm>
              <a:custGeom>
                <a:avLst/>
                <a:gdLst/>
                <a:ahLst/>
                <a:cxnLst/>
                <a:rect l="l" t="t" r="r" b="b"/>
                <a:pathLst>
                  <a:path w="200" h="138" extrusionOk="0">
                    <a:moveTo>
                      <a:pt x="177" y="0"/>
                    </a:moveTo>
                    <a:cubicBezTo>
                      <a:pt x="174" y="0"/>
                      <a:pt x="170" y="2"/>
                      <a:pt x="166" y="6"/>
                    </a:cubicBezTo>
                    <a:lnTo>
                      <a:pt x="8" y="108"/>
                    </a:lnTo>
                    <a:cubicBezTo>
                      <a:pt x="0" y="116"/>
                      <a:pt x="6" y="138"/>
                      <a:pt x="20" y="138"/>
                    </a:cubicBezTo>
                    <a:cubicBezTo>
                      <a:pt x="22" y="138"/>
                      <a:pt x="24" y="137"/>
                      <a:pt x="27" y="136"/>
                    </a:cubicBezTo>
                    <a:lnTo>
                      <a:pt x="185" y="33"/>
                    </a:lnTo>
                    <a:cubicBezTo>
                      <a:pt x="200" y="26"/>
                      <a:pt x="191" y="0"/>
                      <a:pt x="177"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8" name="Google Shape;2548;p64">
                <a:extLst>
                  <a:ext uri="{FF2B5EF4-FFF2-40B4-BE49-F238E27FC236}">
                    <a16:creationId xmlns:a16="http://schemas.microsoft.com/office/drawing/2014/main" id="{F585D925-8BB9-40A1-9D22-1FE53AE4B611}"/>
                  </a:ext>
                </a:extLst>
              </p:cNvPr>
              <p:cNvSpPr/>
              <p:nvPr/>
            </p:nvSpPr>
            <p:spPr>
              <a:xfrm>
                <a:off x="4994926" y="4252523"/>
                <a:ext cx="100511" cy="154739"/>
              </a:xfrm>
              <a:custGeom>
                <a:avLst/>
                <a:gdLst/>
                <a:ahLst/>
                <a:cxnLst/>
                <a:rect l="l" t="t" r="r" b="b"/>
                <a:pathLst>
                  <a:path w="1455" h="2240" extrusionOk="0">
                    <a:moveTo>
                      <a:pt x="1394" y="1"/>
                    </a:moveTo>
                    <a:cubicBezTo>
                      <a:pt x="1379" y="1"/>
                      <a:pt x="1364" y="8"/>
                      <a:pt x="1352" y="26"/>
                    </a:cubicBezTo>
                    <a:cubicBezTo>
                      <a:pt x="887" y="733"/>
                      <a:pt x="478" y="1467"/>
                      <a:pt x="22" y="2174"/>
                    </a:cubicBezTo>
                    <a:cubicBezTo>
                      <a:pt x="1" y="2209"/>
                      <a:pt x="33" y="2239"/>
                      <a:pt x="67" y="2239"/>
                    </a:cubicBezTo>
                    <a:cubicBezTo>
                      <a:pt x="77" y="2239"/>
                      <a:pt x="88" y="2236"/>
                      <a:pt x="96" y="2230"/>
                    </a:cubicBezTo>
                    <a:cubicBezTo>
                      <a:pt x="366" y="1960"/>
                      <a:pt x="496" y="1579"/>
                      <a:pt x="692" y="1253"/>
                    </a:cubicBezTo>
                    <a:cubicBezTo>
                      <a:pt x="924" y="844"/>
                      <a:pt x="1184" y="463"/>
                      <a:pt x="1436" y="72"/>
                    </a:cubicBezTo>
                    <a:cubicBezTo>
                      <a:pt x="1455" y="34"/>
                      <a:pt x="1426" y="1"/>
                      <a:pt x="1394"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19" name="Google Shape;2549;p64">
                <a:extLst>
                  <a:ext uri="{FF2B5EF4-FFF2-40B4-BE49-F238E27FC236}">
                    <a16:creationId xmlns:a16="http://schemas.microsoft.com/office/drawing/2014/main" id="{56D1344E-7B7D-42D6-892D-7CEFA219D679}"/>
                  </a:ext>
                </a:extLst>
              </p:cNvPr>
              <p:cNvSpPr/>
              <p:nvPr/>
            </p:nvSpPr>
            <p:spPr>
              <a:xfrm>
                <a:off x="5023593" y="4355036"/>
                <a:ext cx="54435" cy="77646"/>
              </a:xfrm>
              <a:custGeom>
                <a:avLst/>
                <a:gdLst/>
                <a:ahLst/>
                <a:cxnLst/>
                <a:rect l="l" t="t" r="r" b="b"/>
                <a:pathLst>
                  <a:path w="788" h="1124" extrusionOk="0">
                    <a:moveTo>
                      <a:pt x="721" y="0"/>
                    </a:moveTo>
                    <a:cubicBezTo>
                      <a:pt x="712" y="0"/>
                      <a:pt x="703" y="3"/>
                      <a:pt x="695" y="11"/>
                    </a:cubicBezTo>
                    <a:cubicBezTo>
                      <a:pt x="630" y="67"/>
                      <a:pt x="583" y="132"/>
                      <a:pt x="546" y="206"/>
                    </a:cubicBezTo>
                    <a:cubicBezTo>
                      <a:pt x="472" y="318"/>
                      <a:pt x="397" y="430"/>
                      <a:pt x="314" y="532"/>
                    </a:cubicBezTo>
                    <a:cubicBezTo>
                      <a:pt x="174" y="681"/>
                      <a:pt x="63" y="857"/>
                      <a:pt x="7" y="1053"/>
                    </a:cubicBezTo>
                    <a:cubicBezTo>
                      <a:pt x="0" y="1093"/>
                      <a:pt x="32" y="1123"/>
                      <a:pt x="64" y="1123"/>
                    </a:cubicBezTo>
                    <a:cubicBezTo>
                      <a:pt x="77" y="1123"/>
                      <a:pt x="90" y="1119"/>
                      <a:pt x="100" y="1108"/>
                    </a:cubicBezTo>
                    <a:cubicBezTo>
                      <a:pt x="239" y="960"/>
                      <a:pt x="304" y="755"/>
                      <a:pt x="425" y="588"/>
                    </a:cubicBezTo>
                    <a:cubicBezTo>
                      <a:pt x="481" y="523"/>
                      <a:pt x="537" y="448"/>
                      <a:pt x="583" y="374"/>
                    </a:cubicBezTo>
                    <a:cubicBezTo>
                      <a:pt x="621" y="262"/>
                      <a:pt x="686" y="160"/>
                      <a:pt x="751" y="76"/>
                    </a:cubicBezTo>
                    <a:cubicBezTo>
                      <a:pt x="788" y="47"/>
                      <a:pt x="755" y="0"/>
                      <a:pt x="721"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0" name="Google Shape;2550;p64">
                <a:extLst>
                  <a:ext uri="{FF2B5EF4-FFF2-40B4-BE49-F238E27FC236}">
                    <a16:creationId xmlns:a16="http://schemas.microsoft.com/office/drawing/2014/main" id="{03012EB1-E5CE-4636-91DD-29F5E24E9A0E}"/>
                  </a:ext>
                </a:extLst>
              </p:cNvPr>
              <p:cNvSpPr/>
              <p:nvPr/>
            </p:nvSpPr>
            <p:spPr>
              <a:xfrm>
                <a:off x="5048462" y="4441592"/>
                <a:ext cx="27563" cy="16234"/>
              </a:xfrm>
              <a:custGeom>
                <a:avLst/>
                <a:gdLst/>
                <a:ahLst/>
                <a:cxnLst/>
                <a:rect l="l" t="t" r="r" b="b"/>
                <a:pathLst>
                  <a:path w="399" h="235" extrusionOk="0">
                    <a:moveTo>
                      <a:pt x="309" y="1"/>
                    </a:moveTo>
                    <a:cubicBezTo>
                      <a:pt x="293" y="1"/>
                      <a:pt x="276" y="7"/>
                      <a:pt x="261" y="23"/>
                    </a:cubicBezTo>
                    <a:cubicBezTo>
                      <a:pt x="233" y="60"/>
                      <a:pt x="205" y="79"/>
                      <a:pt x="158" y="97"/>
                    </a:cubicBezTo>
                    <a:cubicBezTo>
                      <a:pt x="121" y="107"/>
                      <a:pt x="75" y="116"/>
                      <a:pt x="37" y="134"/>
                    </a:cubicBezTo>
                    <a:cubicBezTo>
                      <a:pt x="0" y="153"/>
                      <a:pt x="0" y="190"/>
                      <a:pt x="37" y="209"/>
                    </a:cubicBezTo>
                    <a:cubicBezTo>
                      <a:pt x="72" y="226"/>
                      <a:pt x="109" y="234"/>
                      <a:pt x="146" y="234"/>
                    </a:cubicBezTo>
                    <a:cubicBezTo>
                      <a:pt x="229" y="234"/>
                      <a:pt x="312" y="193"/>
                      <a:pt x="363" y="116"/>
                    </a:cubicBezTo>
                    <a:cubicBezTo>
                      <a:pt x="398" y="66"/>
                      <a:pt x="358" y="1"/>
                      <a:pt x="309"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1" name="Google Shape;2551;p64">
                <a:extLst>
                  <a:ext uri="{FF2B5EF4-FFF2-40B4-BE49-F238E27FC236}">
                    <a16:creationId xmlns:a16="http://schemas.microsoft.com/office/drawing/2014/main" id="{B9168D54-7A19-478F-AEEC-1E221AC045EA}"/>
                  </a:ext>
                </a:extLst>
              </p:cNvPr>
              <p:cNvSpPr/>
              <p:nvPr/>
            </p:nvSpPr>
            <p:spPr>
              <a:xfrm>
                <a:off x="4829413" y="4356763"/>
                <a:ext cx="14161" cy="56577"/>
              </a:xfrm>
              <a:custGeom>
                <a:avLst/>
                <a:gdLst/>
                <a:ahLst/>
                <a:cxnLst/>
                <a:rect l="l" t="t" r="r" b="b"/>
                <a:pathLst>
                  <a:path w="205" h="819" extrusionOk="0">
                    <a:moveTo>
                      <a:pt x="126" y="0"/>
                    </a:moveTo>
                    <a:cubicBezTo>
                      <a:pt x="103" y="0"/>
                      <a:pt x="79" y="14"/>
                      <a:pt x="75" y="42"/>
                    </a:cubicBezTo>
                    <a:lnTo>
                      <a:pt x="75" y="51"/>
                    </a:lnTo>
                    <a:cubicBezTo>
                      <a:pt x="65" y="284"/>
                      <a:pt x="0" y="563"/>
                      <a:pt x="75" y="777"/>
                    </a:cubicBezTo>
                    <a:cubicBezTo>
                      <a:pt x="84" y="804"/>
                      <a:pt x="105" y="818"/>
                      <a:pt x="126" y="818"/>
                    </a:cubicBezTo>
                    <a:cubicBezTo>
                      <a:pt x="147" y="818"/>
                      <a:pt x="168" y="804"/>
                      <a:pt x="177" y="777"/>
                    </a:cubicBezTo>
                    <a:cubicBezTo>
                      <a:pt x="205" y="665"/>
                      <a:pt x="205" y="553"/>
                      <a:pt x="196" y="433"/>
                    </a:cubicBezTo>
                    <a:lnTo>
                      <a:pt x="177" y="42"/>
                    </a:lnTo>
                    <a:cubicBezTo>
                      <a:pt x="172" y="14"/>
                      <a:pt x="149" y="0"/>
                      <a:pt x="126"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2" name="Google Shape;2552;p64">
                <a:extLst>
                  <a:ext uri="{FF2B5EF4-FFF2-40B4-BE49-F238E27FC236}">
                    <a16:creationId xmlns:a16="http://schemas.microsoft.com/office/drawing/2014/main" id="{AC14012C-D95C-4544-A0B8-AEBDD0520281}"/>
                  </a:ext>
                </a:extLst>
              </p:cNvPr>
              <p:cNvSpPr/>
              <p:nvPr/>
            </p:nvSpPr>
            <p:spPr>
              <a:xfrm>
                <a:off x="4009829" y="4150010"/>
                <a:ext cx="45040" cy="116400"/>
              </a:xfrm>
              <a:custGeom>
                <a:avLst/>
                <a:gdLst/>
                <a:ahLst/>
                <a:cxnLst/>
                <a:rect l="l" t="t" r="r" b="b"/>
                <a:pathLst>
                  <a:path w="652" h="1685" extrusionOk="0">
                    <a:moveTo>
                      <a:pt x="90" y="0"/>
                    </a:moveTo>
                    <a:cubicBezTo>
                      <a:pt x="48" y="0"/>
                      <a:pt x="0" y="37"/>
                      <a:pt x="19" y="87"/>
                    </a:cubicBezTo>
                    <a:cubicBezTo>
                      <a:pt x="140" y="413"/>
                      <a:pt x="223" y="738"/>
                      <a:pt x="270" y="1082"/>
                    </a:cubicBezTo>
                    <a:cubicBezTo>
                      <a:pt x="279" y="1287"/>
                      <a:pt x="353" y="1491"/>
                      <a:pt x="493" y="1659"/>
                    </a:cubicBezTo>
                    <a:cubicBezTo>
                      <a:pt x="507" y="1676"/>
                      <a:pt x="526" y="1684"/>
                      <a:pt x="546" y="1684"/>
                    </a:cubicBezTo>
                    <a:cubicBezTo>
                      <a:pt x="578" y="1684"/>
                      <a:pt x="612" y="1662"/>
                      <a:pt x="623" y="1621"/>
                    </a:cubicBezTo>
                    <a:cubicBezTo>
                      <a:pt x="651" y="1389"/>
                      <a:pt x="539" y="1119"/>
                      <a:pt x="493" y="887"/>
                    </a:cubicBezTo>
                    <a:cubicBezTo>
                      <a:pt x="428" y="589"/>
                      <a:pt x="260" y="310"/>
                      <a:pt x="140" y="31"/>
                    </a:cubicBezTo>
                    <a:cubicBezTo>
                      <a:pt x="130" y="10"/>
                      <a:pt x="111" y="0"/>
                      <a:pt x="90"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3" name="Google Shape;2553;p64">
                <a:extLst>
                  <a:ext uri="{FF2B5EF4-FFF2-40B4-BE49-F238E27FC236}">
                    <a16:creationId xmlns:a16="http://schemas.microsoft.com/office/drawing/2014/main" id="{367FBDC0-F633-4B72-B509-2C6B3DF437A9}"/>
                  </a:ext>
                </a:extLst>
              </p:cNvPr>
              <p:cNvSpPr/>
              <p:nvPr/>
            </p:nvSpPr>
            <p:spPr>
              <a:xfrm>
                <a:off x="4081602" y="4193461"/>
                <a:ext cx="27701" cy="76057"/>
              </a:xfrm>
              <a:custGeom>
                <a:avLst/>
                <a:gdLst/>
                <a:ahLst/>
                <a:cxnLst/>
                <a:rect l="l" t="t" r="r" b="b"/>
                <a:pathLst>
                  <a:path w="401" h="1101" extrusionOk="0">
                    <a:moveTo>
                      <a:pt x="65" y="0"/>
                    </a:moveTo>
                    <a:cubicBezTo>
                      <a:pt x="32" y="0"/>
                      <a:pt x="1" y="28"/>
                      <a:pt x="12" y="72"/>
                    </a:cubicBezTo>
                    <a:cubicBezTo>
                      <a:pt x="40" y="304"/>
                      <a:pt x="49" y="537"/>
                      <a:pt x="21" y="769"/>
                    </a:cubicBezTo>
                    <a:cubicBezTo>
                      <a:pt x="3" y="918"/>
                      <a:pt x="31" y="1039"/>
                      <a:pt x="179" y="1095"/>
                    </a:cubicBezTo>
                    <a:cubicBezTo>
                      <a:pt x="191" y="1099"/>
                      <a:pt x="203" y="1100"/>
                      <a:pt x="215" y="1100"/>
                    </a:cubicBezTo>
                    <a:cubicBezTo>
                      <a:pt x="261" y="1100"/>
                      <a:pt x="306" y="1074"/>
                      <a:pt x="328" y="1030"/>
                    </a:cubicBezTo>
                    <a:cubicBezTo>
                      <a:pt x="356" y="992"/>
                      <a:pt x="375" y="946"/>
                      <a:pt x="393" y="899"/>
                    </a:cubicBezTo>
                    <a:cubicBezTo>
                      <a:pt x="401" y="848"/>
                      <a:pt x="361" y="808"/>
                      <a:pt x="321" y="808"/>
                    </a:cubicBezTo>
                    <a:cubicBezTo>
                      <a:pt x="314" y="808"/>
                      <a:pt x="308" y="809"/>
                      <a:pt x="302" y="811"/>
                    </a:cubicBezTo>
                    <a:lnTo>
                      <a:pt x="302" y="811"/>
                    </a:lnTo>
                    <a:cubicBezTo>
                      <a:pt x="282" y="731"/>
                      <a:pt x="270" y="653"/>
                      <a:pt x="263" y="565"/>
                    </a:cubicBezTo>
                    <a:cubicBezTo>
                      <a:pt x="226" y="388"/>
                      <a:pt x="179" y="211"/>
                      <a:pt x="123" y="44"/>
                    </a:cubicBezTo>
                    <a:cubicBezTo>
                      <a:pt x="112" y="13"/>
                      <a:pt x="88" y="0"/>
                      <a:pt x="65" y="0"/>
                    </a:cubicBezTo>
                    <a:close/>
                  </a:path>
                </a:pathLst>
              </a:custGeom>
              <a:solidFill>
                <a:srgbClr val="4CC98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4" name="Google Shape;2554;p64">
                <a:extLst>
                  <a:ext uri="{FF2B5EF4-FFF2-40B4-BE49-F238E27FC236}">
                    <a16:creationId xmlns:a16="http://schemas.microsoft.com/office/drawing/2014/main" id="{DADE4D0A-CC20-4C3B-B8B1-39A6FAA992A7}"/>
                  </a:ext>
                </a:extLst>
              </p:cNvPr>
              <p:cNvSpPr/>
              <p:nvPr/>
            </p:nvSpPr>
            <p:spPr>
              <a:xfrm>
                <a:off x="4205838" y="4218329"/>
                <a:ext cx="11122" cy="18790"/>
              </a:xfrm>
              <a:custGeom>
                <a:avLst/>
                <a:gdLst/>
                <a:ahLst/>
                <a:cxnLst/>
                <a:rect l="l" t="t" r="r" b="b"/>
                <a:pathLst>
                  <a:path w="161" h="272" extrusionOk="0">
                    <a:moveTo>
                      <a:pt x="81" y="0"/>
                    </a:moveTo>
                    <a:cubicBezTo>
                      <a:pt x="51" y="0"/>
                      <a:pt x="21" y="19"/>
                      <a:pt x="16" y="56"/>
                    </a:cubicBezTo>
                    <a:lnTo>
                      <a:pt x="16" y="130"/>
                    </a:lnTo>
                    <a:cubicBezTo>
                      <a:pt x="10" y="150"/>
                      <a:pt x="8" y="171"/>
                      <a:pt x="11" y="191"/>
                    </a:cubicBezTo>
                    <a:lnTo>
                      <a:pt x="11" y="191"/>
                    </a:lnTo>
                    <a:cubicBezTo>
                      <a:pt x="0" y="226"/>
                      <a:pt x="19" y="253"/>
                      <a:pt x="46" y="265"/>
                    </a:cubicBezTo>
                    <a:lnTo>
                      <a:pt x="46" y="265"/>
                    </a:lnTo>
                    <a:cubicBezTo>
                      <a:pt x="55" y="270"/>
                      <a:pt x="66" y="272"/>
                      <a:pt x="76" y="272"/>
                    </a:cubicBezTo>
                    <a:cubicBezTo>
                      <a:pt x="77" y="272"/>
                      <a:pt x="77" y="272"/>
                      <a:pt x="78" y="272"/>
                    </a:cubicBezTo>
                    <a:lnTo>
                      <a:pt x="78" y="272"/>
                    </a:lnTo>
                    <a:cubicBezTo>
                      <a:pt x="79" y="272"/>
                      <a:pt x="79" y="272"/>
                      <a:pt x="80" y="272"/>
                    </a:cubicBezTo>
                    <a:cubicBezTo>
                      <a:pt x="95" y="272"/>
                      <a:pt x="110" y="268"/>
                      <a:pt x="122" y="258"/>
                    </a:cubicBezTo>
                    <a:lnTo>
                      <a:pt x="122" y="258"/>
                    </a:lnTo>
                    <a:cubicBezTo>
                      <a:pt x="146" y="242"/>
                      <a:pt x="161" y="213"/>
                      <a:pt x="146" y="177"/>
                    </a:cubicBezTo>
                    <a:lnTo>
                      <a:pt x="146" y="177"/>
                    </a:lnTo>
                    <a:cubicBezTo>
                      <a:pt x="146" y="161"/>
                      <a:pt x="146" y="146"/>
                      <a:pt x="146" y="130"/>
                    </a:cubicBezTo>
                    <a:lnTo>
                      <a:pt x="146" y="56"/>
                    </a:lnTo>
                    <a:cubicBezTo>
                      <a:pt x="142" y="19"/>
                      <a:pt x="112" y="0"/>
                      <a:pt x="81" y="0"/>
                    </a:cubicBezTo>
                    <a:close/>
                  </a:path>
                </a:pathLst>
              </a:custGeom>
              <a:solidFill>
                <a:srgbClr val="91BE4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5" name="Google Shape;2555;p64">
                <a:extLst>
                  <a:ext uri="{FF2B5EF4-FFF2-40B4-BE49-F238E27FC236}">
                    <a16:creationId xmlns:a16="http://schemas.microsoft.com/office/drawing/2014/main" id="{BF50B4FE-1A4F-4144-A76C-8592EB76A2D3}"/>
                  </a:ext>
                </a:extLst>
              </p:cNvPr>
              <p:cNvSpPr/>
              <p:nvPr/>
            </p:nvSpPr>
            <p:spPr>
              <a:xfrm>
                <a:off x="3186165" y="4607796"/>
                <a:ext cx="167105" cy="142443"/>
              </a:xfrm>
              <a:custGeom>
                <a:avLst/>
                <a:gdLst/>
                <a:ahLst/>
                <a:cxnLst/>
                <a:rect l="l" t="t" r="r" b="b"/>
                <a:pathLst>
                  <a:path w="2419" h="2062" extrusionOk="0">
                    <a:moveTo>
                      <a:pt x="1865" y="726"/>
                    </a:moveTo>
                    <a:cubicBezTo>
                      <a:pt x="1866" y="726"/>
                      <a:pt x="1859" y="727"/>
                      <a:pt x="1847" y="730"/>
                    </a:cubicBezTo>
                    <a:lnTo>
                      <a:pt x="1847" y="730"/>
                    </a:lnTo>
                    <a:cubicBezTo>
                      <a:pt x="1845" y="730"/>
                      <a:pt x="1844" y="730"/>
                      <a:pt x="1842" y="730"/>
                    </a:cubicBezTo>
                    <a:lnTo>
                      <a:pt x="1842" y="730"/>
                    </a:lnTo>
                    <a:cubicBezTo>
                      <a:pt x="1857" y="727"/>
                      <a:pt x="1865" y="726"/>
                      <a:pt x="1865" y="726"/>
                    </a:cubicBezTo>
                    <a:close/>
                    <a:moveTo>
                      <a:pt x="1358" y="856"/>
                    </a:moveTo>
                    <a:lnTo>
                      <a:pt x="1358" y="856"/>
                    </a:lnTo>
                    <a:cubicBezTo>
                      <a:pt x="1356" y="857"/>
                      <a:pt x="1353" y="858"/>
                      <a:pt x="1351" y="858"/>
                    </a:cubicBezTo>
                    <a:lnTo>
                      <a:pt x="1351" y="858"/>
                    </a:lnTo>
                    <a:cubicBezTo>
                      <a:pt x="1352" y="858"/>
                      <a:pt x="1352" y="857"/>
                      <a:pt x="1352" y="857"/>
                    </a:cubicBezTo>
                    <a:lnTo>
                      <a:pt x="1352" y="857"/>
                    </a:lnTo>
                    <a:cubicBezTo>
                      <a:pt x="1354" y="857"/>
                      <a:pt x="1356" y="857"/>
                      <a:pt x="1358" y="856"/>
                    </a:cubicBezTo>
                    <a:close/>
                    <a:moveTo>
                      <a:pt x="1177" y="876"/>
                    </a:moveTo>
                    <a:cubicBezTo>
                      <a:pt x="1181" y="880"/>
                      <a:pt x="1185" y="884"/>
                      <a:pt x="1189" y="888"/>
                    </a:cubicBezTo>
                    <a:lnTo>
                      <a:pt x="1189" y="888"/>
                    </a:lnTo>
                    <a:cubicBezTo>
                      <a:pt x="1184" y="890"/>
                      <a:pt x="1179" y="892"/>
                      <a:pt x="1174" y="895"/>
                    </a:cubicBezTo>
                    <a:lnTo>
                      <a:pt x="1174" y="895"/>
                    </a:lnTo>
                    <a:cubicBezTo>
                      <a:pt x="1176" y="889"/>
                      <a:pt x="1177" y="882"/>
                      <a:pt x="1177" y="876"/>
                    </a:cubicBezTo>
                    <a:close/>
                    <a:moveTo>
                      <a:pt x="1284" y="915"/>
                    </a:moveTo>
                    <a:cubicBezTo>
                      <a:pt x="1284" y="916"/>
                      <a:pt x="1284" y="916"/>
                      <a:pt x="1283" y="917"/>
                    </a:cubicBezTo>
                    <a:lnTo>
                      <a:pt x="1283" y="917"/>
                    </a:lnTo>
                    <a:cubicBezTo>
                      <a:pt x="1283" y="916"/>
                      <a:pt x="1283" y="916"/>
                      <a:pt x="1283" y="915"/>
                    </a:cubicBezTo>
                    <a:lnTo>
                      <a:pt x="1283" y="915"/>
                    </a:lnTo>
                    <a:cubicBezTo>
                      <a:pt x="1283" y="915"/>
                      <a:pt x="1284" y="915"/>
                      <a:pt x="1284" y="915"/>
                    </a:cubicBezTo>
                    <a:close/>
                    <a:moveTo>
                      <a:pt x="1077" y="1327"/>
                    </a:moveTo>
                    <a:lnTo>
                      <a:pt x="1077" y="1327"/>
                    </a:lnTo>
                    <a:cubicBezTo>
                      <a:pt x="1067" y="1361"/>
                      <a:pt x="1055" y="1396"/>
                      <a:pt x="1042" y="1430"/>
                    </a:cubicBezTo>
                    <a:cubicBezTo>
                      <a:pt x="1040" y="1434"/>
                      <a:pt x="1038" y="1439"/>
                      <a:pt x="1036" y="1444"/>
                    </a:cubicBezTo>
                    <a:lnTo>
                      <a:pt x="1036" y="1444"/>
                    </a:lnTo>
                    <a:cubicBezTo>
                      <a:pt x="1049" y="1405"/>
                      <a:pt x="1063" y="1365"/>
                      <a:pt x="1077" y="1327"/>
                    </a:cubicBezTo>
                    <a:close/>
                    <a:moveTo>
                      <a:pt x="968" y="1618"/>
                    </a:moveTo>
                    <a:cubicBezTo>
                      <a:pt x="959" y="1641"/>
                      <a:pt x="950" y="1665"/>
                      <a:pt x="940" y="1690"/>
                    </a:cubicBezTo>
                    <a:cubicBezTo>
                      <a:pt x="897" y="1744"/>
                      <a:pt x="875" y="1773"/>
                      <a:pt x="874" y="1773"/>
                    </a:cubicBezTo>
                    <a:cubicBezTo>
                      <a:pt x="874" y="1773"/>
                      <a:pt x="883" y="1758"/>
                      <a:pt x="903" y="1727"/>
                    </a:cubicBezTo>
                    <a:cubicBezTo>
                      <a:pt x="928" y="1693"/>
                      <a:pt x="949" y="1656"/>
                      <a:pt x="968" y="1618"/>
                    </a:cubicBezTo>
                    <a:close/>
                    <a:moveTo>
                      <a:pt x="1514" y="1"/>
                    </a:moveTo>
                    <a:cubicBezTo>
                      <a:pt x="1484" y="1"/>
                      <a:pt x="1454" y="16"/>
                      <a:pt x="1433" y="53"/>
                    </a:cubicBezTo>
                    <a:cubicBezTo>
                      <a:pt x="1388" y="139"/>
                      <a:pt x="1365" y="237"/>
                      <a:pt x="1352" y="338"/>
                    </a:cubicBezTo>
                    <a:lnTo>
                      <a:pt x="1352" y="338"/>
                    </a:lnTo>
                    <a:cubicBezTo>
                      <a:pt x="1338" y="382"/>
                      <a:pt x="1322" y="425"/>
                      <a:pt x="1304" y="468"/>
                    </a:cubicBezTo>
                    <a:lnTo>
                      <a:pt x="1304" y="468"/>
                    </a:lnTo>
                    <a:cubicBezTo>
                      <a:pt x="1245" y="563"/>
                      <a:pt x="1188" y="662"/>
                      <a:pt x="1154" y="779"/>
                    </a:cubicBezTo>
                    <a:cubicBezTo>
                      <a:pt x="1152" y="788"/>
                      <a:pt x="1151" y="797"/>
                      <a:pt x="1151" y="806"/>
                    </a:cubicBezTo>
                    <a:lnTo>
                      <a:pt x="1151" y="806"/>
                    </a:lnTo>
                    <a:cubicBezTo>
                      <a:pt x="1134" y="789"/>
                      <a:pt x="1111" y="779"/>
                      <a:pt x="1079" y="779"/>
                    </a:cubicBezTo>
                    <a:cubicBezTo>
                      <a:pt x="1069" y="779"/>
                      <a:pt x="1058" y="779"/>
                      <a:pt x="1046" y="779"/>
                    </a:cubicBezTo>
                    <a:lnTo>
                      <a:pt x="1046" y="779"/>
                    </a:lnTo>
                    <a:cubicBezTo>
                      <a:pt x="1044" y="707"/>
                      <a:pt x="1033" y="636"/>
                      <a:pt x="1014" y="568"/>
                    </a:cubicBezTo>
                    <a:lnTo>
                      <a:pt x="1014" y="568"/>
                    </a:lnTo>
                    <a:cubicBezTo>
                      <a:pt x="1010" y="519"/>
                      <a:pt x="996" y="472"/>
                      <a:pt x="975" y="429"/>
                    </a:cubicBezTo>
                    <a:lnTo>
                      <a:pt x="975" y="429"/>
                    </a:lnTo>
                    <a:cubicBezTo>
                      <a:pt x="969" y="384"/>
                      <a:pt x="945" y="352"/>
                      <a:pt x="913" y="334"/>
                    </a:cubicBezTo>
                    <a:lnTo>
                      <a:pt x="913" y="334"/>
                    </a:lnTo>
                    <a:cubicBezTo>
                      <a:pt x="911" y="332"/>
                      <a:pt x="910" y="330"/>
                      <a:pt x="908" y="328"/>
                    </a:cubicBezTo>
                    <a:lnTo>
                      <a:pt x="908" y="328"/>
                    </a:lnTo>
                    <a:cubicBezTo>
                      <a:pt x="829" y="202"/>
                      <a:pt x="719" y="97"/>
                      <a:pt x="587" y="25"/>
                    </a:cubicBezTo>
                    <a:cubicBezTo>
                      <a:pt x="577" y="20"/>
                      <a:pt x="566" y="18"/>
                      <a:pt x="555" y="18"/>
                    </a:cubicBezTo>
                    <a:cubicBezTo>
                      <a:pt x="526" y="18"/>
                      <a:pt x="495" y="35"/>
                      <a:pt x="475" y="63"/>
                    </a:cubicBezTo>
                    <a:cubicBezTo>
                      <a:pt x="370" y="301"/>
                      <a:pt x="470" y="581"/>
                      <a:pt x="634" y="788"/>
                    </a:cubicBezTo>
                    <a:lnTo>
                      <a:pt x="326" y="788"/>
                    </a:lnTo>
                    <a:cubicBezTo>
                      <a:pt x="285" y="788"/>
                      <a:pt x="257" y="811"/>
                      <a:pt x="245" y="841"/>
                    </a:cubicBezTo>
                    <a:lnTo>
                      <a:pt x="245" y="841"/>
                    </a:lnTo>
                    <a:cubicBezTo>
                      <a:pt x="117" y="853"/>
                      <a:pt x="16" y="888"/>
                      <a:pt x="1" y="1039"/>
                    </a:cubicBezTo>
                    <a:cubicBezTo>
                      <a:pt x="1" y="1076"/>
                      <a:pt x="19" y="1104"/>
                      <a:pt x="47" y="1123"/>
                    </a:cubicBezTo>
                    <a:cubicBezTo>
                      <a:pt x="157" y="1172"/>
                      <a:pt x="277" y="1199"/>
                      <a:pt x="398" y="1199"/>
                    </a:cubicBezTo>
                    <a:cubicBezTo>
                      <a:pt x="480" y="1199"/>
                      <a:pt x="563" y="1186"/>
                      <a:pt x="642" y="1160"/>
                    </a:cubicBezTo>
                    <a:cubicBezTo>
                      <a:pt x="707" y="1151"/>
                      <a:pt x="763" y="1132"/>
                      <a:pt x="828" y="1104"/>
                    </a:cubicBezTo>
                    <a:cubicBezTo>
                      <a:pt x="845" y="1097"/>
                      <a:pt x="861" y="1090"/>
                      <a:pt x="875" y="1085"/>
                    </a:cubicBezTo>
                    <a:lnTo>
                      <a:pt x="875" y="1085"/>
                    </a:lnTo>
                    <a:cubicBezTo>
                      <a:pt x="907" y="1084"/>
                      <a:pt x="938" y="1083"/>
                      <a:pt x="969" y="1080"/>
                    </a:cubicBezTo>
                    <a:lnTo>
                      <a:pt x="969" y="1080"/>
                    </a:lnTo>
                    <a:cubicBezTo>
                      <a:pt x="967" y="1094"/>
                      <a:pt x="948" y="1117"/>
                      <a:pt x="912" y="1151"/>
                    </a:cubicBezTo>
                    <a:cubicBezTo>
                      <a:pt x="916" y="1180"/>
                      <a:pt x="912" y="1212"/>
                      <a:pt x="904" y="1245"/>
                    </a:cubicBezTo>
                    <a:lnTo>
                      <a:pt x="904" y="1245"/>
                    </a:lnTo>
                    <a:cubicBezTo>
                      <a:pt x="810" y="1367"/>
                      <a:pt x="718" y="1492"/>
                      <a:pt x="661" y="1634"/>
                    </a:cubicBezTo>
                    <a:cubicBezTo>
                      <a:pt x="648" y="1673"/>
                      <a:pt x="667" y="1705"/>
                      <a:pt x="696" y="1724"/>
                    </a:cubicBezTo>
                    <a:lnTo>
                      <a:pt x="696" y="1724"/>
                    </a:lnTo>
                    <a:cubicBezTo>
                      <a:pt x="651" y="1801"/>
                      <a:pt x="627" y="1881"/>
                      <a:pt x="661" y="1988"/>
                    </a:cubicBezTo>
                    <a:cubicBezTo>
                      <a:pt x="670" y="2034"/>
                      <a:pt x="707" y="2062"/>
                      <a:pt x="754" y="2062"/>
                    </a:cubicBezTo>
                    <a:cubicBezTo>
                      <a:pt x="1032" y="2045"/>
                      <a:pt x="1166" y="1756"/>
                      <a:pt x="1232" y="1458"/>
                    </a:cubicBezTo>
                    <a:lnTo>
                      <a:pt x="1232" y="1458"/>
                    </a:lnTo>
                    <a:cubicBezTo>
                      <a:pt x="1286" y="1634"/>
                      <a:pt x="1365" y="1798"/>
                      <a:pt x="1470" y="1867"/>
                    </a:cubicBezTo>
                    <a:cubicBezTo>
                      <a:pt x="1488" y="1877"/>
                      <a:pt x="1506" y="1881"/>
                      <a:pt x="1524" y="1881"/>
                    </a:cubicBezTo>
                    <a:cubicBezTo>
                      <a:pt x="1583" y="1881"/>
                      <a:pt x="1632" y="1830"/>
                      <a:pt x="1623" y="1770"/>
                    </a:cubicBezTo>
                    <a:lnTo>
                      <a:pt x="1623" y="1770"/>
                    </a:lnTo>
                    <a:cubicBezTo>
                      <a:pt x="1646" y="1768"/>
                      <a:pt x="1670" y="1760"/>
                      <a:pt x="1693" y="1744"/>
                    </a:cubicBezTo>
                    <a:lnTo>
                      <a:pt x="1693" y="1744"/>
                    </a:lnTo>
                    <a:cubicBezTo>
                      <a:pt x="1702" y="1746"/>
                      <a:pt x="1711" y="1748"/>
                      <a:pt x="1720" y="1748"/>
                    </a:cubicBezTo>
                    <a:cubicBezTo>
                      <a:pt x="1758" y="1748"/>
                      <a:pt x="1791" y="1724"/>
                      <a:pt x="1805" y="1690"/>
                    </a:cubicBezTo>
                    <a:cubicBezTo>
                      <a:pt x="1827" y="1584"/>
                      <a:pt x="1809" y="1518"/>
                      <a:pt x="1772" y="1462"/>
                    </a:cubicBezTo>
                    <a:lnTo>
                      <a:pt x="1772" y="1462"/>
                    </a:lnTo>
                    <a:cubicBezTo>
                      <a:pt x="1738" y="1348"/>
                      <a:pt x="1652" y="1228"/>
                      <a:pt x="1555" y="1134"/>
                    </a:cubicBezTo>
                    <a:lnTo>
                      <a:pt x="1555" y="1134"/>
                    </a:lnTo>
                    <a:cubicBezTo>
                      <a:pt x="1536" y="1084"/>
                      <a:pt x="1531" y="1054"/>
                      <a:pt x="1537" y="1037"/>
                    </a:cubicBezTo>
                    <a:lnTo>
                      <a:pt x="1537" y="1037"/>
                    </a:lnTo>
                    <a:cubicBezTo>
                      <a:pt x="1552" y="1055"/>
                      <a:pt x="1574" y="1067"/>
                      <a:pt x="1600" y="1067"/>
                    </a:cubicBezTo>
                    <a:cubicBezTo>
                      <a:pt x="1851" y="1048"/>
                      <a:pt x="2102" y="992"/>
                      <a:pt x="2335" y="909"/>
                    </a:cubicBezTo>
                    <a:cubicBezTo>
                      <a:pt x="2419" y="872"/>
                      <a:pt x="2400" y="751"/>
                      <a:pt x="2316" y="751"/>
                    </a:cubicBezTo>
                    <a:cubicBezTo>
                      <a:pt x="2246" y="751"/>
                      <a:pt x="2171" y="746"/>
                      <a:pt x="2095" y="741"/>
                    </a:cubicBezTo>
                    <a:lnTo>
                      <a:pt x="2095" y="741"/>
                    </a:lnTo>
                    <a:cubicBezTo>
                      <a:pt x="2101" y="735"/>
                      <a:pt x="2106" y="729"/>
                      <a:pt x="2112" y="723"/>
                    </a:cubicBezTo>
                    <a:cubicBezTo>
                      <a:pt x="2140" y="695"/>
                      <a:pt x="2140" y="648"/>
                      <a:pt x="2112" y="611"/>
                    </a:cubicBezTo>
                    <a:cubicBezTo>
                      <a:pt x="2052" y="555"/>
                      <a:pt x="1981" y="534"/>
                      <a:pt x="1904" y="534"/>
                    </a:cubicBezTo>
                    <a:cubicBezTo>
                      <a:pt x="1785" y="534"/>
                      <a:pt x="1653" y="583"/>
                      <a:pt x="1532" y="626"/>
                    </a:cubicBezTo>
                    <a:lnTo>
                      <a:pt x="1532" y="626"/>
                    </a:lnTo>
                    <a:cubicBezTo>
                      <a:pt x="1535" y="576"/>
                      <a:pt x="1539" y="518"/>
                      <a:pt x="1545" y="460"/>
                    </a:cubicBezTo>
                    <a:lnTo>
                      <a:pt x="1545" y="460"/>
                    </a:lnTo>
                    <a:cubicBezTo>
                      <a:pt x="1547" y="455"/>
                      <a:pt x="1548" y="451"/>
                      <a:pt x="1550" y="447"/>
                    </a:cubicBezTo>
                    <a:lnTo>
                      <a:pt x="1550" y="447"/>
                    </a:lnTo>
                    <a:cubicBezTo>
                      <a:pt x="1598" y="361"/>
                      <a:pt x="1644" y="273"/>
                      <a:pt x="1675" y="174"/>
                    </a:cubicBezTo>
                    <a:cubicBezTo>
                      <a:pt x="1688" y="128"/>
                      <a:pt x="1656" y="86"/>
                      <a:pt x="1615" y="69"/>
                    </a:cubicBezTo>
                    <a:lnTo>
                      <a:pt x="1615" y="69"/>
                    </a:lnTo>
                    <a:cubicBezTo>
                      <a:pt x="1594" y="28"/>
                      <a:pt x="1554" y="1"/>
                      <a:pt x="1514"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6" name="Google Shape;2556;p64">
                <a:extLst>
                  <a:ext uri="{FF2B5EF4-FFF2-40B4-BE49-F238E27FC236}">
                    <a16:creationId xmlns:a16="http://schemas.microsoft.com/office/drawing/2014/main" id="{2C0BE2B8-125C-4537-8260-A70E6F337B48}"/>
                  </a:ext>
                </a:extLst>
              </p:cNvPr>
              <p:cNvSpPr/>
              <p:nvPr/>
            </p:nvSpPr>
            <p:spPr>
              <a:xfrm>
                <a:off x="4318713" y="4864907"/>
                <a:ext cx="66869" cy="75504"/>
              </a:xfrm>
              <a:custGeom>
                <a:avLst/>
                <a:gdLst/>
                <a:ahLst/>
                <a:cxnLst/>
                <a:rect l="l" t="t" r="r" b="b"/>
                <a:pathLst>
                  <a:path w="968" h="1093" extrusionOk="0">
                    <a:moveTo>
                      <a:pt x="776" y="155"/>
                    </a:moveTo>
                    <a:lnTo>
                      <a:pt x="776" y="155"/>
                    </a:lnTo>
                    <a:cubicBezTo>
                      <a:pt x="807" y="279"/>
                      <a:pt x="642" y="395"/>
                      <a:pt x="569" y="484"/>
                    </a:cubicBezTo>
                    <a:lnTo>
                      <a:pt x="569" y="484"/>
                    </a:lnTo>
                    <a:cubicBezTo>
                      <a:pt x="618" y="355"/>
                      <a:pt x="676" y="217"/>
                      <a:pt x="776" y="155"/>
                    </a:cubicBezTo>
                    <a:close/>
                    <a:moveTo>
                      <a:pt x="395" y="638"/>
                    </a:moveTo>
                    <a:lnTo>
                      <a:pt x="395" y="638"/>
                    </a:lnTo>
                    <a:cubicBezTo>
                      <a:pt x="381" y="706"/>
                      <a:pt x="346" y="773"/>
                      <a:pt x="303" y="834"/>
                    </a:cubicBezTo>
                    <a:lnTo>
                      <a:pt x="303" y="834"/>
                    </a:lnTo>
                    <a:cubicBezTo>
                      <a:pt x="310" y="783"/>
                      <a:pt x="323" y="733"/>
                      <a:pt x="354" y="683"/>
                    </a:cubicBezTo>
                    <a:cubicBezTo>
                      <a:pt x="369" y="668"/>
                      <a:pt x="383" y="653"/>
                      <a:pt x="395" y="638"/>
                    </a:cubicBezTo>
                    <a:close/>
                    <a:moveTo>
                      <a:pt x="821" y="1"/>
                    </a:moveTo>
                    <a:cubicBezTo>
                      <a:pt x="814" y="1"/>
                      <a:pt x="807" y="2"/>
                      <a:pt x="800" y="4"/>
                    </a:cubicBezTo>
                    <a:cubicBezTo>
                      <a:pt x="607" y="79"/>
                      <a:pt x="539" y="288"/>
                      <a:pt x="476" y="479"/>
                    </a:cubicBezTo>
                    <a:lnTo>
                      <a:pt x="476" y="479"/>
                    </a:lnTo>
                    <a:cubicBezTo>
                      <a:pt x="473" y="452"/>
                      <a:pt x="456" y="430"/>
                      <a:pt x="428" y="423"/>
                    </a:cubicBezTo>
                    <a:cubicBezTo>
                      <a:pt x="307" y="414"/>
                      <a:pt x="196" y="414"/>
                      <a:pt x="75" y="414"/>
                    </a:cubicBezTo>
                    <a:cubicBezTo>
                      <a:pt x="0" y="423"/>
                      <a:pt x="0" y="535"/>
                      <a:pt x="75" y="544"/>
                    </a:cubicBezTo>
                    <a:cubicBezTo>
                      <a:pt x="143" y="544"/>
                      <a:pt x="210" y="564"/>
                      <a:pt x="277" y="578"/>
                    </a:cubicBezTo>
                    <a:lnTo>
                      <a:pt x="277" y="578"/>
                    </a:lnTo>
                    <a:cubicBezTo>
                      <a:pt x="246" y="612"/>
                      <a:pt x="214" y="647"/>
                      <a:pt x="196" y="693"/>
                    </a:cubicBezTo>
                    <a:cubicBezTo>
                      <a:pt x="168" y="776"/>
                      <a:pt x="177" y="907"/>
                      <a:pt x="158" y="1009"/>
                    </a:cubicBezTo>
                    <a:cubicBezTo>
                      <a:pt x="145" y="1056"/>
                      <a:pt x="180" y="1093"/>
                      <a:pt x="221" y="1093"/>
                    </a:cubicBezTo>
                    <a:cubicBezTo>
                      <a:pt x="237" y="1093"/>
                      <a:pt x="254" y="1087"/>
                      <a:pt x="270" y="1074"/>
                    </a:cubicBezTo>
                    <a:cubicBezTo>
                      <a:pt x="357" y="980"/>
                      <a:pt x="453" y="862"/>
                      <a:pt x="498" y="735"/>
                    </a:cubicBezTo>
                    <a:lnTo>
                      <a:pt x="498" y="735"/>
                    </a:lnTo>
                    <a:cubicBezTo>
                      <a:pt x="544" y="776"/>
                      <a:pt x="603" y="802"/>
                      <a:pt x="669" y="804"/>
                    </a:cubicBezTo>
                    <a:lnTo>
                      <a:pt x="669" y="804"/>
                    </a:lnTo>
                    <a:cubicBezTo>
                      <a:pt x="739" y="840"/>
                      <a:pt x="819" y="860"/>
                      <a:pt x="884" y="860"/>
                    </a:cubicBezTo>
                    <a:cubicBezTo>
                      <a:pt x="930" y="860"/>
                      <a:pt x="967" y="795"/>
                      <a:pt x="940" y="748"/>
                    </a:cubicBezTo>
                    <a:cubicBezTo>
                      <a:pt x="889" y="684"/>
                      <a:pt x="827" y="628"/>
                      <a:pt x="756" y="587"/>
                    </a:cubicBezTo>
                    <a:lnTo>
                      <a:pt x="756" y="587"/>
                    </a:lnTo>
                    <a:cubicBezTo>
                      <a:pt x="804" y="558"/>
                      <a:pt x="848" y="522"/>
                      <a:pt x="884" y="479"/>
                    </a:cubicBezTo>
                    <a:cubicBezTo>
                      <a:pt x="917" y="445"/>
                      <a:pt x="903" y="379"/>
                      <a:pt x="865" y="354"/>
                    </a:cubicBezTo>
                    <a:lnTo>
                      <a:pt x="865" y="354"/>
                    </a:lnTo>
                    <a:cubicBezTo>
                      <a:pt x="927" y="253"/>
                      <a:pt x="955" y="146"/>
                      <a:pt x="874" y="32"/>
                    </a:cubicBezTo>
                    <a:cubicBezTo>
                      <a:pt x="860" y="11"/>
                      <a:pt x="841" y="1"/>
                      <a:pt x="821"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7" name="Google Shape;2557;p64">
                <a:extLst>
                  <a:ext uri="{FF2B5EF4-FFF2-40B4-BE49-F238E27FC236}">
                    <a16:creationId xmlns:a16="http://schemas.microsoft.com/office/drawing/2014/main" id="{2B2C0DA6-6133-4AB1-B5B6-D21F7F76CB51}"/>
                  </a:ext>
                </a:extLst>
              </p:cNvPr>
              <p:cNvSpPr/>
              <p:nvPr/>
            </p:nvSpPr>
            <p:spPr>
              <a:xfrm>
                <a:off x="4803025" y="4998368"/>
                <a:ext cx="117022" cy="81514"/>
              </a:xfrm>
              <a:custGeom>
                <a:avLst/>
                <a:gdLst/>
                <a:ahLst/>
                <a:cxnLst/>
                <a:rect l="l" t="t" r="r" b="b"/>
                <a:pathLst>
                  <a:path w="1694" h="1180" extrusionOk="0">
                    <a:moveTo>
                      <a:pt x="867" y="392"/>
                    </a:moveTo>
                    <a:cubicBezTo>
                      <a:pt x="980" y="405"/>
                      <a:pt x="1228" y="425"/>
                      <a:pt x="1397" y="478"/>
                    </a:cubicBezTo>
                    <a:lnTo>
                      <a:pt x="1397" y="478"/>
                    </a:lnTo>
                    <a:cubicBezTo>
                      <a:pt x="1352" y="482"/>
                      <a:pt x="1305" y="483"/>
                      <a:pt x="1258" y="483"/>
                    </a:cubicBezTo>
                    <a:cubicBezTo>
                      <a:pt x="1183" y="483"/>
                      <a:pt x="1107" y="480"/>
                      <a:pt x="1033" y="476"/>
                    </a:cubicBezTo>
                    <a:lnTo>
                      <a:pt x="1033" y="476"/>
                    </a:lnTo>
                    <a:cubicBezTo>
                      <a:pt x="1025" y="473"/>
                      <a:pt x="1016" y="472"/>
                      <a:pt x="1005" y="472"/>
                    </a:cubicBezTo>
                    <a:lnTo>
                      <a:pt x="909" y="472"/>
                    </a:lnTo>
                    <a:cubicBezTo>
                      <a:pt x="894" y="471"/>
                      <a:pt x="879" y="471"/>
                      <a:pt x="864" y="471"/>
                    </a:cubicBezTo>
                    <a:lnTo>
                      <a:pt x="864" y="471"/>
                    </a:lnTo>
                    <a:cubicBezTo>
                      <a:pt x="867" y="444"/>
                      <a:pt x="868" y="418"/>
                      <a:pt x="867" y="392"/>
                    </a:cubicBezTo>
                    <a:close/>
                    <a:moveTo>
                      <a:pt x="932" y="0"/>
                    </a:moveTo>
                    <a:cubicBezTo>
                      <a:pt x="914" y="0"/>
                      <a:pt x="897" y="8"/>
                      <a:pt x="884" y="25"/>
                    </a:cubicBezTo>
                    <a:cubicBezTo>
                      <a:pt x="876" y="35"/>
                      <a:pt x="867" y="46"/>
                      <a:pt x="857" y="57"/>
                    </a:cubicBezTo>
                    <a:lnTo>
                      <a:pt x="857" y="57"/>
                    </a:lnTo>
                    <a:lnTo>
                      <a:pt x="847" y="53"/>
                    </a:lnTo>
                    <a:lnTo>
                      <a:pt x="798" y="120"/>
                    </a:lnTo>
                    <a:lnTo>
                      <a:pt x="798" y="120"/>
                    </a:lnTo>
                    <a:cubicBezTo>
                      <a:pt x="797" y="121"/>
                      <a:pt x="796" y="122"/>
                      <a:pt x="795" y="123"/>
                    </a:cubicBezTo>
                    <a:lnTo>
                      <a:pt x="795" y="123"/>
                    </a:lnTo>
                    <a:cubicBezTo>
                      <a:pt x="791" y="115"/>
                      <a:pt x="787" y="108"/>
                      <a:pt x="782" y="100"/>
                    </a:cubicBezTo>
                    <a:cubicBezTo>
                      <a:pt x="773" y="81"/>
                      <a:pt x="754" y="72"/>
                      <a:pt x="736" y="72"/>
                    </a:cubicBezTo>
                    <a:cubicBezTo>
                      <a:pt x="717" y="72"/>
                      <a:pt x="698" y="81"/>
                      <a:pt x="689" y="100"/>
                    </a:cubicBezTo>
                    <a:cubicBezTo>
                      <a:pt x="636" y="175"/>
                      <a:pt x="614" y="269"/>
                      <a:pt x="618" y="362"/>
                    </a:cubicBezTo>
                    <a:lnTo>
                      <a:pt x="618" y="362"/>
                    </a:lnTo>
                    <a:cubicBezTo>
                      <a:pt x="611" y="364"/>
                      <a:pt x="603" y="366"/>
                      <a:pt x="596" y="369"/>
                    </a:cubicBezTo>
                    <a:cubicBezTo>
                      <a:pt x="571" y="378"/>
                      <a:pt x="561" y="408"/>
                      <a:pt x="572" y="434"/>
                    </a:cubicBezTo>
                    <a:lnTo>
                      <a:pt x="572" y="434"/>
                    </a:lnTo>
                    <a:cubicBezTo>
                      <a:pt x="536" y="414"/>
                      <a:pt x="497" y="398"/>
                      <a:pt x="455" y="384"/>
                    </a:cubicBezTo>
                    <a:lnTo>
                      <a:pt x="455" y="384"/>
                    </a:lnTo>
                    <a:cubicBezTo>
                      <a:pt x="491" y="337"/>
                      <a:pt x="493" y="271"/>
                      <a:pt x="438" y="183"/>
                    </a:cubicBezTo>
                    <a:cubicBezTo>
                      <a:pt x="429" y="169"/>
                      <a:pt x="412" y="162"/>
                      <a:pt x="397" y="162"/>
                    </a:cubicBezTo>
                    <a:cubicBezTo>
                      <a:pt x="382" y="162"/>
                      <a:pt x="368" y="169"/>
                      <a:pt x="364" y="183"/>
                    </a:cubicBezTo>
                    <a:cubicBezTo>
                      <a:pt x="271" y="295"/>
                      <a:pt x="243" y="332"/>
                      <a:pt x="94" y="332"/>
                    </a:cubicBezTo>
                    <a:cubicBezTo>
                      <a:pt x="1" y="351"/>
                      <a:pt x="1" y="481"/>
                      <a:pt x="94" y="500"/>
                    </a:cubicBezTo>
                    <a:cubicBezTo>
                      <a:pt x="115" y="500"/>
                      <a:pt x="138" y="499"/>
                      <a:pt x="162" y="497"/>
                    </a:cubicBezTo>
                    <a:lnTo>
                      <a:pt x="162" y="497"/>
                    </a:lnTo>
                    <a:cubicBezTo>
                      <a:pt x="165" y="497"/>
                      <a:pt x="168" y="497"/>
                      <a:pt x="171" y="497"/>
                    </a:cubicBezTo>
                    <a:cubicBezTo>
                      <a:pt x="298" y="497"/>
                      <a:pt x="474" y="518"/>
                      <a:pt x="550" y="602"/>
                    </a:cubicBezTo>
                    <a:cubicBezTo>
                      <a:pt x="570" y="622"/>
                      <a:pt x="582" y="649"/>
                      <a:pt x="590" y="681"/>
                    </a:cubicBezTo>
                    <a:lnTo>
                      <a:pt x="590" y="681"/>
                    </a:lnTo>
                    <a:cubicBezTo>
                      <a:pt x="593" y="789"/>
                      <a:pt x="587" y="898"/>
                      <a:pt x="577" y="1006"/>
                    </a:cubicBezTo>
                    <a:lnTo>
                      <a:pt x="577" y="1006"/>
                    </a:lnTo>
                    <a:cubicBezTo>
                      <a:pt x="573" y="1035"/>
                      <a:pt x="570" y="1062"/>
                      <a:pt x="568" y="1085"/>
                    </a:cubicBezTo>
                    <a:cubicBezTo>
                      <a:pt x="559" y="1147"/>
                      <a:pt x="607" y="1180"/>
                      <a:pt x="657" y="1180"/>
                    </a:cubicBezTo>
                    <a:cubicBezTo>
                      <a:pt x="705" y="1180"/>
                      <a:pt x="754" y="1149"/>
                      <a:pt x="754" y="1085"/>
                    </a:cubicBezTo>
                    <a:cubicBezTo>
                      <a:pt x="756" y="1052"/>
                      <a:pt x="759" y="1016"/>
                      <a:pt x="762" y="979"/>
                    </a:cubicBezTo>
                    <a:lnTo>
                      <a:pt x="762" y="979"/>
                    </a:lnTo>
                    <a:cubicBezTo>
                      <a:pt x="766" y="979"/>
                      <a:pt x="770" y="980"/>
                      <a:pt x="774" y="980"/>
                    </a:cubicBezTo>
                    <a:cubicBezTo>
                      <a:pt x="848" y="980"/>
                      <a:pt x="886" y="891"/>
                      <a:pt x="894" y="816"/>
                    </a:cubicBezTo>
                    <a:cubicBezTo>
                      <a:pt x="901" y="763"/>
                      <a:pt x="888" y="673"/>
                      <a:pt x="858" y="587"/>
                    </a:cubicBezTo>
                    <a:lnTo>
                      <a:pt x="858" y="587"/>
                    </a:lnTo>
                    <a:cubicBezTo>
                      <a:pt x="868" y="588"/>
                      <a:pt x="878" y="588"/>
                      <a:pt x="888" y="588"/>
                    </a:cubicBezTo>
                    <a:cubicBezTo>
                      <a:pt x="894" y="588"/>
                      <a:pt x="900" y="588"/>
                      <a:pt x="906" y="588"/>
                    </a:cubicBezTo>
                    <a:lnTo>
                      <a:pt x="906" y="588"/>
                    </a:lnTo>
                    <a:cubicBezTo>
                      <a:pt x="1050" y="596"/>
                      <a:pt x="1204" y="612"/>
                      <a:pt x="1351" y="612"/>
                    </a:cubicBezTo>
                    <a:cubicBezTo>
                      <a:pt x="1448" y="612"/>
                      <a:pt x="1542" y="605"/>
                      <a:pt x="1628" y="583"/>
                    </a:cubicBezTo>
                    <a:cubicBezTo>
                      <a:pt x="1675" y="574"/>
                      <a:pt x="1693" y="518"/>
                      <a:pt x="1675" y="481"/>
                    </a:cubicBezTo>
                    <a:cubicBezTo>
                      <a:pt x="1553" y="313"/>
                      <a:pt x="1206" y="271"/>
                      <a:pt x="972" y="245"/>
                    </a:cubicBezTo>
                    <a:lnTo>
                      <a:pt x="972" y="245"/>
                    </a:lnTo>
                    <a:cubicBezTo>
                      <a:pt x="981" y="228"/>
                      <a:pt x="988" y="209"/>
                      <a:pt x="993" y="190"/>
                    </a:cubicBezTo>
                    <a:lnTo>
                      <a:pt x="993" y="190"/>
                    </a:lnTo>
                    <a:cubicBezTo>
                      <a:pt x="1006" y="164"/>
                      <a:pt x="1016" y="137"/>
                      <a:pt x="1024" y="109"/>
                    </a:cubicBezTo>
                    <a:cubicBezTo>
                      <a:pt x="1037" y="55"/>
                      <a:pt x="982" y="0"/>
                      <a:pt x="93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8" name="Google Shape;2558;p64">
                <a:extLst>
                  <a:ext uri="{FF2B5EF4-FFF2-40B4-BE49-F238E27FC236}">
                    <a16:creationId xmlns:a16="http://schemas.microsoft.com/office/drawing/2014/main" id="{32F38E9C-D476-4609-AB11-4E8D6419758B}"/>
                  </a:ext>
                </a:extLst>
              </p:cNvPr>
              <p:cNvSpPr/>
              <p:nvPr/>
            </p:nvSpPr>
            <p:spPr>
              <a:xfrm>
                <a:off x="5882313" y="5037950"/>
                <a:ext cx="131045" cy="138298"/>
              </a:xfrm>
              <a:custGeom>
                <a:avLst/>
                <a:gdLst/>
                <a:ahLst/>
                <a:cxnLst/>
                <a:rect l="l" t="t" r="r" b="b"/>
                <a:pathLst>
                  <a:path w="1897" h="2002" extrusionOk="0">
                    <a:moveTo>
                      <a:pt x="1468" y="1002"/>
                    </a:moveTo>
                    <a:cubicBezTo>
                      <a:pt x="1512" y="1010"/>
                      <a:pt x="1551" y="1020"/>
                      <a:pt x="1585" y="1033"/>
                    </a:cubicBezTo>
                    <a:lnTo>
                      <a:pt x="1585" y="1033"/>
                    </a:lnTo>
                    <a:cubicBezTo>
                      <a:pt x="1558" y="1039"/>
                      <a:pt x="1530" y="1045"/>
                      <a:pt x="1499" y="1048"/>
                    </a:cubicBezTo>
                    <a:lnTo>
                      <a:pt x="1499" y="1048"/>
                    </a:lnTo>
                    <a:cubicBezTo>
                      <a:pt x="1499" y="1046"/>
                      <a:pt x="1498" y="1044"/>
                      <a:pt x="1497" y="1042"/>
                    </a:cubicBezTo>
                    <a:cubicBezTo>
                      <a:pt x="1489" y="1027"/>
                      <a:pt x="1479" y="1014"/>
                      <a:pt x="1468" y="1002"/>
                    </a:cubicBezTo>
                    <a:close/>
                    <a:moveTo>
                      <a:pt x="888" y="1"/>
                    </a:moveTo>
                    <a:cubicBezTo>
                      <a:pt x="853" y="1"/>
                      <a:pt x="814" y="22"/>
                      <a:pt x="799" y="57"/>
                    </a:cubicBezTo>
                    <a:cubicBezTo>
                      <a:pt x="732" y="195"/>
                      <a:pt x="700" y="345"/>
                      <a:pt x="699" y="495"/>
                    </a:cubicBezTo>
                    <a:lnTo>
                      <a:pt x="699" y="495"/>
                    </a:lnTo>
                    <a:cubicBezTo>
                      <a:pt x="677" y="546"/>
                      <a:pt x="659" y="599"/>
                      <a:pt x="646" y="653"/>
                    </a:cubicBezTo>
                    <a:lnTo>
                      <a:pt x="646" y="653"/>
                    </a:lnTo>
                    <a:cubicBezTo>
                      <a:pt x="643" y="650"/>
                      <a:pt x="639" y="648"/>
                      <a:pt x="635" y="646"/>
                    </a:cubicBezTo>
                    <a:lnTo>
                      <a:pt x="635" y="646"/>
                    </a:lnTo>
                    <a:cubicBezTo>
                      <a:pt x="514" y="471"/>
                      <a:pt x="366" y="261"/>
                      <a:pt x="194" y="261"/>
                    </a:cubicBezTo>
                    <a:cubicBezTo>
                      <a:pt x="191" y="261"/>
                      <a:pt x="188" y="261"/>
                      <a:pt x="186" y="261"/>
                    </a:cubicBezTo>
                    <a:cubicBezTo>
                      <a:pt x="102" y="261"/>
                      <a:pt x="28" y="364"/>
                      <a:pt x="83" y="438"/>
                    </a:cubicBezTo>
                    <a:cubicBezTo>
                      <a:pt x="157" y="536"/>
                      <a:pt x="267" y="750"/>
                      <a:pt x="286" y="876"/>
                    </a:cubicBezTo>
                    <a:lnTo>
                      <a:pt x="286" y="876"/>
                    </a:lnTo>
                    <a:cubicBezTo>
                      <a:pt x="151" y="879"/>
                      <a:pt x="38" y="928"/>
                      <a:pt x="9" y="1052"/>
                    </a:cubicBezTo>
                    <a:cubicBezTo>
                      <a:pt x="1" y="1091"/>
                      <a:pt x="6" y="1125"/>
                      <a:pt x="21" y="1154"/>
                    </a:cubicBezTo>
                    <a:lnTo>
                      <a:pt x="21" y="1154"/>
                    </a:lnTo>
                    <a:cubicBezTo>
                      <a:pt x="37" y="1205"/>
                      <a:pt x="81" y="1246"/>
                      <a:pt x="145" y="1247"/>
                    </a:cubicBezTo>
                    <a:lnTo>
                      <a:pt x="145" y="1247"/>
                    </a:lnTo>
                    <a:cubicBezTo>
                      <a:pt x="222" y="1275"/>
                      <a:pt x="322" y="1287"/>
                      <a:pt x="423" y="1287"/>
                    </a:cubicBezTo>
                    <a:cubicBezTo>
                      <a:pt x="429" y="1287"/>
                      <a:pt x="436" y="1287"/>
                      <a:pt x="442" y="1287"/>
                    </a:cubicBezTo>
                    <a:lnTo>
                      <a:pt x="442" y="1287"/>
                    </a:lnTo>
                    <a:cubicBezTo>
                      <a:pt x="493" y="1304"/>
                      <a:pt x="548" y="1312"/>
                      <a:pt x="602" y="1312"/>
                    </a:cubicBezTo>
                    <a:cubicBezTo>
                      <a:pt x="636" y="1312"/>
                      <a:pt x="669" y="1309"/>
                      <a:pt x="701" y="1302"/>
                    </a:cubicBezTo>
                    <a:lnTo>
                      <a:pt x="701" y="1302"/>
                    </a:lnTo>
                    <a:cubicBezTo>
                      <a:pt x="703" y="1351"/>
                      <a:pt x="707" y="1400"/>
                      <a:pt x="714" y="1448"/>
                    </a:cubicBezTo>
                    <a:lnTo>
                      <a:pt x="714" y="1448"/>
                    </a:lnTo>
                    <a:cubicBezTo>
                      <a:pt x="710" y="1548"/>
                      <a:pt x="717" y="1643"/>
                      <a:pt x="782" y="1709"/>
                    </a:cubicBezTo>
                    <a:lnTo>
                      <a:pt x="782" y="1709"/>
                    </a:lnTo>
                    <a:cubicBezTo>
                      <a:pt x="813" y="1791"/>
                      <a:pt x="853" y="1870"/>
                      <a:pt x="902" y="1945"/>
                    </a:cubicBezTo>
                    <a:cubicBezTo>
                      <a:pt x="929" y="1983"/>
                      <a:pt x="972" y="2001"/>
                      <a:pt x="1014" y="2001"/>
                    </a:cubicBezTo>
                    <a:cubicBezTo>
                      <a:pt x="1044" y="2001"/>
                      <a:pt x="1074" y="1992"/>
                      <a:pt x="1097" y="1972"/>
                    </a:cubicBezTo>
                    <a:cubicBezTo>
                      <a:pt x="1283" y="1824"/>
                      <a:pt x="1116" y="1480"/>
                      <a:pt x="1069" y="1303"/>
                    </a:cubicBezTo>
                    <a:cubicBezTo>
                      <a:pt x="1065" y="1284"/>
                      <a:pt x="1063" y="1262"/>
                      <a:pt x="1060" y="1238"/>
                    </a:cubicBezTo>
                    <a:lnTo>
                      <a:pt x="1060" y="1238"/>
                    </a:lnTo>
                    <a:cubicBezTo>
                      <a:pt x="1155" y="1263"/>
                      <a:pt x="1260" y="1276"/>
                      <a:pt x="1364" y="1276"/>
                    </a:cubicBezTo>
                    <a:cubicBezTo>
                      <a:pt x="1557" y="1276"/>
                      <a:pt x="1747" y="1231"/>
                      <a:pt x="1860" y="1135"/>
                    </a:cubicBezTo>
                    <a:cubicBezTo>
                      <a:pt x="1887" y="1098"/>
                      <a:pt x="1897" y="1042"/>
                      <a:pt x="1878" y="996"/>
                    </a:cubicBezTo>
                    <a:cubicBezTo>
                      <a:pt x="1786" y="785"/>
                      <a:pt x="1422" y="766"/>
                      <a:pt x="1129" y="766"/>
                    </a:cubicBezTo>
                    <a:cubicBezTo>
                      <a:pt x="1079" y="766"/>
                      <a:pt x="1031" y="766"/>
                      <a:pt x="986" y="767"/>
                    </a:cubicBezTo>
                    <a:lnTo>
                      <a:pt x="986" y="767"/>
                    </a:lnTo>
                    <a:cubicBezTo>
                      <a:pt x="1052" y="629"/>
                      <a:pt x="1105" y="527"/>
                      <a:pt x="1032" y="345"/>
                    </a:cubicBezTo>
                    <a:cubicBezTo>
                      <a:pt x="1028" y="338"/>
                      <a:pt x="1024" y="331"/>
                      <a:pt x="1020" y="324"/>
                    </a:cubicBezTo>
                    <a:lnTo>
                      <a:pt x="1020" y="324"/>
                    </a:lnTo>
                    <a:cubicBezTo>
                      <a:pt x="1018" y="315"/>
                      <a:pt x="1016" y="307"/>
                      <a:pt x="1013" y="299"/>
                    </a:cubicBezTo>
                    <a:cubicBezTo>
                      <a:pt x="1009" y="280"/>
                      <a:pt x="999" y="264"/>
                      <a:pt x="987" y="252"/>
                    </a:cubicBezTo>
                    <a:lnTo>
                      <a:pt x="987" y="252"/>
                    </a:lnTo>
                    <a:cubicBezTo>
                      <a:pt x="980" y="183"/>
                      <a:pt x="970" y="117"/>
                      <a:pt x="958" y="57"/>
                    </a:cubicBezTo>
                    <a:cubicBezTo>
                      <a:pt x="949" y="18"/>
                      <a:pt x="920" y="1"/>
                      <a:pt x="88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29" name="Google Shape;2559;p64">
                <a:extLst>
                  <a:ext uri="{FF2B5EF4-FFF2-40B4-BE49-F238E27FC236}">
                    <a16:creationId xmlns:a16="http://schemas.microsoft.com/office/drawing/2014/main" id="{99A9EA39-40FB-44A3-9660-358938794542}"/>
                  </a:ext>
                </a:extLst>
              </p:cNvPr>
              <p:cNvSpPr/>
              <p:nvPr/>
            </p:nvSpPr>
            <p:spPr>
              <a:xfrm>
                <a:off x="5316350" y="4492434"/>
                <a:ext cx="45662" cy="45869"/>
              </a:xfrm>
              <a:custGeom>
                <a:avLst/>
                <a:gdLst/>
                <a:ahLst/>
                <a:cxnLst/>
                <a:rect l="l" t="t" r="r" b="b"/>
                <a:pathLst>
                  <a:path w="661" h="664" extrusionOk="0">
                    <a:moveTo>
                      <a:pt x="332" y="1"/>
                    </a:moveTo>
                    <a:cubicBezTo>
                      <a:pt x="185" y="1"/>
                      <a:pt x="48" y="97"/>
                      <a:pt x="9" y="245"/>
                    </a:cubicBezTo>
                    <a:lnTo>
                      <a:pt x="9" y="265"/>
                    </a:lnTo>
                    <a:lnTo>
                      <a:pt x="9" y="265"/>
                    </a:lnTo>
                    <a:cubicBezTo>
                      <a:pt x="3" y="285"/>
                      <a:pt x="0" y="307"/>
                      <a:pt x="0" y="328"/>
                    </a:cubicBezTo>
                    <a:cubicBezTo>
                      <a:pt x="0" y="354"/>
                      <a:pt x="4" y="378"/>
                      <a:pt x="11" y="401"/>
                    </a:cubicBezTo>
                    <a:lnTo>
                      <a:pt x="11" y="401"/>
                    </a:lnTo>
                    <a:cubicBezTo>
                      <a:pt x="21" y="463"/>
                      <a:pt x="48" y="517"/>
                      <a:pt x="93" y="570"/>
                    </a:cubicBezTo>
                    <a:cubicBezTo>
                      <a:pt x="158" y="626"/>
                      <a:pt x="242" y="663"/>
                      <a:pt x="326" y="663"/>
                    </a:cubicBezTo>
                    <a:lnTo>
                      <a:pt x="419" y="654"/>
                    </a:lnTo>
                    <a:cubicBezTo>
                      <a:pt x="456" y="645"/>
                      <a:pt x="493" y="626"/>
                      <a:pt x="530" y="589"/>
                    </a:cubicBezTo>
                    <a:cubicBezTo>
                      <a:pt x="567" y="570"/>
                      <a:pt x="595" y="533"/>
                      <a:pt x="614" y="496"/>
                    </a:cubicBezTo>
                    <a:cubicBezTo>
                      <a:pt x="642" y="459"/>
                      <a:pt x="651" y="421"/>
                      <a:pt x="651" y="375"/>
                    </a:cubicBezTo>
                    <a:cubicBezTo>
                      <a:pt x="660" y="328"/>
                      <a:pt x="660" y="282"/>
                      <a:pt x="651" y="245"/>
                    </a:cubicBezTo>
                    <a:lnTo>
                      <a:pt x="614" y="161"/>
                    </a:lnTo>
                    <a:cubicBezTo>
                      <a:pt x="567" y="87"/>
                      <a:pt x="502" y="31"/>
                      <a:pt x="419" y="12"/>
                    </a:cubicBezTo>
                    <a:cubicBezTo>
                      <a:pt x="390" y="5"/>
                      <a:pt x="361" y="1"/>
                      <a:pt x="332"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0" name="Google Shape;2560;p64">
                <a:extLst>
                  <a:ext uri="{FF2B5EF4-FFF2-40B4-BE49-F238E27FC236}">
                    <a16:creationId xmlns:a16="http://schemas.microsoft.com/office/drawing/2014/main" id="{6FF92319-6E23-4F82-AD99-9EC6DADA1529}"/>
                  </a:ext>
                </a:extLst>
              </p:cNvPr>
              <p:cNvSpPr/>
              <p:nvPr/>
            </p:nvSpPr>
            <p:spPr>
              <a:xfrm>
                <a:off x="4661068" y="4315800"/>
                <a:ext cx="46974" cy="46491"/>
              </a:xfrm>
              <a:custGeom>
                <a:avLst/>
                <a:gdLst/>
                <a:ahLst/>
                <a:cxnLst/>
                <a:rect l="l" t="t" r="r" b="b"/>
                <a:pathLst>
                  <a:path w="680" h="673" extrusionOk="0">
                    <a:moveTo>
                      <a:pt x="343" y="1"/>
                    </a:moveTo>
                    <a:cubicBezTo>
                      <a:pt x="198" y="1"/>
                      <a:pt x="66" y="96"/>
                      <a:pt x="19" y="244"/>
                    </a:cubicBezTo>
                    <a:lnTo>
                      <a:pt x="19" y="258"/>
                    </a:lnTo>
                    <a:lnTo>
                      <a:pt x="19" y="258"/>
                    </a:lnTo>
                    <a:cubicBezTo>
                      <a:pt x="10" y="282"/>
                      <a:pt x="4" y="309"/>
                      <a:pt x="1" y="337"/>
                    </a:cubicBezTo>
                    <a:cubicBezTo>
                      <a:pt x="4" y="365"/>
                      <a:pt x="11" y="392"/>
                      <a:pt x="22" y="417"/>
                    </a:cubicBezTo>
                    <a:lnTo>
                      <a:pt x="22" y="417"/>
                    </a:lnTo>
                    <a:cubicBezTo>
                      <a:pt x="34" y="476"/>
                      <a:pt x="69" y="527"/>
                      <a:pt x="112" y="570"/>
                    </a:cubicBezTo>
                    <a:cubicBezTo>
                      <a:pt x="168" y="635"/>
                      <a:pt x="252" y="663"/>
                      <a:pt x="345" y="672"/>
                    </a:cubicBezTo>
                    <a:lnTo>
                      <a:pt x="429" y="654"/>
                    </a:lnTo>
                    <a:cubicBezTo>
                      <a:pt x="475" y="644"/>
                      <a:pt x="512" y="626"/>
                      <a:pt x="549" y="598"/>
                    </a:cubicBezTo>
                    <a:cubicBezTo>
                      <a:pt x="577" y="570"/>
                      <a:pt x="615" y="542"/>
                      <a:pt x="633" y="505"/>
                    </a:cubicBezTo>
                    <a:cubicBezTo>
                      <a:pt x="652" y="468"/>
                      <a:pt x="670" y="421"/>
                      <a:pt x="670" y="384"/>
                    </a:cubicBezTo>
                    <a:cubicBezTo>
                      <a:pt x="680" y="337"/>
                      <a:pt x="680" y="291"/>
                      <a:pt x="661" y="244"/>
                    </a:cubicBezTo>
                    <a:lnTo>
                      <a:pt x="633" y="170"/>
                    </a:lnTo>
                    <a:cubicBezTo>
                      <a:pt x="587" y="96"/>
                      <a:pt x="512" y="40"/>
                      <a:pt x="429" y="12"/>
                    </a:cubicBezTo>
                    <a:cubicBezTo>
                      <a:pt x="400" y="4"/>
                      <a:pt x="371" y="1"/>
                      <a:pt x="343"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1" name="Google Shape;2561;p64">
                <a:extLst>
                  <a:ext uri="{FF2B5EF4-FFF2-40B4-BE49-F238E27FC236}">
                    <a16:creationId xmlns:a16="http://schemas.microsoft.com/office/drawing/2014/main" id="{BD77D6CB-5E67-4F5F-8468-F756E17FC030}"/>
                  </a:ext>
                </a:extLst>
              </p:cNvPr>
              <p:cNvSpPr/>
              <p:nvPr/>
            </p:nvSpPr>
            <p:spPr>
              <a:xfrm>
                <a:off x="5580991" y="4608210"/>
                <a:ext cx="22520" cy="16786"/>
              </a:xfrm>
              <a:custGeom>
                <a:avLst/>
                <a:gdLst/>
                <a:ahLst/>
                <a:cxnLst/>
                <a:rect l="l" t="t" r="r" b="b"/>
                <a:pathLst>
                  <a:path w="326" h="243" extrusionOk="0">
                    <a:moveTo>
                      <a:pt x="158" y="1"/>
                    </a:moveTo>
                    <a:cubicBezTo>
                      <a:pt x="0" y="1"/>
                      <a:pt x="0" y="243"/>
                      <a:pt x="158" y="243"/>
                    </a:cubicBezTo>
                    <a:cubicBezTo>
                      <a:pt x="326" y="243"/>
                      <a:pt x="326" y="1"/>
                      <a:pt x="15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2" name="Google Shape;2562;p64">
                <a:extLst>
                  <a:ext uri="{FF2B5EF4-FFF2-40B4-BE49-F238E27FC236}">
                    <a16:creationId xmlns:a16="http://schemas.microsoft.com/office/drawing/2014/main" id="{B4A1D158-E763-43B2-BB1F-659C0E78E8D5}"/>
                  </a:ext>
                </a:extLst>
              </p:cNvPr>
              <p:cNvSpPr/>
              <p:nvPr/>
            </p:nvSpPr>
            <p:spPr>
              <a:xfrm>
                <a:off x="3416820" y="4526628"/>
                <a:ext cx="36681" cy="27701"/>
              </a:xfrm>
              <a:custGeom>
                <a:avLst/>
                <a:gdLst/>
                <a:ahLst/>
                <a:cxnLst/>
                <a:rect l="l" t="t" r="r" b="b"/>
                <a:pathLst>
                  <a:path w="531" h="401" extrusionOk="0">
                    <a:moveTo>
                      <a:pt x="261" y="1"/>
                    </a:moveTo>
                    <a:cubicBezTo>
                      <a:pt x="0" y="1"/>
                      <a:pt x="0" y="401"/>
                      <a:pt x="261" y="401"/>
                    </a:cubicBezTo>
                    <a:cubicBezTo>
                      <a:pt x="530" y="401"/>
                      <a:pt x="530" y="1"/>
                      <a:pt x="261" y="1"/>
                    </a:cubicBezTo>
                    <a:close/>
                  </a:path>
                </a:pathLst>
              </a:custGeom>
              <a:solidFill>
                <a:srgbClr val="F44F3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3" name="Google Shape;2563;p64">
                <a:extLst>
                  <a:ext uri="{FF2B5EF4-FFF2-40B4-BE49-F238E27FC236}">
                    <a16:creationId xmlns:a16="http://schemas.microsoft.com/office/drawing/2014/main" id="{CFE10CD2-B6B4-41C5-9063-FBA786574203}"/>
                  </a:ext>
                </a:extLst>
              </p:cNvPr>
              <p:cNvSpPr/>
              <p:nvPr/>
            </p:nvSpPr>
            <p:spPr>
              <a:xfrm>
                <a:off x="3891529" y="4342257"/>
                <a:ext cx="10984" cy="12434"/>
              </a:xfrm>
              <a:custGeom>
                <a:avLst/>
                <a:gdLst/>
                <a:ahLst/>
                <a:cxnLst/>
                <a:rect l="l" t="t" r="r" b="b"/>
                <a:pathLst>
                  <a:path w="159" h="180" extrusionOk="0">
                    <a:moveTo>
                      <a:pt x="84" y="1"/>
                    </a:moveTo>
                    <a:cubicBezTo>
                      <a:pt x="37" y="1"/>
                      <a:pt x="0" y="47"/>
                      <a:pt x="19" y="85"/>
                    </a:cubicBezTo>
                    <a:lnTo>
                      <a:pt x="28" y="122"/>
                    </a:lnTo>
                    <a:cubicBezTo>
                      <a:pt x="28" y="131"/>
                      <a:pt x="37" y="140"/>
                      <a:pt x="47" y="159"/>
                    </a:cubicBezTo>
                    <a:cubicBezTo>
                      <a:pt x="51" y="173"/>
                      <a:pt x="65" y="180"/>
                      <a:pt x="81" y="180"/>
                    </a:cubicBezTo>
                    <a:cubicBezTo>
                      <a:pt x="96" y="180"/>
                      <a:pt x="112" y="173"/>
                      <a:pt x="121" y="159"/>
                    </a:cubicBezTo>
                    <a:cubicBezTo>
                      <a:pt x="130" y="140"/>
                      <a:pt x="130" y="131"/>
                      <a:pt x="140" y="122"/>
                    </a:cubicBezTo>
                    <a:lnTo>
                      <a:pt x="149" y="85"/>
                    </a:lnTo>
                    <a:cubicBezTo>
                      <a:pt x="158" y="47"/>
                      <a:pt x="130" y="1"/>
                      <a:pt x="84" y="1"/>
                    </a:cubicBezTo>
                    <a:close/>
                  </a:path>
                </a:pathLst>
              </a:custGeom>
              <a:solidFill>
                <a:srgbClr val="F44F3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4" name="Google Shape;2564;p64">
                <a:extLst>
                  <a:ext uri="{FF2B5EF4-FFF2-40B4-BE49-F238E27FC236}">
                    <a16:creationId xmlns:a16="http://schemas.microsoft.com/office/drawing/2014/main" id="{0C65BC4F-93CD-4F33-B517-DBE02D7EE775}"/>
                  </a:ext>
                </a:extLst>
              </p:cNvPr>
              <p:cNvSpPr/>
              <p:nvPr/>
            </p:nvSpPr>
            <p:spPr>
              <a:xfrm>
                <a:off x="4213506" y="4475579"/>
                <a:ext cx="38478" cy="26527"/>
              </a:xfrm>
              <a:custGeom>
                <a:avLst/>
                <a:gdLst/>
                <a:ahLst/>
                <a:cxnLst/>
                <a:rect l="l" t="t" r="r" b="b"/>
                <a:pathLst>
                  <a:path w="557" h="384" extrusionOk="0">
                    <a:moveTo>
                      <a:pt x="178" y="1"/>
                    </a:moveTo>
                    <a:cubicBezTo>
                      <a:pt x="2" y="1"/>
                      <a:pt x="0" y="383"/>
                      <a:pt x="173" y="383"/>
                    </a:cubicBezTo>
                    <a:cubicBezTo>
                      <a:pt x="185" y="383"/>
                      <a:pt x="198" y="381"/>
                      <a:pt x="212" y="377"/>
                    </a:cubicBezTo>
                    <a:cubicBezTo>
                      <a:pt x="305" y="368"/>
                      <a:pt x="398" y="331"/>
                      <a:pt x="491" y="293"/>
                    </a:cubicBezTo>
                    <a:cubicBezTo>
                      <a:pt x="556" y="247"/>
                      <a:pt x="556" y="145"/>
                      <a:pt x="491" y="98"/>
                    </a:cubicBezTo>
                    <a:cubicBezTo>
                      <a:pt x="398" y="52"/>
                      <a:pt x="305" y="24"/>
                      <a:pt x="212" y="5"/>
                    </a:cubicBezTo>
                    <a:cubicBezTo>
                      <a:pt x="200" y="2"/>
                      <a:pt x="189" y="1"/>
                      <a:pt x="17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5" name="Google Shape;2565;p64">
                <a:extLst>
                  <a:ext uri="{FF2B5EF4-FFF2-40B4-BE49-F238E27FC236}">
                    <a16:creationId xmlns:a16="http://schemas.microsoft.com/office/drawing/2014/main" id="{7E98F07E-24C0-4A5C-B408-03A4D8E6A84D}"/>
                  </a:ext>
                </a:extLst>
              </p:cNvPr>
              <p:cNvSpPr/>
              <p:nvPr/>
            </p:nvSpPr>
            <p:spPr>
              <a:xfrm>
                <a:off x="4372664" y="4456375"/>
                <a:ext cx="27079" cy="19757"/>
              </a:xfrm>
              <a:custGeom>
                <a:avLst/>
                <a:gdLst/>
                <a:ahLst/>
                <a:cxnLst/>
                <a:rect l="l" t="t" r="r" b="b"/>
                <a:pathLst>
                  <a:path w="392" h="286" extrusionOk="0">
                    <a:moveTo>
                      <a:pt x="158" y="1"/>
                    </a:moveTo>
                    <a:cubicBezTo>
                      <a:pt x="119" y="1"/>
                      <a:pt x="85" y="13"/>
                      <a:pt x="56" y="41"/>
                    </a:cubicBezTo>
                    <a:cubicBezTo>
                      <a:pt x="0" y="97"/>
                      <a:pt x="0" y="190"/>
                      <a:pt x="56" y="246"/>
                    </a:cubicBezTo>
                    <a:cubicBezTo>
                      <a:pt x="87" y="269"/>
                      <a:pt x="124" y="286"/>
                      <a:pt x="167" y="286"/>
                    </a:cubicBezTo>
                    <a:cubicBezTo>
                      <a:pt x="176" y="286"/>
                      <a:pt x="186" y="285"/>
                      <a:pt x="196" y="283"/>
                    </a:cubicBezTo>
                    <a:lnTo>
                      <a:pt x="196" y="274"/>
                    </a:lnTo>
                    <a:lnTo>
                      <a:pt x="307" y="255"/>
                    </a:lnTo>
                    <a:cubicBezTo>
                      <a:pt x="354" y="237"/>
                      <a:pt x="391" y="190"/>
                      <a:pt x="391" y="134"/>
                    </a:cubicBezTo>
                    <a:cubicBezTo>
                      <a:pt x="391" y="88"/>
                      <a:pt x="354" y="41"/>
                      <a:pt x="307" y="23"/>
                    </a:cubicBezTo>
                    <a:lnTo>
                      <a:pt x="196" y="4"/>
                    </a:lnTo>
                    <a:cubicBezTo>
                      <a:pt x="183" y="2"/>
                      <a:pt x="170" y="1"/>
                      <a:pt x="15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6" name="Google Shape;2566;p64">
                <a:extLst>
                  <a:ext uri="{FF2B5EF4-FFF2-40B4-BE49-F238E27FC236}">
                    <a16:creationId xmlns:a16="http://schemas.microsoft.com/office/drawing/2014/main" id="{4FBA7BCB-68EB-4B10-98A6-5E4D3CB08DE0}"/>
                  </a:ext>
                </a:extLst>
              </p:cNvPr>
              <p:cNvSpPr/>
              <p:nvPr/>
            </p:nvSpPr>
            <p:spPr>
              <a:xfrm>
                <a:off x="4927021" y="4545901"/>
                <a:ext cx="212697" cy="186032"/>
              </a:xfrm>
              <a:custGeom>
                <a:avLst/>
                <a:gdLst/>
                <a:ahLst/>
                <a:cxnLst/>
                <a:rect l="l" t="t" r="r" b="b"/>
                <a:pathLst>
                  <a:path w="3079" h="2693" extrusionOk="0">
                    <a:moveTo>
                      <a:pt x="739" y="1"/>
                    </a:moveTo>
                    <a:cubicBezTo>
                      <a:pt x="676" y="1"/>
                      <a:pt x="616" y="42"/>
                      <a:pt x="596" y="103"/>
                    </a:cubicBezTo>
                    <a:cubicBezTo>
                      <a:pt x="534" y="380"/>
                      <a:pt x="665" y="715"/>
                      <a:pt x="843" y="993"/>
                    </a:cubicBezTo>
                    <a:lnTo>
                      <a:pt x="843" y="993"/>
                    </a:lnTo>
                    <a:cubicBezTo>
                      <a:pt x="737" y="1010"/>
                      <a:pt x="638" y="1056"/>
                      <a:pt x="559" y="1135"/>
                    </a:cubicBezTo>
                    <a:cubicBezTo>
                      <a:pt x="547" y="1147"/>
                      <a:pt x="539" y="1161"/>
                      <a:pt x="534" y="1177"/>
                    </a:cubicBezTo>
                    <a:lnTo>
                      <a:pt x="534" y="1177"/>
                    </a:lnTo>
                    <a:cubicBezTo>
                      <a:pt x="372" y="1192"/>
                      <a:pt x="223" y="1231"/>
                      <a:pt x="103" y="1312"/>
                    </a:cubicBezTo>
                    <a:cubicBezTo>
                      <a:pt x="1" y="1358"/>
                      <a:pt x="19" y="1517"/>
                      <a:pt x="131" y="1535"/>
                    </a:cubicBezTo>
                    <a:cubicBezTo>
                      <a:pt x="299" y="1576"/>
                      <a:pt x="470" y="1598"/>
                      <a:pt x="643" y="1598"/>
                    </a:cubicBezTo>
                    <a:cubicBezTo>
                      <a:pt x="748" y="1598"/>
                      <a:pt x="853" y="1590"/>
                      <a:pt x="959" y="1572"/>
                    </a:cubicBezTo>
                    <a:cubicBezTo>
                      <a:pt x="1026" y="1564"/>
                      <a:pt x="1085" y="1552"/>
                      <a:pt x="1140" y="1536"/>
                    </a:cubicBezTo>
                    <a:lnTo>
                      <a:pt x="1140" y="1536"/>
                    </a:lnTo>
                    <a:cubicBezTo>
                      <a:pt x="1168" y="1541"/>
                      <a:pt x="1197" y="1543"/>
                      <a:pt x="1226" y="1543"/>
                    </a:cubicBezTo>
                    <a:cubicBezTo>
                      <a:pt x="1277" y="1543"/>
                      <a:pt x="1328" y="1536"/>
                      <a:pt x="1375" y="1521"/>
                    </a:cubicBezTo>
                    <a:lnTo>
                      <a:pt x="1375" y="1521"/>
                    </a:lnTo>
                    <a:cubicBezTo>
                      <a:pt x="1313" y="1699"/>
                      <a:pt x="1276" y="1885"/>
                      <a:pt x="1265" y="2074"/>
                    </a:cubicBezTo>
                    <a:cubicBezTo>
                      <a:pt x="1264" y="2099"/>
                      <a:pt x="1269" y="2120"/>
                      <a:pt x="1280" y="2137"/>
                    </a:cubicBezTo>
                    <a:lnTo>
                      <a:pt x="1280" y="2137"/>
                    </a:lnTo>
                    <a:cubicBezTo>
                      <a:pt x="1286" y="2344"/>
                      <a:pt x="1345" y="2532"/>
                      <a:pt x="1489" y="2651"/>
                    </a:cubicBezTo>
                    <a:cubicBezTo>
                      <a:pt x="1512" y="2679"/>
                      <a:pt x="1544" y="2693"/>
                      <a:pt x="1578" y="2693"/>
                    </a:cubicBezTo>
                    <a:cubicBezTo>
                      <a:pt x="1612" y="2693"/>
                      <a:pt x="1647" y="2679"/>
                      <a:pt x="1675" y="2651"/>
                    </a:cubicBezTo>
                    <a:cubicBezTo>
                      <a:pt x="1823" y="2502"/>
                      <a:pt x="1851" y="2344"/>
                      <a:pt x="1879" y="2140"/>
                    </a:cubicBezTo>
                    <a:cubicBezTo>
                      <a:pt x="1898" y="2028"/>
                      <a:pt x="1916" y="1916"/>
                      <a:pt x="1916" y="1805"/>
                    </a:cubicBezTo>
                    <a:cubicBezTo>
                      <a:pt x="1923" y="1673"/>
                      <a:pt x="1929" y="1588"/>
                      <a:pt x="1907" y="1515"/>
                    </a:cubicBezTo>
                    <a:lnTo>
                      <a:pt x="1907" y="1515"/>
                    </a:lnTo>
                    <a:cubicBezTo>
                      <a:pt x="1928" y="1538"/>
                      <a:pt x="1951" y="1560"/>
                      <a:pt x="1974" y="1582"/>
                    </a:cubicBezTo>
                    <a:lnTo>
                      <a:pt x="1974" y="1582"/>
                    </a:lnTo>
                    <a:cubicBezTo>
                      <a:pt x="2083" y="1748"/>
                      <a:pt x="2174" y="1901"/>
                      <a:pt x="2383" y="1943"/>
                    </a:cubicBezTo>
                    <a:lnTo>
                      <a:pt x="2383" y="1943"/>
                    </a:lnTo>
                    <a:cubicBezTo>
                      <a:pt x="2522" y="2073"/>
                      <a:pt x="2656" y="2180"/>
                      <a:pt x="2829" y="2180"/>
                    </a:cubicBezTo>
                    <a:cubicBezTo>
                      <a:pt x="2872" y="2180"/>
                      <a:pt x="2918" y="2173"/>
                      <a:pt x="2967" y="2158"/>
                    </a:cubicBezTo>
                    <a:cubicBezTo>
                      <a:pt x="3042" y="2140"/>
                      <a:pt x="3079" y="2065"/>
                      <a:pt x="3060" y="2000"/>
                    </a:cubicBezTo>
                    <a:cubicBezTo>
                      <a:pt x="3014" y="1847"/>
                      <a:pt x="2732" y="1478"/>
                      <a:pt x="2426" y="1227"/>
                    </a:cubicBezTo>
                    <a:lnTo>
                      <a:pt x="2426" y="1227"/>
                    </a:lnTo>
                    <a:cubicBezTo>
                      <a:pt x="2609" y="1161"/>
                      <a:pt x="2782" y="1070"/>
                      <a:pt x="2902" y="959"/>
                    </a:cubicBezTo>
                    <a:cubicBezTo>
                      <a:pt x="2994" y="866"/>
                      <a:pt x="2920" y="721"/>
                      <a:pt x="2809" y="721"/>
                    </a:cubicBezTo>
                    <a:cubicBezTo>
                      <a:pt x="2797" y="721"/>
                      <a:pt x="2785" y="722"/>
                      <a:pt x="2772" y="726"/>
                    </a:cubicBezTo>
                    <a:cubicBezTo>
                      <a:pt x="2745" y="732"/>
                      <a:pt x="2718" y="738"/>
                      <a:pt x="2690" y="744"/>
                    </a:cubicBezTo>
                    <a:lnTo>
                      <a:pt x="2690" y="744"/>
                    </a:lnTo>
                    <a:cubicBezTo>
                      <a:pt x="2676" y="729"/>
                      <a:pt x="2660" y="714"/>
                      <a:pt x="2642" y="698"/>
                    </a:cubicBezTo>
                    <a:cubicBezTo>
                      <a:pt x="2593" y="658"/>
                      <a:pt x="2529" y="641"/>
                      <a:pt x="2458" y="641"/>
                    </a:cubicBezTo>
                    <a:cubicBezTo>
                      <a:pt x="2406" y="641"/>
                      <a:pt x="2350" y="650"/>
                      <a:pt x="2292" y="666"/>
                    </a:cubicBezTo>
                    <a:lnTo>
                      <a:pt x="2292" y="666"/>
                    </a:lnTo>
                    <a:cubicBezTo>
                      <a:pt x="2294" y="567"/>
                      <a:pt x="2279" y="470"/>
                      <a:pt x="2245" y="383"/>
                    </a:cubicBezTo>
                    <a:lnTo>
                      <a:pt x="2245" y="383"/>
                    </a:lnTo>
                    <a:cubicBezTo>
                      <a:pt x="2244" y="370"/>
                      <a:pt x="2243" y="358"/>
                      <a:pt x="2242" y="345"/>
                    </a:cubicBezTo>
                    <a:cubicBezTo>
                      <a:pt x="2235" y="301"/>
                      <a:pt x="2208" y="270"/>
                      <a:pt x="2173" y="253"/>
                    </a:cubicBezTo>
                    <a:lnTo>
                      <a:pt x="2173" y="253"/>
                    </a:lnTo>
                    <a:cubicBezTo>
                      <a:pt x="2168" y="246"/>
                      <a:pt x="2163" y="240"/>
                      <a:pt x="2158" y="233"/>
                    </a:cubicBezTo>
                    <a:cubicBezTo>
                      <a:pt x="2131" y="206"/>
                      <a:pt x="2097" y="193"/>
                      <a:pt x="2064" y="193"/>
                    </a:cubicBezTo>
                    <a:cubicBezTo>
                      <a:pt x="2017" y="193"/>
                      <a:pt x="1971" y="218"/>
                      <a:pt x="1944" y="261"/>
                    </a:cubicBezTo>
                    <a:cubicBezTo>
                      <a:pt x="1934" y="281"/>
                      <a:pt x="1924" y="300"/>
                      <a:pt x="1915" y="320"/>
                    </a:cubicBezTo>
                    <a:lnTo>
                      <a:pt x="1915" y="320"/>
                    </a:lnTo>
                    <a:cubicBezTo>
                      <a:pt x="1748" y="506"/>
                      <a:pt x="1671" y="760"/>
                      <a:pt x="1635" y="1012"/>
                    </a:cubicBezTo>
                    <a:lnTo>
                      <a:pt x="1635" y="1012"/>
                    </a:lnTo>
                    <a:cubicBezTo>
                      <a:pt x="1542" y="876"/>
                      <a:pt x="1467" y="735"/>
                      <a:pt x="1356" y="619"/>
                    </a:cubicBezTo>
                    <a:lnTo>
                      <a:pt x="1356" y="619"/>
                    </a:lnTo>
                    <a:cubicBezTo>
                      <a:pt x="1309" y="513"/>
                      <a:pt x="1248" y="421"/>
                      <a:pt x="1171" y="367"/>
                    </a:cubicBezTo>
                    <a:lnTo>
                      <a:pt x="1171" y="367"/>
                    </a:lnTo>
                    <a:cubicBezTo>
                      <a:pt x="1075" y="226"/>
                      <a:pt x="954" y="105"/>
                      <a:pt x="810" y="19"/>
                    </a:cubicBezTo>
                    <a:cubicBezTo>
                      <a:pt x="787" y="7"/>
                      <a:pt x="763" y="1"/>
                      <a:pt x="739"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7" name="Google Shape;2567;p64">
                <a:extLst>
                  <a:ext uri="{FF2B5EF4-FFF2-40B4-BE49-F238E27FC236}">
                    <a16:creationId xmlns:a16="http://schemas.microsoft.com/office/drawing/2014/main" id="{E7702752-B3E8-4D72-AF14-D5AA9F995346}"/>
                  </a:ext>
                </a:extLst>
              </p:cNvPr>
              <p:cNvSpPr/>
              <p:nvPr/>
            </p:nvSpPr>
            <p:spPr>
              <a:xfrm>
                <a:off x="3538122" y="4347852"/>
                <a:ext cx="146588" cy="123101"/>
              </a:xfrm>
              <a:custGeom>
                <a:avLst/>
                <a:gdLst/>
                <a:ahLst/>
                <a:cxnLst/>
                <a:rect l="l" t="t" r="r" b="b"/>
                <a:pathLst>
                  <a:path w="2122" h="1782" extrusionOk="0">
                    <a:moveTo>
                      <a:pt x="1218" y="0"/>
                    </a:moveTo>
                    <a:cubicBezTo>
                      <a:pt x="1210" y="0"/>
                      <a:pt x="1201" y="1"/>
                      <a:pt x="1192" y="4"/>
                    </a:cubicBezTo>
                    <a:cubicBezTo>
                      <a:pt x="1019" y="75"/>
                      <a:pt x="892" y="343"/>
                      <a:pt x="887" y="579"/>
                    </a:cubicBezTo>
                    <a:lnTo>
                      <a:pt x="887" y="579"/>
                    </a:lnTo>
                    <a:cubicBezTo>
                      <a:pt x="775" y="518"/>
                      <a:pt x="636" y="484"/>
                      <a:pt x="506" y="484"/>
                    </a:cubicBezTo>
                    <a:cubicBezTo>
                      <a:pt x="399" y="484"/>
                      <a:pt x="298" y="507"/>
                      <a:pt x="223" y="557"/>
                    </a:cubicBezTo>
                    <a:lnTo>
                      <a:pt x="223" y="557"/>
                    </a:lnTo>
                    <a:cubicBezTo>
                      <a:pt x="196" y="560"/>
                      <a:pt x="168" y="565"/>
                      <a:pt x="141" y="571"/>
                    </a:cubicBezTo>
                    <a:cubicBezTo>
                      <a:pt x="113" y="580"/>
                      <a:pt x="85" y="608"/>
                      <a:pt x="76" y="636"/>
                    </a:cubicBezTo>
                    <a:cubicBezTo>
                      <a:pt x="0" y="870"/>
                      <a:pt x="414" y="1007"/>
                      <a:pt x="713" y="1059"/>
                    </a:cubicBezTo>
                    <a:lnTo>
                      <a:pt x="713" y="1059"/>
                    </a:lnTo>
                    <a:cubicBezTo>
                      <a:pt x="565" y="1204"/>
                      <a:pt x="452" y="1384"/>
                      <a:pt x="392" y="1584"/>
                    </a:cubicBezTo>
                    <a:cubicBezTo>
                      <a:pt x="376" y="1641"/>
                      <a:pt x="424" y="1720"/>
                      <a:pt x="492" y="1720"/>
                    </a:cubicBezTo>
                    <a:cubicBezTo>
                      <a:pt x="502" y="1720"/>
                      <a:pt x="512" y="1718"/>
                      <a:pt x="522" y="1715"/>
                    </a:cubicBezTo>
                    <a:cubicBezTo>
                      <a:pt x="532" y="1711"/>
                      <a:pt x="541" y="1707"/>
                      <a:pt x="550" y="1703"/>
                    </a:cubicBezTo>
                    <a:lnTo>
                      <a:pt x="550" y="1703"/>
                    </a:lnTo>
                    <a:cubicBezTo>
                      <a:pt x="550" y="1703"/>
                      <a:pt x="550" y="1704"/>
                      <a:pt x="550" y="1705"/>
                    </a:cubicBezTo>
                    <a:cubicBezTo>
                      <a:pt x="564" y="1753"/>
                      <a:pt x="603" y="1781"/>
                      <a:pt x="645" y="1781"/>
                    </a:cubicBezTo>
                    <a:cubicBezTo>
                      <a:pt x="660" y="1781"/>
                      <a:pt x="675" y="1778"/>
                      <a:pt x="690" y="1770"/>
                    </a:cubicBezTo>
                    <a:cubicBezTo>
                      <a:pt x="794" y="1697"/>
                      <a:pt x="952" y="1498"/>
                      <a:pt x="1045" y="1297"/>
                    </a:cubicBezTo>
                    <a:lnTo>
                      <a:pt x="1045" y="1297"/>
                    </a:lnTo>
                    <a:cubicBezTo>
                      <a:pt x="1082" y="1357"/>
                      <a:pt x="1128" y="1413"/>
                      <a:pt x="1177" y="1464"/>
                    </a:cubicBezTo>
                    <a:lnTo>
                      <a:pt x="1177" y="1464"/>
                    </a:lnTo>
                    <a:cubicBezTo>
                      <a:pt x="1265" y="1615"/>
                      <a:pt x="1403" y="1743"/>
                      <a:pt x="1529" y="1743"/>
                    </a:cubicBezTo>
                    <a:cubicBezTo>
                      <a:pt x="1570" y="1743"/>
                      <a:pt x="1611" y="1729"/>
                      <a:pt x="1648" y="1696"/>
                    </a:cubicBezTo>
                    <a:cubicBezTo>
                      <a:pt x="1650" y="1694"/>
                      <a:pt x="1652" y="1691"/>
                      <a:pt x="1654" y="1689"/>
                    </a:cubicBezTo>
                    <a:lnTo>
                      <a:pt x="1654" y="1689"/>
                    </a:lnTo>
                    <a:cubicBezTo>
                      <a:pt x="1661" y="1690"/>
                      <a:pt x="1668" y="1690"/>
                      <a:pt x="1675" y="1690"/>
                    </a:cubicBezTo>
                    <a:cubicBezTo>
                      <a:pt x="1688" y="1690"/>
                      <a:pt x="1700" y="1689"/>
                      <a:pt x="1713" y="1687"/>
                    </a:cubicBezTo>
                    <a:cubicBezTo>
                      <a:pt x="1787" y="1677"/>
                      <a:pt x="1806" y="1584"/>
                      <a:pt x="1778" y="1519"/>
                    </a:cubicBezTo>
                    <a:cubicBezTo>
                      <a:pt x="1731" y="1419"/>
                      <a:pt x="1673" y="1294"/>
                      <a:pt x="1600" y="1179"/>
                    </a:cubicBezTo>
                    <a:lnTo>
                      <a:pt x="1600" y="1179"/>
                    </a:lnTo>
                    <a:cubicBezTo>
                      <a:pt x="1795" y="1178"/>
                      <a:pt x="1984" y="1131"/>
                      <a:pt x="2085" y="1017"/>
                    </a:cubicBezTo>
                    <a:cubicBezTo>
                      <a:pt x="2113" y="989"/>
                      <a:pt x="2122" y="933"/>
                      <a:pt x="2094" y="896"/>
                    </a:cubicBezTo>
                    <a:cubicBezTo>
                      <a:pt x="2082" y="879"/>
                      <a:pt x="2069" y="863"/>
                      <a:pt x="2054" y="848"/>
                    </a:cubicBezTo>
                    <a:lnTo>
                      <a:pt x="2054" y="848"/>
                    </a:lnTo>
                    <a:cubicBezTo>
                      <a:pt x="2062" y="833"/>
                      <a:pt x="2066" y="817"/>
                      <a:pt x="2066" y="803"/>
                    </a:cubicBezTo>
                    <a:cubicBezTo>
                      <a:pt x="2062" y="619"/>
                      <a:pt x="1859" y="570"/>
                      <a:pt x="1632" y="570"/>
                    </a:cubicBezTo>
                    <a:cubicBezTo>
                      <a:pt x="1581" y="570"/>
                      <a:pt x="1528" y="572"/>
                      <a:pt x="1476" y="576"/>
                    </a:cubicBezTo>
                    <a:lnTo>
                      <a:pt x="1476" y="576"/>
                    </a:lnTo>
                    <a:cubicBezTo>
                      <a:pt x="1503" y="433"/>
                      <a:pt x="1505" y="287"/>
                      <a:pt x="1490" y="208"/>
                    </a:cubicBezTo>
                    <a:cubicBezTo>
                      <a:pt x="1481" y="168"/>
                      <a:pt x="1452" y="141"/>
                      <a:pt x="1414" y="135"/>
                    </a:cubicBezTo>
                    <a:lnTo>
                      <a:pt x="1414" y="135"/>
                    </a:lnTo>
                    <a:cubicBezTo>
                      <a:pt x="1397" y="116"/>
                      <a:pt x="1373" y="104"/>
                      <a:pt x="1348" y="104"/>
                    </a:cubicBezTo>
                    <a:cubicBezTo>
                      <a:pt x="1344" y="104"/>
                      <a:pt x="1340" y="104"/>
                      <a:pt x="1336" y="105"/>
                    </a:cubicBezTo>
                    <a:lnTo>
                      <a:pt x="1336" y="105"/>
                    </a:lnTo>
                    <a:cubicBezTo>
                      <a:pt x="1322" y="79"/>
                      <a:pt x="1305" y="54"/>
                      <a:pt x="1285" y="31"/>
                    </a:cubicBezTo>
                    <a:cubicBezTo>
                      <a:pt x="1264" y="11"/>
                      <a:pt x="1243" y="0"/>
                      <a:pt x="1218"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8" name="Google Shape;2568;p64">
                <a:extLst>
                  <a:ext uri="{FF2B5EF4-FFF2-40B4-BE49-F238E27FC236}">
                    <a16:creationId xmlns:a16="http://schemas.microsoft.com/office/drawing/2014/main" id="{CA34E954-FD74-4CCB-B69D-48D8B1CA57BB}"/>
                  </a:ext>
                </a:extLst>
              </p:cNvPr>
              <p:cNvSpPr/>
              <p:nvPr/>
            </p:nvSpPr>
            <p:spPr>
              <a:xfrm>
                <a:off x="2634985" y="5055979"/>
                <a:ext cx="33504" cy="34126"/>
              </a:xfrm>
              <a:custGeom>
                <a:avLst/>
                <a:gdLst/>
                <a:ahLst/>
                <a:cxnLst/>
                <a:rect l="l" t="t" r="r" b="b"/>
                <a:pathLst>
                  <a:path w="485" h="494" extrusionOk="0">
                    <a:moveTo>
                      <a:pt x="243" y="0"/>
                    </a:moveTo>
                    <a:lnTo>
                      <a:pt x="178" y="10"/>
                    </a:lnTo>
                    <a:lnTo>
                      <a:pt x="122" y="28"/>
                    </a:lnTo>
                    <a:lnTo>
                      <a:pt x="75" y="65"/>
                    </a:lnTo>
                    <a:lnTo>
                      <a:pt x="38" y="121"/>
                    </a:lnTo>
                    <a:lnTo>
                      <a:pt x="10" y="177"/>
                    </a:lnTo>
                    <a:cubicBezTo>
                      <a:pt x="1" y="205"/>
                      <a:pt x="1" y="233"/>
                      <a:pt x="10" y="270"/>
                    </a:cubicBezTo>
                    <a:cubicBezTo>
                      <a:pt x="10" y="289"/>
                      <a:pt x="20" y="307"/>
                      <a:pt x="29" y="326"/>
                    </a:cubicBezTo>
                    <a:cubicBezTo>
                      <a:pt x="38" y="354"/>
                      <a:pt x="57" y="382"/>
                      <a:pt x="75" y="410"/>
                    </a:cubicBezTo>
                    <a:lnTo>
                      <a:pt x="103" y="437"/>
                    </a:lnTo>
                    <a:cubicBezTo>
                      <a:pt x="122" y="456"/>
                      <a:pt x="140" y="465"/>
                      <a:pt x="168" y="475"/>
                    </a:cubicBezTo>
                    <a:cubicBezTo>
                      <a:pt x="187" y="493"/>
                      <a:pt x="215" y="493"/>
                      <a:pt x="243" y="493"/>
                    </a:cubicBezTo>
                    <a:cubicBezTo>
                      <a:pt x="299" y="493"/>
                      <a:pt x="345" y="475"/>
                      <a:pt x="382" y="437"/>
                    </a:cubicBezTo>
                    <a:lnTo>
                      <a:pt x="410" y="410"/>
                    </a:lnTo>
                    <a:lnTo>
                      <a:pt x="447" y="354"/>
                    </a:lnTo>
                    <a:lnTo>
                      <a:pt x="475" y="298"/>
                    </a:lnTo>
                    <a:cubicBezTo>
                      <a:pt x="484" y="270"/>
                      <a:pt x="484" y="233"/>
                      <a:pt x="475" y="205"/>
                    </a:cubicBezTo>
                    <a:cubicBezTo>
                      <a:pt x="475" y="186"/>
                      <a:pt x="466" y="158"/>
                      <a:pt x="457" y="149"/>
                    </a:cubicBezTo>
                    <a:cubicBezTo>
                      <a:pt x="457" y="121"/>
                      <a:pt x="438" y="103"/>
                      <a:pt x="429" y="93"/>
                    </a:cubicBezTo>
                    <a:cubicBezTo>
                      <a:pt x="419" y="75"/>
                      <a:pt x="401" y="56"/>
                      <a:pt x="382" y="47"/>
                    </a:cubicBezTo>
                    <a:cubicBezTo>
                      <a:pt x="373" y="38"/>
                      <a:pt x="354" y="28"/>
                      <a:pt x="336" y="19"/>
                    </a:cubicBezTo>
                    <a:cubicBezTo>
                      <a:pt x="308" y="0"/>
                      <a:pt x="271" y="0"/>
                      <a:pt x="243"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39" name="Google Shape;2569;p64">
                <a:extLst>
                  <a:ext uri="{FF2B5EF4-FFF2-40B4-BE49-F238E27FC236}">
                    <a16:creationId xmlns:a16="http://schemas.microsoft.com/office/drawing/2014/main" id="{FB4DBACC-3335-4CBC-A14F-D0177C32505B}"/>
                  </a:ext>
                </a:extLst>
              </p:cNvPr>
              <p:cNvSpPr/>
              <p:nvPr/>
            </p:nvSpPr>
            <p:spPr>
              <a:xfrm>
                <a:off x="2882978" y="4762394"/>
                <a:ext cx="23211" cy="23211"/>
              </a:xfrm>
              <a:custGeom>
                <a:avLst/>
                <a:gdLst/>
                <a:ahLst/>
                <a:cxnLst/>
                <a:rect l="l" t="t" r="r" b="b"/>
                <a:pathLst>
                  <a:path w="336" h="336" extrusionOk="0">
                    <a:moveTo>
                      <a:pt x="168" y="1"/>
                    </a:moveTo>
                    <a:cubicBezTo>
                      <a:pt x="75" y="1"/>
                      <a:pt x="0" y="75"/>
                      <a:pt x="0" y="168"/>
                    </a:cubicBezTo>
                    <a:cubicBezTo>
                      <a:pt x="0" y="214"/>
                      <a:pt x="19" y="252"/>
                      <a:pt x="47" y="289"/>
                    </a:cubicBezTo>
                    <a:cubicBezTo>
                      <a:pt x="84" y="317"/>
                      <a:pt x="121" y="335"/>
                      <a:pt x="168" y="335"/>
                    </a:cubicBezTo>
                    <a:cubicBezTo>
                      <a:pt x="214" y="326"/>
                      <a:pt x="252" y="307"/>
                      <a:pt x="289" y="280"/>
                    </a:cubicBezTo>
                    <a:cubicBezTo>
                      <a:pt x="317" y="252"/>
                      <a:pt x="335" y="205"/>
                      <a:pt x="335" y="168"/>
                    </a:cubicBezTo>
                    <a:cubicBezTo>
                      <a:pt x="335" y="121"/>
                      <a:pt x="317" y="84"/>
                      <a:pt x="289" y="47"/>
                    </a:cubicBezTo>
                    <a:cubicBezTo>
                      <a:pt x="252" y="19"/>
                      <a:pt x="214" y="1"/>
                      <a:pt x="168" y="1"/>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0" name="Google Shape;2570;p64">
                <a:extLst>
                  <a:ext uri="{FF2B5EF4-FFF2-40B4-BE49-F238E27FC236}">
                    <a16:creationId xmlns:a16="http://schemas.microsoft.com/office/drawing/2014/main" id="{FB02F825-8A50-4273-9959-28D0B4743C9A}"/>
                  </a:ext>
                </a:extLst>
              </p:cNvPr>
              <p:cNvSpPr/>
              <p:nvPr/>
            </p:nvSpPr>
            <p:spPr>
              <a:xfrm>
                <a:off x="4490236" y="4583204"/>
                <a:ext cx="48218" cy="36681"/>
              </a:xfrm>
              <a:custGeom>
                <a:avLst/>
                <a:gdLst/>
                <a:ahLst/>
                <a:cxnLst/>
                <a:rect l="l" t="t" r="r" b="b"/>
                <a:pathLst>
                  <a:path w="698" h="531" extrusionOk="0">
                    <a:moveTo>
                      <a:pt x="344" y="0"/>
                    </a:moveTo>
                    <a:cubicBezTo>
                      <a:pt x="0" y="0"/>
                      <a:pt x="0" y="530"/>
                      <a:pt x="344" y="530"/>
                    </a:cubicBezTo>
                    <a:cubicBezTo>
                      <a:pt x="698" y="530"/>
                      <a:pt x="698" y="0"/>
                      <a:pt x="344"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1" name="Google Shape;2571;p64">
                <a:extLst>
                  <a:ext uri="{FF2B5EF4-FFF2-40B4-BE49-F238E27FC236}">
                    <a16:creationId xmlns:a16="http://schemas.microsoft.com/office/drawing/2014/main" id="{3864B072-3B86-452A-BA2D-859ABBFCA187}"/>
                  </a:ext>
                </a:extLst>
              </p:cNvPr>
              <p:cNvSpPr/>
              <p:nvPr/>
            </p:nvSpPr>
            <p:spPr>
              <a:xfrm>
                <a:off x="4005855" y="4412303"/>
                <a:ext cx="23833" cy="23833"/>
              </a:xfrm>
              <a:custGeom>
                <a:avLst/>
                <a:gdLst/>
                <a:ahLst/>
                <a:cxnLst/>
                <a:rect l="l" t="t" r="r" b="b"/>
                <a:pathLst>
                  <a:path w="345" h="345" extrusionOk="0">
                    <a:moveTo>
                      <a:pt x="140" y="0"/>
                    </a:moveTo>
                    <a:cubicBezTo>
                      <a:pt x="121" y="10"/>
                      <a:pt x="103" y="19"/>
                      <a:pt x="84" y="28"/>
                    </a:cubicBezTo>
                    <a:lnTo>
                      <a:pt x="56" y="56"/>
                    </a:lnTo>
                    <a:lnTo>
                      <a:pt x="28" y="93"/>
                    </a:lnTo>
                    <a:lnTo>
                      <a:pt x="10" y="131"/>
                    </a:lnTo>
                    <a:cubicBezTo>
                      <a:pt x="1" y="159"/>
                      <a:pt x="1" y="177"/>
                      <a:pt x="10" y="205"/>
                    </a:cubicBezTo>
                    <a:cubicBezTo>
                      <a:pt x="10" y="233"/>
                      <a:pt x="19" y="261"/>
                      <a:pt x="38" y="279"/>
                    </a:cubicBezTo>
                    <a:cubicBezTo>
                      <a:pt x="47" y="289"/>
                      <a:pt x="56" y="307"/>
                      <a:pt x="75" y="307"/>
                    </a:cubicBezTo>
                    <a:cubicBezTo>
                      <a:pt x="84" y="317"/>
                      <a:pt x="94" y="326"/>
                      <a:pt x="112" y="335"/>
                    </a:cubicBezTo>
                    <a:cubicBezTo>
                      <a:pt x="131" y="345"/>
                      <a:pt x="149" y="345"/>
                      <a:pt x="177" y="345"/>
                    </a:cubicBezTo>
                    <a:cubicBezTo>
                      <a:pt x="205" y="345"/>
                      <a:pt x="233" y="335"/>
                      <a:pt x="261" y="326"/>
                    </a:cubicBezTo>
                    <a:lnTo>
                      <a:pt x="289" y="298"/>
                    </a:lnTo>
                    <a:lnTo>
                      <a:pt x="317" y="261"/>
                    </a:lnTo>
                    <a:lnTo>
                      <a:pt x="335" y="224"/>
                    </a:lnTo>
                    <a:cubicBezTo>
                      <a:pt x="345" y="205"/>
                      <a:pt x="345" y="177"/>
                      <a:pt x="335" y="159"/>
                    </a:cubicBezTo>
                    <a:cubicBezTo>
                      <a:pt x="335" y="140"/>
                      <a:pt x="335" y="131"/>
                      <a:pt x="326" y="112"/>
                    </a:cubicBezTo>
                    <a:cubicBezTo>
                      <a:pt x="317" y="93"/>
                      <a:pt x="307" y="75"/>
                      <a:pt x="289" y="56"/>
                    </a:cubicBezTo>
                    <a:lnTo>
                      <a:pt x="289" y="66"/>
                    </a:lnTo>
                    <a:lnTo>
                      <a:pt x="252" y="38"/>
                    </a:lnTo>
                    <a:cubicBezTo>
                      <a:pt x="233" y="10"/>
                      <a:pt x="205" y="0"/>
                      <a:pt x="168" y="0"/>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2" name="Google Shape;2572;p64">
                <a:extLst>
                  <a:ext uri="{FF2B5EF4-FFF2-40B4-BE49-F238E27FC236}">
                    <a16:creationId xmlns:a16="http://schemas.microsoft.com/office/drawing/2014/main" id="{A988DFB0-DF3D-4697-AF92-628852214DC4}"/>
                  </a:ext>
                </a:extLst>
              </p:cNvPr>
              <p:cNvSpPr/>
              <p:nvPr/>
            </p:nvSpPr>
            <p:spPr>
              <a:xfrm>
                <a:off x="3350020" y="4405257"/>
                <a:ext cx="43728" cy="43728"/>
              </a:xfrm>
              <a:custGeom>
                <a:avLst/>
                <a:gdLst/>
                <a:ahLst/>
                <a:cxnLst/>
                <a:rect l="l" t="t" r="r" b="b"/>
                <a:pathLst>
                  <a:path w="633" h="633" extrusionOk="0">
                    <a:moveTo>
                      <a:pt x="316" y="0"/>
                    </a:moveTo>
                    <a:cubicBezTo>
                      <a:pt x="270" y="0"/>
                      <a:pt x="232" y="9"/>
                      <a:pt x="195" y="28"/>
                    </a:cubicBezTo>
                    <a:cubicBezTo>
                      <a:pt x="121" y="56"/>
                      <a:pt x="56" y="121"/>
                      <a:pt x="28" y="195"/>
                    </a:cubicBezTo>
                    <a:cubicBezTo>
                      <a:pt x="9" y="233"/>
                      <a:pt x="0" y="270"/>
                      <a:pt x="0" y="316"/>
                    </a:cubicBezTo>
                    <a:lnTo>
                      <a:pt x="9" y="400"/>
                    </a:lnTo>
                    <a:cubicBezTo>
                      <a:pt x="28" y="447"/>
                      <a:pt x="56" y="493"/>
                      <a:pt x="93" y="540"/>
                    </a:cubicBezTo>
                    <a:lnTo>
                      <a:pt x="158" y="586"/>
                    </a:lnTo>
                    <a:cubicBezTo>
                      <a:pt x="205" y="614"/>
                      <a:pt x="260" y="633"/>
                      <a:pt x="316" y="633"/>
                    </a:cubicBezTo>
                    <a:cubicBezTo>
                      <a:pt x="484" y="633"/>
                      <a:pt x="623" y="493"/>
                      <a:pt x="632" y="316"/>
                    </a:cubicBezTo>
                    <a:lnTo>
                      <a:pt x="614" y="233"/>
                    </a:lnTo>
                    <a:cubicBezTo>
                      <a:pt x="604" y="177"/>
                      <a:pt x="577" y="130"/>
                      <a:pt x="539" y="93"/>
                    </a:cubicBezTo>
                    <a:lnTo>
                      <a:pt x="474" y="47"/>
                    </a:lnTo>
                    <a:cubicBezTo>
                      <a:pt x="418" y="19"/>
                      <a:pt x="372" y="0"/>
                      <a:pt x="316"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3" name="Google Shape;2573;p64">
                <a:extLst>
                  <a:ext uri="{FF2B5EF4-FFF2-40B4-BE49-F238E27FC236}">
                    <a16:creationId xmlns:a16="http://schemas.microsoft.com/office/drawing/2014/main" id="{E89F862A-5528-4C9A-8342-C01984EA1CFE}"/>
                  </a:ext>
                </a:extLst>
              </p:cNvPr>
              <p:cNvSpPr/>
              <p:nvPr/>
            </p:nvSpPr>
            <p:spPr>
              <a:xfrm>
                <a:off x="5464731" y="4528562"/>
                <a:ext cx="58511" cy="45040"/>
              </a:xfrm>
              <a:custGeom>
                <a:avLst/>
                <a:gdLst/>
                <a:ahLst/>
                <a:cxnLst/>
                <a:rect l="l" t="t" r="r" b="b"/>
                <a:pathLst>
                  <a:path w="847" h="652" extrusionOk="0">
                    <a:moveTo>
                      <a:pt x="428" y="1"/>
                    </a:moveTo>
                    <a:cubicBezTo>
                      <a:pt x="0" y="1"/>
                      <a:pt x="0" y="652"/>
                      <a:pt x="428" y="652"/>
                    </a:cubicBezTo>
                    <a:cubicBezTo>
                      <a:pt x="846" y="652"/>
                      <a:pt x="846" y="1"/>
                      <a:pt x="428" y="1"/>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4" name="Google Shape;2574;p64">
                <a:extLst>
                  <a:ext uri="{FF2B5EF4-FFF2-40B4-BE49-F238E27FC236}">
                    <a16:creationId xmlns:a16="http://schemas.microsoft.com/office/drawing/2014/main" id="{EBE077B5-644C-4EF6-A83C-BBAEB0916743}"/>
                  </a:ext>
                </a:extLst>
              </p:cNvPr>
              <p:cNvSpPr/>
              <p:nvPr/>
            </p:nvSpPr>
            <p:spPr>
              <a:xfrm>
                <a:off x="5484626" y="4909670"/>
                <a:ext cx="45040" cy="44971"/>
              </a:xfrm>
              <a:custGeom>
                <a:avLst/>
                <a:gdLst/>
                <a:ahLst/>
                <a:cxnLst/>
                <a:rect l="l" t="t" r="r" b="b"/>
                <a:pathLst>
                  <a:path w="652" h="651" extrusionOk="0">
                    <a:moveTo>
                      <a:pt x="350" y="0"/>
                    </a:moveTo>
                    <a:cubicBezTo>
                      <a:pt x="328" y="0"/>
                      <a:pt x="307" y="3"/>
                      <a:pt x="289" y="7"/>
                    </a:cubicBezTo>
                    <a:cubicBezTo>
                      <a:pt x="242" y="7"/>
                      <a:pt x="205" y="26"/>
                      <a:pt x="168" y="45"/>
                    </a:cubicBezTo>
                    <a:lnTo>
                      <a:pt x="103" y="100"/>
                    </a:lnTo>
                    <a:lnTo>
                      <a:pt x="47" y="166"/>
                    </a:lnTo>
                    <a:cubicBezTo>
                      <a:pt x="28" y="203"/>
                      <a:pt x="10" y="240"/>
                      <a:pt x="10" y="286"/>
                    </a:cubicBezTo>
                    <a:cubicBezTo>
                      <a:pt x="0" y="314"/>
                      <a:pt x="0" y="342"/>
                      <a:pt x="10" y="370"/>
                    </a:cubicBezTo>
                    <a:cubicBezTo>
                      <a:pt x="10" y="417"/>
                      <a:pt x="28" y="454"/>
                      <a:pt x="47" y="491"/>
                    </a:cubicBezTo>
                    <a:lnTo>
                      <a:pt x="103" y="556"/>
                    </a:lnTo>
                    <a:cubicBezTo>
                      <a:pt x="131" y="584"/>
                      <a:pt x="168" y="612"/>
                      <a:pt x="205" y="621"/>
                    </a:cubicBezTo>
                    <a:cubicBezTo>
                      <a:pt x="233" y="640"/>
                      <a:pt x="261" y="640"/>
                      <a:pt x="289" y="640"/>
                    </a:cubicBezTo>
                    <a:cubicBezTo>
                      <a:pt x="308" y="648"/>
                      <a:pt x="326" y="651"/>
                      <a:pt x="344" y="651"/>
                    </a:cubicBezTo>
                    <a:cubicBezTo>
                      <a:pt x="368" y="651"/>
                      <a:pt x="392" y="645"/>
                      <a:pt x="419" y="640"/>
                    </a:cubicBezTo>
                    <a:lnTo>
                      <a:pt x="493" y="603"/>
                    </a:lnTo>
                    <a:lnTo>
                      <a:pt x="568" y="556"/>
                    </a:lnTo>
                    <a:cubicBezTo>
                      <a:pt x="605" y="510"/>
                      <a:pt x="633" y="463"/>
                      <a:pt x="651" y="407"/>
                    </a:cubicBezTo>
                    <a:lnTo>
                      <a:pt x="642" y="407"/>
                    </a:lnTo>
                    <a:lnTo>
                      <a:pt x="642" y="389"/>
                    </a:lnTo>
                    <a:lnTo>
                      <a:pt x="651" y="314"/>
                    </a:lnTo>
                    <a:lnTo>
                      <a:pt x="642" y="231"/>
                    </a:lnTo>
                    <a:cubicBezTo>
                      <a:pt x="633" y="212"/>
                      <a:pt x="624" y="184"/>
                      <a:pt x="614" y="166"/>
                    </a:cubicBezTo>
                    <a:cubicBezTo>
                      <a:pt x="596" y="138"/>
                      <a:pt x="577" y="110"/>
                      <a:pt x="558" y="91"/>
                    </a:cubicBezTo>
                    <a:lnTo>
                      <a:pt x="493" y="45"/>
                    </a:lnTo>
                    <a:lnTo>
                      <a:pt x="419" y="7"/>
                    </a:lnTo>
                    <a:cubicBezTo>
                      <a:pt x="396" y="3"/>
                      <a:pt x="372" y="0"/>
                      <a:pt x="350" y="0"/>
                    </a:cubicBez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5" name="Google Shape;2575;p64">
                <a:extLst>
                  <a:ext uri="{FF2B5EF4-FFF2-40B4-BE49-F238E27FC236}">
                    <a16:creationId xmlns:a16="http://schemas.microsoft.com/office/drawing/2014/main" id="{914FC5DC-3A78-4EB9-A5E3-32C4C9F6B3F3}"/>
                  </a:ext>
                </a:extLst>
              </p:cNvPr>
              <p:cNvSpPr/>
              <p:nvPr/>
            </p:nvSpPr>
            <p:spPr>
              <a:xfrm>
                <a:off x="5485247" y="4777177"/>
                <a:ext cx="26458" cy="27218"/>
              </a:xfrm>
              <a:custGeom>
                <a:avLst/>
                <a:gdLst/>
                <a:ahLst/>
                <a:cxnLst/>
                <a:rect l="l" t="t" r="r" b="b"/>
                <a:pathLst>
                  <a:path w="383" h="394" extrusionOk="0">
                    <a:moveTo>
                      <a:pt x="196" y="0"/>
                    </a:moveTo>
                    <a:lnTo>
                      <a:pt x="140" y="10"/>
                    </a:lnTo>
                    <a:lnTo>
                      <a:pt x="94" y="28"/>
                    </a:lnTo>
                    <a:lnTo>
                      <a:pt x="57" y="56"/>
                    </a:lnTo>
                    <a:lnTo>
                      <a:pt x="29" y="93"/>
                    </a:lnTo>
                    <a:cubicBezTo>
                      <a:pt x="19" y="112"/>
                      <a:pt x="10" y="140"/>
                      <a:pt x="10" y="168"/>
                    </a:cubicBezTo>
                    <a:cubicBezTo>
                      <a:pt x="1" y="177"/>
                      <a:pt x="1" y="196"/>
                      <a:pt x="10" y="214"/>
                    </a:cubicBezTo>
                    <a:cubicBezTo>
                      <a:pt x="10" y="220"/>
                      <a:pt x="10" y="225"/>
                      <a:pt x="11" y="231"/>
                    </a:cubicBezTo>
                    <a:lnTo>
                      <a:pt x="11" y="231"/>
                    </a:lnTo>
                    <a:cubicBezTo>
                      <a:pt x="6" y="248"/>
                      <a:pt x="5" y="267"/>
                      <a:pt x="10" y="289"/>
                    </a:cubicBezTo>
                    <a:cubicBezTo>
                      <a:pt x="19" y="317"/>
                      <a:pt x="38" y="335"/>
                      <a:pt x="66" y="354"/>
                    </a:cubicBezTo>
                    <a:lnTo>
                      <a:pt x="103" y="372"/>
                    </a:lnTo>
                    <a:cubicBezTo>
                      <a:pt x="126" y="386"/>
                      <a:pt x="152" y="393"/>
                      <a:pt x="179" y="393"/>
                    </a:cubicBezTo>
                    <a:cubicBezTo>
                      <a:pt x="205" y="393"/>
                      <a:pt x="233" y="386"/>
                      <a:pt x="261" y="372"/>
                    </a:cubicBezTo>
                    <a:lnTo>
                      <a:pt x="289" y="354"/>
                    </a:lnTo>
                    <a:lnTo>
                      <a:pt x="326" y="317"/>
                    </a:lnTo>
                    <a:lnTo>
                      <a:pt x="354" y="279"/>
                    </a:lnTo>
                    <a:cubicBezTo>
                      <a:pt x="363" y="261"/>
                      <a:pt x="373" y="242"/>
                      <a:pt x="373" y="214"/>
                    </a:cubicBezTo>
                    <a:cubicBezTo>
                      <a:pt x="382" y="196"/>
                      <a:pt x="382" y="177"/>
                      <a:pt x="373" y="159"/>
                    </a:cubicBezTo>
                    <a:cubicBezTo>
                      <a:pt x="373" y="149"/>
                      <a:pt x="373" y="131"/>
                      <a:pt x="363" y="112"/>
                    </a:cubicBezTo>
                    <a:cubicBezTo>
                      <a:pt x="354" y="103"/>
                      <a:pt x="354" y="84"/>
                      <a:pt x="336" y="75"/>
                    </a:cubicBezTo>
                    <a:cubicBezTo>
                      <a:pt x="326" y="66"/>
                      <a:pt x="317" y="47"/>
                      <a:pt x="308" y="38"/>
                    </a:cubicBezTo>
                    <a:cubicBezTo>
                      <a:pt x="289" y="28"/>
                      <a:pt x="261" y="10"/>
                      <a:pt x="243" y="10"/>
                    </a:cubicBezTo>
                    <a:lnTo>
                      <a:pt x="196" y="0"/>
                    </a:lnTo>
                    <a:close/>
                  </a:path>
                </a:pathLst>
              </a:custGeom>
              <a:solidFill>
                <a:srgbClr val="925F9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grpSp>
      <p:sp>
        <p:nvSpPr>
          <p:cNvPr id="1211" name="Google Shape;1211;p35"/>
          <p:cNvSpPr/>
          <p:nvPr/>
        </p:nvSpPr>
        <p:spPr>
          <a:xfrm>
            <a:off x="2026883" y="343210"/>
            <a:ext cx="323827" cy="317233"/>
          </a:xfrm>
          <a:custGeom>
            <a:avLst/>
            <a:gdLst/>
            <a:ahLst/>
            <a:cxnLst/>
            <a:rect l="l" t="t" r="r" b="b"/>
            <a:pathLst>
              <a:path w="7417" h="7266" extrusionOk="0">
                <a:moveTo>
                  <a:pt x="5623" y="1"/>
                </a:moveTo>
                <a:lnTo>
                  <a:pt x="3435" y="1429"/>
                </a:lnTo>
                <a:lnTo>
                  <a:pt x="1034" y="426"/>
                </a:lnTo>
                <a:lnTo>
                  <a:pt x="1702" y="2919"/>
                </a:lnTo>
                <a:lnTo>
                  <a:pt x="0" y="4894"/>
                </a:lnTo>
                <a:lnTo>
                  <a:pt x="2584" y="5046"/>
                </a:lnTo>
                <a:lnTo>
                  <a:pt x="3952" y="7265"/>
                </a:lnTo>
                <a:lnTo>
                  <a:pt x="4894" y="4834"/>
                </a:lnTo>
                <a:lnTo>
                  <a:pt x="7417" y="4256"/>
                </a:lnTo>
                <a:lnTo>
                  <a:pt x="5411" y="2615"/>
                </a:lnTo>
                <a:lnTo>
                  <a:pt x="5623"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212" name="Google Shape;1212;p35"/>
          <p:cNvGrpSpPr/>
          <p:nvPr/>
        </p:nvGrpSpPr>
        <p:grpSpPr>
          <a:xfrm>
            <a:off x="-362991" y="2889587"/>
            <a:ext cx="3917420" cy="4076695"/>
            <a:chOff x="636603" y="678142"/>
            <a:chExt cx="3044087" cy="3341789"/>
          </a:xfrm>
        </p:grpSpPr>
        <p:sp>
          <p:nvSpPr>
            <p:cNvPr id="1213" name="Google Shape;1213;p35"/>
            <p:cNvSpPr/>
            <p:nvPr/>
          </p:nvSpPr>
          <p:spPr>
            <a:xfrm rot="257941">
              <a:off x="738793" y="938127"/>
              <a:ext cx="2601910" cy="2824117"/>
            </a:xfrm>
            <a:custGeom>
              <a:avLst/>
              <a:gdLst/>
              <a:ahLst/>
              <a:cxnLst/>
              <a:rect l="l" t="t" r="r" b="b"/>
              <a:pathLst>
                <a:path w="88757" h="96337" extrusionOk="0">
                  <a:moveTo>
                    <a:pt x="44851" y="0"/>
                  </a:moveTo>
                  <a:cubicBezTo>
                    <a:pt x="44490" y="0"/>
                    <a:pt x="44129" y="4"/>
                    <a:pt x="43770" y="11"/>
                  </a:cubicBezTo>
                  <a:cubicBezTo>
                    <a:pt x="43345" y="11"/>
                    <a:pt x="42919" y="42"/>
                    <a:pt x="42463" y="72"/>
                  </a:cubicBezTo>
                  <a:lnTo>
                    <a:pt x="42433" y="72"/>
                  </a:lnTo>
                  <a:cubicBezTo>
                    <a:pt x="35716" y="589"/>
                    <a:pt x="26627" y="3841"/>
                    <a:pt x="21490" y="12960"/>
                  </a:cubicBezTo>
                  <a:cubicBezTo>
                    <a:pt x="15989" y="22717"/>
                    <a:pt x="21490" y="33386"/>
                    <a:pt x="17569" y="43325"/>
                  </a:cubicBezTo>
                  <a:cubicBezTo>
                    <a:pt x="13679" y="53264"/>
                    <a:pt x="1" y="71350"/>
                    <a:pt x="17569" y="86973"/>
                  </a:cubicBezTo>
                  <a:cubicBezTo>
                    <a:pt x="24974" y="93562"/>
                    <a:pt x="35114" y="96336"/>
                    <a:pt x="45145" y="96336"/>
                  </a:cubicBezTo>
                  <a:cubicBezTo>
                    <a:pt x="49691" y="96336"/>
                    <a:pt x="54215" y="95767"/>
                    <a:pt x="58452" y="94724"/>
                  </a:cubicBezTo>
                  <a:cubicBezTo>
                    <a:pt x="67054" y="92627"/>
                    <a:pt x="74470" y="88584"/>
                    <a:pt x="78452" y="83417"/>
                  </a:cubicBezTo>
                  <a:cubicBezTo>
                    <a:pt x="88756" y="70104"/>
                    <a:pt x="85200" y="56821"/>
                    <a:pt x="77905" y="49526"/>
                  </a:cubicBezTo>
                  <a:cubicBezTo>
                    <a:pt x="70640" y="42231"/>
                    <a:pt x="71947" y="26455"/>
                    <a:pt x="70580" y="16790"/>
                  </a:cubicBezTo>
                  <a:cubicBezTo>
                    <a:pt x="69759" y="10984"/>
                    <a:pt x="66081" y="5969"/>
                    <a:pt x="59819" y="2990"/>
                  </a:cubicBezTo>
                  <a:cubicBezTo>
                    <a:pt x="56324" y="1379"/>
                    <a:pt x="52585" y="406"/>
                    <a:pt x="48755" y="163"/>
                  </a:cubicBezTo>
                  <a:lnTo>
                    <a:pt x="48360" y="133"/>
                  </a:lnTo>
                  <a:cubicBezTo>
                    <a:pt x="47199" y="40"/>
                    <a:pt x="46020" y="0"/>
                    <a:pt x="44851" y="0"/>
                  </a:cubicBezTo>
                  <a:close/>
                </a:path>
              </a:pathLst>
            </a:custGeom>
            <a:solidFill>
              <a:srgbClr val="51362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4" name="Google Shape;1214;p35"/>
            <p:cNvSpPr/>
            <p:nvPr/>
          </p:nvSpPr>
          <p:spPr>
            <a:xfrm rot="257941">
              <a:off x="1429789" y="1714340"/>
              <a:ext cx="1452704" cy="643757"/>
            </a:xfrm>
            <a:custGeom>
              <a:avLst/>
              <a:gdLst/>
              <a:ahLst/>
              <a:cxnLst/>
              <a:rect l="l" t="t" r="r" b="b"/>
              <a:pathLst>
                <a:path w="49555" h="21960" extrusionOk="0">
                  <a:moveTo>
                    <a:pt x="47396" y="0"/>
                  </a:moveTo>
                  <a:lnTo>
                    <a:pt x="18915" y="9028"/>
                  </a:lnTo>
                  <a:cubicBezTo>
                    <a:pt x="18915" y="9028"/>
                    <a:pt x="7375" y="4871"/>
                    <a:pt x="2453" y="4871"/>
                  </a:cubicBezTo>
                  <a:cubicBezTo>
                    <a:pt x="895" y="4871"/>
                    <a:pt x="0" y="5287"/>
                    <a:pt x="343" y="6383"/>
                  </a:cubicBezTo>
                  <a:cubicBezTo>
                    <a:pt x="1459" y="10021"/>
                    <a:pt x="6116" y="10389"/>
                    <a:pt x="7953" y="10389"/>
                  </a:cubicBezTo>
                  <a:cubicBezTo>
                    <a:pt x="8418" y="10389"/>
                    <a:pt x="8702" y="10365"/>
                    <a:pt x="8702" y="10365"/>
                  </a:cubicBezTo>
                  <a:cubicBezTo>
                    <a:pt x="8702" y="10365"/>
                    <a:pt x="9401" y="14073"/>
                    <a:pt x="13718" y="17447"/>
                  </a:cubicBezTo>
                  <a:cubicBezTo>
                    <a:pt x="16769" y="19833"/>
                    <a:pt x="23102" y="21960"/>
                    <a:pt x="29064" y="21960"/>
                  </a:cubicBezTo>
                  <a:cubicBezTo>
                    <a:pt x="31536" y="21960"/>
                    <a:pt x="33944" y="21594"/>
                    <a:pt x="36028" y="20730"/>
                  </a:cubicBezTo>
                  <a:cubicBezTo>
                    <a:pt x="43110" y="17782"/>
                    <a:pt x="45055" y="16049"/>
                    <a:pt x="47305" y="12310"/>
                  </a:cubicBezTo>
                  <a:cubicBezTo>
                    <a:pt x="49554" y="8572"/>
                    <a:pt x="47396" y="0"/>
                    <a:pt x="47396" y="0"/>
                  </a:cubicBezTo>
                  <a:close/>
                </a:path>
              </a:pathLst>
            </a:custGeom>
            <a:solidFill>
              <a:srgbClr val="000000">
                <a:alpha val="848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5" name="Google Shape;1215;p35"/>
            <p:cNvSpPr/>
            <p:nvPr/>
          </p:nvSpPr>
          <p:spPr>
            <a:xfrm rot="257941">
              <a:off x="739964" y="906937"/>
              <a:ext cx="1713519" cy="2822007"/>
            </a:xfrm>
            <a:custGeom>
              <a:avLst/>
              <a:gdLst/>
              <a:ahLst/>
              <a:cxnLst/>
              <a:rect l="l" t="t" r="r" b="b"/>
              <a:pathLst>
                <a:path w="58452" h="96265" extrusionOk="0">
                  <a:moveTo>
                    <a:pt x="42433" y="0"/>
                  </a:moveTo>
                  <a:lnTo>
                    <a:pt x="42433" y="0"/>
                  </a:lnTo>
                  <a:cubicBezTo>
                    <a:pt x="35716" y="517"/>
                    <a:pt x="26627" y="3769"/>
                    <a:pt x="21490" y="12888"/>
                  </a:cubicBezTo>
                  <a:cubicBezTo>
                    <a:pt x="15989" y="22645"/>
                    <a:pt x="21490" y="33314"/>
                    <a:pt x="17569" y="43253"/>
                  </a:cubicBezTo>
                  <a:cubicBezTo>
                    <a:pt x="13679" y="53192"/>
                    <a:pt x="1" y="71278"/>
                    <a:pt x="17569" y="86901"/>
                  </a:cubicBezTo>
                  <a:cubicBezTo>
                    <a:pt x="24974" y="93490"/>
                    <a:pt x="35114" y="96264"/>
                    <a:pt x="45145" y="96264"/>
                  </a:cubicBezTo>
                  <a:cubicBezTo>
                    <a:pt x="49691" y="96264"/>
                    <a:pt x="54215" y="95695"/>
                    <a:pt x="58452" y="94652"/>
                  </a:cubicBezTo>
                  <a:lnTo>
                    <a:pt x="58452" y="94652"/>
                  </a:lnTo>
                  <a:cubicBezTo>
                    <a:pt x="55694" y="95049"/>
                    <a:pt x="52992" y="95242"/>
                    <a:pt x="50372" y="95242"/>
                  </a:cubicBezTo>
                  <a:cubicBezTo>
                    <a:pt x="31134" y="95242"/>
                    <a:pt x="16327" y="84825"/>
                    <a:pt x="16354" y="68238"/>
                  </a:cubicBezTo>
                  <a:cubicBezTo>
                    <a:pt x="16384" y="49363"/>
                    <a:pt x="29788" y="43952"/>
                    <a:pt x="25138" y="27812"/>
                  </a:cubicBezTo>
                  <a:cubicBezTo>
                    <a:pt x="20548" y="11854"/>
                    <a:pt x="29393" y="2310"/>
                    <a:pt x="42433"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6" name="Google Shape;1216;p35"/>
            <p:cNvSpPr/>
            <p:nvPr/>
          </p:nvSpPr>
          <p:spPr>
            <a:xfrm rot="257941">
              <a:off x="1480327" y="937137"/>
              <a:ext cx="1084420" cy="917793"/>
            </a:xfrm>
            <a:custGeom>
              <a:avLst/>
              <a:gdLst/>
              <a:ahLst/>
              <a:cxnLst/>
              <a:rect l="l" t="t" r="r" b="b"/>
              <a:pathLst>
                <a:path w="36992" h="31308" extrusionOk="0">
                  <a:moveTo>
                    <a:pt x="25502" y="0"/>
                  </a:moveTo>
                  <a:cubicBezTo>
                    <a:pt x="18572" y="760"/>
                    <a:pt x="11368" y="3496"/>
                    <a:pt x="6961" y="7539"/>
                  </a:cubicBezTo>
                  <a:cubicBezTo>
                    <a:pt x="1429" y="12645"/>
                    <a:pt x="639" y="21460"/>
                    <a:pt x="2219" y="31186"/>
                  </a:cubicBezTo>
                  <a:cubicBezTo>
                    <a:pt x="2949" y="31186"/>
                    <a:pt x="3678" y="31217"/>
                    <a:pt x="4438" y="31308"/>
                  </a:cubicBezTo>
                  <a:lnTo>
                    <a:pt x="4195" y="30639"/>
                  </a:lnTo>
                  <a:cubicBezTo>
                    <a:pt x="4195" y="30639"/>
                    <a:pt x="0" y="16171"/>
                    <a:pt x="8389" y="8238"/>
                  </a:cubicBezTo>
                  <a:cubicBezTo>
                    <a:pt x="12402" y="4445"/>
                    <a:pt x="20366" y="1452"/>
                    <a:pt x="28266" y="1452"/>
                  </a:cubicBezTo>
                  <a:cubicBezTo>
                    <a:pt x="31257" y="1452"/>
                    <a:pt x="34238" y="1881"/>
                    <a:pt x="36992" y="2858"/>
                  </a:cubicBezTo>
                  <a:cubicBezTo>
                    <a:pt x="33496" y="1277"/>
                    <a:pt x="29727" y="304"/>
                    <a:pt x="25928" y="31"/>
                  </a:cubicBezTo>
                  <a:lnTo>
                    <a:pt x="25502"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7" name="Google Shape;1217;p35"/>
            <p:cNvSpPr/>
            <p:nvPr/>
          </p:nvSpPr>
          <p:spPr>
            <a:xfrm rot="257941">
              <a:off x="2110413" y="690165"/>
              <a:ext cx="333282" cy="333165"/>
            </a:xfrm>
            <a:custGeom>
              <a:avLst/>
              <a:gdLst/>
              <a:ahLst/>
              <a:cxnLst/>
              <a:rect l="l" t="t" r="r" b="b"/>
              <a:pathLst>
                <a:path w="11369" h="11365" extrusionOk="0">
                  <a:moveTo>
                    <a:pt x="7263" y="0"/>
                  </a:moveTo>
                  <a:cubicBezTo>
                    <a:pt x="5174" y="0"/>
                    <a:pt x="1102" y="4535"/>
                    <a:pt x="1" y="11365"/>
                  </a:cubicBezTo>
                  <a:cubicBezTo>
                    <a:pt x="1" y="11365"/>
                    <a:pt x="366" y="11061"/>
                    <a:pt x="973" y="10544"/>
                  </a:cubicBezTo>
                  <a:cubicBezTo>
                    <a:pt x="2524" y="9207"/>
                    <a:pt x="5715" y="6654"/>
                    <a:pt x="8512" y="5255"/>
                  </a:cubicBezTo>
                  <a:cubicBezTo>
                    <a:pt x="11369" y="3857"/>
                    <a:pt x="10639" y="2337"/>
                    <a:pt x="9332" y="1182"/>
                  </a:cubicBezTo>
                  <a:cubicBezTo>
                    <a:pt x="8846" y="787"/>
                    <a:pt x="8360" y="453"/>
                    <a:pt x="7843" y="149"/>
                  </a:cubicBezTo>
                  <a:cubicBezTo>
                    <a:pt x="7674" y="49"/>
                    <a:pt x="7479" y="0"/>
                    <a:pt x="726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8" name="Google Shape;1218;p35"/>
            <p:cNvSpPr/>
            <p:nvPr/>
          </p:nvSpPr>
          <p:spPr>
            <a:xfrm rot="257941">
              <a:off x="2110497" y="687928"/>
              <a:ext cx="273597" cy="333165"/>
            </a:xfrm>
            <a:custGeom>
              <a:avLst/>
              <a:gdLst/>
              <a:ahLst/>
              <a:cxnLst/>
              <a:rect l="l" t="t" r="r" b="b"/>
              <a:pathLst>
                <a:path w="9333" h="11365" extrusionOk="0">
                  <a:moveTo>
                    <a:pt x="7263" y="0"/>
                  </a:moveTo>
                  <a:cubicBezTo>
                    <a:pt x="5174" y="0"/>
                    <a:pt x="1102" y="4535"/>
                    <a:pt x="1" y="11365"/>
                  </a:cubicBezTo>
                  <a:cubicBezTo>
                    <a:pt x="1" y="11365"/>
                    <a:pt x="366" y="11061"/>
                    <a:pt x="973" y="10544"/>
                  </a:cubicBezTo>
                  <a:cubicBezTo>
                    <a:pt x="1623" y="6393"/>
                    <a:pt x="6497" y="1087"/>
                    <a:pt x="8843" y="1087"/>
                  </a:cubicBezTo>
                  <a:cubicBezTo>
                    <a:pt x="9022" y="1087"/>
                    <a:pt x="9186" y="1118"/>
                    <a:pt x="9332" y="1182"/>
                  </a:cubicBezTo>
                  <a:cubicBezTo>
                    <a:pt x="8876" y="787"/>
                    <a:pt x="8360" y="453"/>
                    <a:pt x="7843" y="149"/>
                  </a:cubicBezTo>
                  <a:cubicBezTo>
                    <a:pt x="7674" y="49"/>
                    <a:pt x="7479" y="0"/>
                    <a:pt x="7263"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9" name="Google Shape;1219;p35"/>
            <p:cNvSpPr/>
            <p:nvPr/>
          </p:nvSpPr>
          <p:spPr>
            <a:xfrm rot="257941">
              <a:off x="1719269" y="713818"/>
              <a:ext cx="404576" cy="282860"/>
            </a:xfrm>
            <a:custGeom>
              <a:avLst/>
              <a:gdLst/>
              <a:ahLst/>
              <a:cxnLst/>
              <a:rect l="l" t="t" r="r" b="b"/>
              <a:pathLst>
                <a:path w="13801" h="9649" extrusionOk="0">
                  <a:moveTo>
                    <a:pt x="4695" y="0"/>
                  </a:moveTo>
                  <a:cubicBezTo>
                    <a:pt x="4446" y="0"/>
                    <a:pt x="4227" y="45"/>
                    <a:pt x="4043" y="135"/>
                  </a:cubicBezTo>
                  <a:cubicBezTo>
                    <a:pt x="3952" y="166"/>
                    <a:pt x="3861" y="226"/>
                    <a:pt x="3800" y="287"/>
                  </a:cubicBezTo>
                  <a:cubicBezTo>
                    <a:pt x="2250" y="1716"/>
                    <a:pt x="0" y="4360"/>
                    <a:pt x="4225" y="5424"/>
                  </a:cubicBezTo>
                  <a:cubicBezTo>
                    <a:pt x="8359" y="6488"/>
                    <a:pt x="13618" y="9558"/>
                    <a:pt x="13800" y="9649"/>
                  </a:cubicBezTo>
                  <a:cubicBezTo>
                    <a:pt x="13648" y="9315"/>
                    <a:pt x="13527" y="8980"/>
                    <a:pt x="13375" y="8646"/>
                  </a:cubicBezTo>
                  <a:cubicBezTo>
                    <a:pt x="10956" y="3157"/>
                    <a:pt x="6789" y="0"/>
                    <a:pt x="4695"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0" name="Google Shape;1220;p35"/>
            <p:cNvSpPr/>
            <p:nvPr/>
          </p:nvSpPr>
          <p:spPr>
            <a:xfrm rot="257941">
              <a:off x="1719121" y="717770"/>
              <a:ext cx="404576" cy="278903"/>
            </a:xfrm>
            <a:custGeom>
              <a:avLst/>
              <a:gdLst/>
              <a:ahLst/>
              <a:cxnLst/>
              <a:rect l="l" t="t" r="r" b="b"/>
              <a:pathLst>
                <a:path w="13801" h="9514" extrusionOk="0">
                  <a:moveTo>
                    <a:pt x="4043" y="0"/>
                  </a:moveTo>
                  <a:lnTo>
                    <a:pt x="4043" y="0"/>
                  </a:lnTo>
                  <a:cubicBezTo>
                    <a:pt x="3952" y="31"/>
                    <a:pt x="3861" y="91"/>
                    <a:pt x="3800" y="152"/>
                  </a:cubicBezTo>
                  <a:cubicBezTo>
                    <a:pt x="2250" y="1581"/>
                    <a:pt x="0" y="4225"/>
                    <a:pt x="4225" y="5289"/>
                  </a:cubicBezTo>
                  <a:cubicBezTo>
                    <a:pt x="8359" y="6353"/>
                    <a:pt x="13618" y="9423"/>
                    <a:pt x="13800" y="9514"/>
                  </a:cubicBezTo>
                  <a:cubicBezTo>
                    <a:pt x="13648" y="9180"/>
                    <a:pt x="13527" y="8845"/>
                    <a:pt x="13375" y="8511"/>
                  </a:cubicBezTo>
                  <a:cubicBezTo>
                    <a:pt x="11217" y="5836"/>
                    <a:pt x="6779" y="3556"/>
                    <a:pt x="4560" y="3009"/>
                  </a:cubicBezTo>
                  <a:cubicBezTo>
                    <a:pt x="2432" y="2462"/>
                    <a:pt x="3192" y="1064"/>
                    <a:pt x="4043"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1" name="Google Shape;1221;p35"/>
            <p:cNvSpPr/>
            <p:nvPr/>
          </p:nvSpPr>
          <p:spPr>
            <a:xfrm rot="257941">
              <a:off x="2749176" y="1649465"/>
              <a:ext cx="259144" cy="198199"/>
            </a:xfrm>
            <a:custGeom>
              <a:avLst/>
              <a:gdLst/>
              <a:ahLst/>
              <a:cxnLst/>
              <a:rect l="l" t="t" r="r" b="b"/>
              <a:pathLst>
                <a:path w="8840" h="6761" extrusionOk="0">
                  <a:moveTo>
                    <a:pt x="5846" y="1"/>
                  </a:moveTo>
                  <a:cubicBezTo>
                    <a:pt x="5090" y="1"/>
                    <a:pt x="4196" y="516"/>
                    <a:pt x="3374" y="1267"/>
                  </a:cubicBezTo>
                  <a:cubicBezTo>
                    <a:pt x="1490" y="3000"/>
                    <a:pt x="0" y="5918"/>
                    <a:pt x="1277" y="6526"/>
                  </a:cubicBezTo>
                  <a:cubicBezTo>
                    <a:pt x="1613" y="6687"/>
                    <a:pt x="1971" y="6760"/>
                    <a:pt x="2338" y="6760"/>
                  </a:cubicBezTo>
                  <a:cubicBezTo>
                    <a:pt x="5287" y="6760"/>
                    <a:pt x="8840" y="2031"/>
                    <a:pt x="6839" y="355"/>
                  </a:cubicBezTo>
                  <a:cubicBezTo>
                    <a:pt x="6718" y="264"/>
                    <a:pt x="6596" y="203"/>
                    <a:pt x="6475" y="143"/>
                  </a:cubicBezTo>
                  <a:cubicBezTo>
                    <a:pt x="6281" y="46"/>
                    <a:pt x="6070" y="1"/>
                    <a:pt x="5846"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2" name="Google Shape;1222;p35"/>
            <p:cNvSpPr/>
            <p:nvPr/>
          </p:nvSpPr>
          <p:spPr>
            <a:xfrm rot="257941">
              <a:off x="1368035" y="1718309"/>
              <a:ext cx="399211" cy="225344"/>
            </a:xfrm>
            <a:custGeom>
              <a:avLst/>
              <a:gdLst/>
              <a:ahLst/>
              <a:cxnLst/>
              <a:rect l="l" t="t" r="r" b="b"/>
              <a:pathLst>
                <a:path w="13618" h="7687" extrusionOk="0">
                  <a:moveTo>
                    <a:pt x="5243" y="0"/>
                  </a:moveTo>
                  <a:cubicBezTo>
                    <a:pt x="5148" y="0"/>
                    <a:pt x="5053" y="4"/>
                    <a:pt x="4955" y="12"/>
                  </a:cubicBezTo>
                  <a:cubicBezTo>
                    <a:pt x="0" y="103"/>
                    <a:pt x="1885" y="4967"/>
                    <a:pt x="5198" y="6760"/>
                  </a:cubicBezTo>
                  <a:cubicBezTo>
                    <a:pt x="6446" y="7424"/>
                    <a:pt x="7780" y="7687"/>
                    <a:pt x="9002" y="7687"/>
                  </a:cubicBezTo>
                  <a:cubicBezTo>
                    <a:pt x="11025" y="7687"/>
                    <a:pt x="12741" y="6967"/>
                    <a:pt x="13253" y="6152"/>
                  </a:cubicBezTo>
                  <a:cubicBezTo>
                    <a:pt x="13618" y="5574"/>
                    <a:pt x="12250" y="3325"/>
                    <a:pt x="10001" y="1714"/>
                  </a:cubicBezTo>
                  <a:cubicBezTo>
                    <a:pt x="8906" y="894"/>
                    <a:pt x="7630" y="346"/>
                    <a:pt x="6292" y="103"/>
                  </a:cubicBezTo>
                  <a:lnTo>
                    <a:pt x="6262" y="103"/>
                  </a:lnTo>
                  <a:cubicBezTo>
                    <a:pt x="6171" y="73"/>
                    <a:pt x="6080" y="73"/>
                    <a:pt x="6019" y="73"/>
                  </a:cubicBezTo>
                  <a:cubicBezTo>
                    <a:pt x="5752" y="28"/>
                    <a:pt x="5501" y="0"/>
                    <a:pt x="5243"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3" name="Google Shape;1223;p35"/>
            <p:cNvSpPr/>
            <p:nvPr/>
          </p:nvSpPr>
          <p:spPr>
            <a:xfrm rot="257941">
              <a:off x="1650185" y="1120891"/>
              <a:ext cx="1194937" cy="1359922"/>
            </a:xfrm>
            <a:custGeom>
              <a:avLst/>
              <a:gdLst/>
              <a:ahLst/>
              <a:cxnLst/>
              <a:rect l="l" t="t" r="r" b="b"/>
              <a:pathLst>
                <a:path w="40762" h="46390" extrusionOk="0">
                  <a:moveTo>
                    <a:pt x="17144" y="0"/>
                  </a:moveTo>
                  <a:lnTo>
                    <a:pt x="17144" y="0"/>
                  </a:lnTo>
                  <a:cubicBezTo>
                    <a:pt x="17174" y="213"/>
                    <a:pt x="18086" y="3860"/>
                    <a:pt x="17782" y="6626"/>
                  </a:cubicBezTo>
                  <a:cubicBezTo>
                    <a:pt x="17752" y="6869"/>
                    <a:pt x="17539" y="7082"/>
                    <a:pt x="17266" y="7082"/>
                  </a:cubicBezTo>
                  <a:cubicBezTo>
                    <a:pt x="13466" y="7082"/>
                    <a:pt x="9697" y="7629"/>
                    <a:pt x="6050" y="8663"/>
                  </a:cubicBezTo>
                  <a:cubicBezTo>
                    <a:pt x="5990" y="8684"/>
                    <a:pt x="5931" y="8694"/>
                    <a:pt x="5874" y="8694"/>
                  </a:cubicBezTo>
                  <a:cubicBezTo>
                    <a:pt x="5606" y="8694"/>
                    <a:pt x="5376" y="8477"/>
                    <a:pt x="5351" y="8176"/>
                  </a:cubicBezTo>
                  <a:cubicBezTo>
                    <a:pt x="5381" y="6353"/>
                    <a:pt x="5867" y="4559"/>
                    <a:pt x="6718" y="2948"/>
                  </a:cubicBezTo>
                  <a:lnTo>
                    <a:pt x="6718" y="2948"/>
                  </a:lnTo>
                  <a:cubicBezTo>
                    <a:pt x="6536" y="3100"/>
                    <a:pt x="1" y="8328"/>
                    <a:pt x="913" y="20335"/>
                  </a:cubicBezTo>
                  <a:cubicBezTo>
                    <a:pt x="1855" y="32523"/>
                    <a:pt x="7296" y="37630"/>
                    <a:pt x="11460" y="38329"/>
                  </a:cubicBezTo>
                  <a:cubicBezTo>
                    <a:pt x="15260" y="38998"/>
                    <a:pt x="15563" y="39150"/>
                    <a:pt x="15229" y="43679"/>
                  </a:cubicBezTo>
                  <a:cubicBezTo>
                    <a:pt x="15168" y="44499"/>
                    <a:pt x="15655" y="45289"/>
                    <a:pt x="16415" y="45593"/>
                  </a:cubicBezTo>
                  <a:cubicBezTo>
                    <a:pt x="16931" y="45806"/>
                    <a:pt x="17478" y="45958"/>
                    <a:pt x="17995" y="46080"/>
                  </a:cubicBezTo>
                  <a:cubicBezTo>
                    <a:pt x="18901" y="46293"/>
                    <a:pt x="19831" y="46389"/>
                    <a:pt x="20763" y="46389"/>
                  </a:cubicBezTo>
                  <a:cubicBezTo>
                    <a:pt x="20894" y="46389"/>
                    <a:pt x="21025" y="46387"/>
                    <a:pt x="21156" y="46384"/>
                  </a:cubicBezTo>
                  <a:cubicBezTo>
                    <a:pt x="22524" y="46384"/>
                    <a:pt x="23862" y="46110"/>
                    <a:pt x="25077" y="45563"/>
                  </a:cubicBezTo>
                  <a:cubicBezTo>
                    <a:pt x="25716" y="45229"/>
                    <a:pt x="26111" y="44590"/>
                    <a:pt x="26141" y="43891"/>
                  </a:cubicBezTo>
                  <a:cubicBezTo>
                    <a:pt x="26172" y="42372"/>
                    <a:pt x="26324" y="39575"/>
                    <a:pt x="26840" y="39393"/>
                  </a:cubicBezTo>
                  <a:cubicBezTo>
                    <a:pt x="27539" y="39150"/>
                    <a:pt x="32767" y="38572"/>
                    <a:pt x="37357" y="33952"/>
                  </a:cubicBezTo>
                  <a:cubicBezTo>
                    <a:pt x="37540" y="33800"/>
                    <a:pt x="37692" y="33618"/>
                    <a:pt x="37844" y="33435"/>
                  </a:cubicBezTo>
                  <a:cubicBezTo>
                    <a:pt x="39910" y="30852"/>
                    <a:pt x="40762" y="26201"/>
                    <a:pt x="40397" y="21307"/>
                  </a:cubicBezTo>
                  <a:cubicBezTo>
                    <a:pt x="40336" y="20487"/>
                    <a:pt x="40245" y="19666"/>
                    <a:pt x="40123" y="18845"/>
                  </a:cubicBezTo>
                  <a:cubicBezTo>
                    <a:pt x="39546" y="15259"/>
                    <a:pt x="38360" y="11702"/>
                    <a:pt x="36476" y="8967"/>
                  </a:cubicBezTo>
                  <a:cubicBezTo>
                    <a:pt x="36202" y="8572"/>
                    <a:pt x="35898" y="8207"/>
                    <a:pt x="35594" y="7812"/>
                  </a:cubicBezTo>
                  <a:cubicBezTo>
                    <a:pt x="35594" y="7812"/>
                    <a:pt x="34688" y="7035"/>
                    <a:pt x="32588" y="7035"/>
                  </a:cubicBezTo>
                  <a:cubicBezTo>
                    <a:pt x="32413" y="7035"/>
                    <a:pt x="32230" y="7040"/>
                    <a:pt x="32038" y="7052"/>
                  </a:cubicBezTo>
                  <a:cubicBezTo>
                    <a:pt x="32013" y="7053"/>
                    <a:pt x="31989" y="7054"/>
                    <a:pt x="31965" y="7054"/>
                  </a:cubicBezTo>
                  <a:cubicBezTo>
                    <a:pt x="31506" y="7054"/>
                    <a:pt x="31085" y="6786"/>
                    <a:pt x="30883" y="6353"/>
                  </a:cubicBezTo>
                  <a:cubicBezTo>
                    <a:pt x="30001" y="4468"/>
                    <a:pt x="28938" y="2675"/>
                    <a:pt x="27783" y="942"/>
                  </a:cubicBezTo>
                  <a:lnTo>
                    <a:pt x="27783" y="942"/>
                  </a:lnTo>
                  <a:cubicBezTo>
                    <a:pt x="28299" y="2857"/>
                    <a:pt x="28634" y="4803"/>
                    <a:pt x="28846" y="6748"/>
                  </a:cubicBezTo>
                  <a:cubicBezTo>
                    <a:pt x="28846" y="7032"/>
                    <a:pt x="28607" y="7237"/>
                    <a:pt x="28352" y="7237"/>
                  </a:cubicBezTo>
                  <a:cubicBezTo>
                    <a:pt x="28334" y="7237"/>
                    <a:pt x="28317" y="7236"/>
                    <a:pt x="28299" y="7234"/>
                  </a:cubicBezTo>
                  <a:cubicBezTo>
                    <a:pt x="26699" y="6941"/>
                    <a:pt x="25073" y="6799"/>
                    <a:pt x="23446" y="6799"/>
                  </a:cubicBezTo>
                  <a:cubicBezTo>
                    <a:pt x="22540" y="6799"/>
                    <a:pt x="21633" y="6843"/>
                    <a:pt x="20731" y="6930"/>
                  </a:cubicBezTo>
                  <a:cubicBezTo>
                    <a:pt x="20713" y="6933"/>
                    <a:pt x="20695" y="6934"/>
                    <a:pt x="20677" y="6934"/>
                  </a:cubicBezTo>
                  <a:cubicBezTo>
                    <a:pt x="20483" y="6934"/>
                    <a:pt x="20300" y="6788"/>
                    <a:pt x="20244" y="6566"/>
                  </a:cubicBezTo>
                  <a:cubicBezTo>
                    <a:pt x="19697" y="4195"/>
                    <a:pt x="18633" y="1945"/>
                    <a:pt x="17144"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4" name="Google Shape;1224;p35"/>
            <p:cNvSpPr/>
            <p:nvPr/>
          </p:nvSpPr>
          <p:spPr>
            <a:xfrm rot="257941">
              <a:off x="2101784" y="1918475"/>
              <a:ext cx="212123" cy="146252"/>
            </a:xfrm>
            <a:custGeom>
              <a:avLst/>
              <a:gdLst/>
              <a:ahLst/>
              <a:cxnLst/>
              <a:rect l="l" t="t" r="r" b="b"/>
              <a:pathLst>
                <a:path w="7236" h="4989" extrusionOk="0">
                  <a:moveTo>
                    <a:pt x="173" y="0"/>
                  </a:moveTo>
                  <a:cubicBezTo>
                    <a:pt x="62" y="0"/>
                    <a:pt x="1" y="3"/>
                    <a:pt x="1" y="3"/>
                  </a:cubicBezTo>
                  <a:cubicBezTo>
                    <a:pt x="396" y="1949"/>
                    <a:pt x="1733" y="4016"/>
                    <a:pt x="5259" y="4745"/>
                  </a:cubicBezTo>
                  <a:cubicBezTo>
                    <a:pt x="5898" y="4897"/>
                    <a:pt x="6566" y="4958"/>
                    <a:pt x="7235" y="4988"/>
                  </a:cubicBezTo>
                  <a:cubicBezTo>
                    <a:pt x="5899" y="245"/>
                    <a:pt x="1140" y="0"/>
                    <a:pt x="173" y="0"/>
                  </a:cubicBezTo>
                  <a:close/>
                </a:path>
              </a:pathLst>
            </a:custGeom>
            <a:solidFill>
              <a:srgbClr val="D0657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5" name="Google Shape;1225;p35"/>
            <p:cNvSpPr/>
            <p:nvPr/>
          </p:nvSpPr>
          <p:spPr>
            <a:xfrm rot="257941">
              <a:off x="2556081" y="1652244"/>
              <a:ext cx="348057" cy="293443"/>
            </a:xfrm>
            <a:custGeom>
              <a:avLst/>
              <a:gdLst/>
              <a:ahLst/>
              <a:cxnLst/>
              <a:rect l="l" t="t" r="r" b="b"/>
              <a:pathLst>
                <a:path w="11873" h="10010" extrusionOk="0">
                  <a:moveTo>
                    <a:pt x="5501" y="0"/>
                  </a:moveTo>
                  <a:cubicBezTo>
                    <a:pt x="5176" y="0"/>
                    <a:pt x="4841" y="32"/>
                    <a:pt x="4499" y="98"/>
                  </a:cubicBezTo>
                  <a:cubicBezTo>
                    <a:pt x="1763" y="615"/>
                    <a:pt x="1" y="3229"/>
                    <a:pt x="548" y="5965"/>
                  </a:cubicBezTo>
                  <a:cubicBezTo>
                    <a:pt x="1050" y="8549"/>
                    <a:pt x="3238" y="10010"/>
                    <a:pt x="5458" y="10010"/>
                  </a:cubicBezTo>
                  <a:cubicBezTo>
                    <a:pt x="6998" y="10010"/>
                    <a:pt x="8554" y="9307"/>
                    <a:pt x="9575" y="7788"/>
                  </a:cubicBezTo>
                  <a:cubicBezTo>
                    <a:pt x="11873" y="4398"/>
                    <a:pt x="9340" y="0"/>
                    <a:pt x="5501" y="0"/>
                  </a:cubicBezTo>
                  <a:close/>
                </a:path>
              </a:pathLst>
            </a:custGeom>
            <a:solidFill>
              <a:srgbClr val="EA99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6" name="Google Shape;1226;p35"/>
            <p:cNvSpPr/>
            <p:nvPr/>
          </p:nvSpPr>
          <p:spPr>
            <a:xfrm rot="257941">
              <a:off x="2515453" y="1449263"/>
              <a:ext cx="138132" cy="155809"/>
            </a:xfrm>
            <a:custGeom>
              <a:avLst/>
              <a:gdLst/>
              <a:ahLst/>
              <a:cxnLst/>
              <a:rect l="l" t="t" r="r" b="b"/>
              <a:pathLst>
                <a:path w="4712" h="5315" extrusionOk="0">
                  <a:moveTo>
                    <a:pt x="2032" y="0"/>
                  </a:moveTo>
                  <a:cubicBezTo>
                    <a:pt x="1890" y="0"/>
                    <a:pt x="1750" y="19"/>
                    <a:pt x="1612" y="59"/>
                  </a:cubicBezTo>
                  <a:cubicBezTo>
                    <a:pt x="548" y="332"/>
                    <a:pt x="1" y="1761"/>
                    <a:pt x="396" y="3189"/>
                  </a:cubicBezTo>
                  <a:cubicBezTo>
                    <a:pt x="766" y="4459"/>
                    <a:pt x="1712" y="5315"/>
                    <a:pt x="2653" y="5315"/>
                  </a:cubicBezTo>
                  <a:cubicBezTo>
                    <a:pt x="2793" y="5315"/>
                    <a:pt x="2933" y="5296"/>
                    <a:pt x="3071" y="5256"/>
                  </a:cubicBezTo>
                  <a:cubicBezTo>
                    <a:pt x="4165" y="4952"/>
                    <a:pt x="4712" y="3554"/>
                    <a:pt x="4286" y="2095"/>
                  </a:cubicBezTo>
                  <a:cubicBezTo>
                    <a:pt x="3943" y="852"/>
                    <a:pt x="2977" y="0"/>
                    <a:pt x="2032" y="0"/>
                  </a:cubicBez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7" name="Google Shape;1227;p35"/>
            <p:cNvSpPr/>
            <p:nvPr/>
          </p:nvSpPr>
          <p:spPr>
            <a:xfrm rot="257941">
              <a:off x="2295037" y="1867245"/>
              <a:ext cx="220126" cy="123885"/>
            </a:xfrm>
            <a:custGeom>
              <a:avLst/>
              <a:gdLst/>
              <a:ahLst/>
              <a:cxnLst/>
              <a:rect l="l" t="t" r="r" b="b"/>
              <a:pathLst>
                <a:path w="7509" h="4226" extrusionOk="0">
                  <a:moveTo>
                    <a:pt x="335" y="0"/>
                  </a:moveTo>
                  <a:lnTo>
                    <a:pt x="0" y="2310"/>
                  </a:lnTo>
                  <a:lnTo>
                    <a:pt x="6627" y="4225"/>
                  </a:lnTo>
                  <a:cubicBezTo>
                    <a:pt x="6900" y="3799"/>
                    <a:pt x="7143" y="3313"/>
                    <a:pt x="7356" y="2827"/>
                  </a:cubicBezTo>
                  <a:cubicBezTo>
                    <a:pt x="7508" y="2432"/>
                    <a:pt x="7265" y="1976"/>
                    <a:pt x="6839" y="1854"/>
                  </a:cubicBezTo>
                  <a:lnTo>
                    <a:pt x="335"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8" name="Google Shape;1228;p35"/>
            <p:cNvSpPr/>
            <p:nvPr/>
          </p:nvSpPr>
          <p:spPr>
            <a:xfrm rot="257941">
              <a:off x="2099151" y="1847316"/>
              <a:ext cx="387632" cy="222852"/>
            </a:xfrm>
            <a:custGeom>
              <a:avLst/>
              <a:gdLst/>
              <a:ahLst/>
              <a:cxnLst/>
              <a:rect l="l" t="t" r="r" b="b"/>
              <a:pathLst>
                <a:path w="13223" h="7602" extrusionOk="0">
                  <a:moveTo>
                    <a:pt x="5624" y="1"/>
                  </a:moveTo>
                  <a:lnTo>
                    <a:pt x="4286" y="2189"/>
                  </a:lnTo>
                  <a:lnTo>
                    <a:pt x="0" y="852"/>
                  </a:lnTo>
                  <a:lnTo>
                    <a:pt x="0" y="852"/>
                  </a:lnTo>
                  <a:cubicBezTo>
                    <a:pt x="0" y="1460"/>
                    <a:pt x="61" y="2037"/>
                    <a:pt x="183" y="2615"/>
                  </a:cubicBezTo>
                  <a:cubicBezTo>
                    <a:pt x="183" y="2615"/>
                    <a:pt x="234" y="2612"/>
                    <a:pt x="328" y="2612"/>
                  </a:cubicBezTo>
                  <a:cubicBezTo>
                    <a:pt x="1228" y="2612"/>
                    <a:pt x="6068" y="2837"/>
                    <a:pt x="7417" y="7600"/>
                  </a:cubicBezTo>
                  <a:cubicBezTo>
                    <a:pt x="7475" y="7601"/>
                    <a:pt x="7533" y="7601"/>
                    <a:pt x="7590" y="7601"/>
                  </a:cubicBezTo>
                  <a:cubicBezTo>
                    <a:pt x="10642" y="7601"/>
                    <a:pt x="12327" y="6023"/>
                    <a:pt x="13223" y="4621"/>
                  </a:cubicBezTo>
                  <a:lnTo>
                    <a:pt x="6596" y="2706"/>
                  </a:lnTo>
                  <a:lnTo>
                    <a:pt x="6931" y="396"/>
                  </a:lnTo>
                  <a:lnTo>
                    <a:pt x="5624" y="1"/>
                  </a:ln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9" name="Google Shape;1229;p35"/>
            <p:cNvSpPr/>
            <p:nvPr/>
          </p:nvSpPr>
          <p:spPr>
            <a:xfrm rot="257941">
              <a:off x="2067857" y="1481925"/>
              <a:ext cx="121217" cy="159532"/>
            </a:xfrm>
            <a:custGeom>
              <a:avLst/>
              <a:gdLst/>
              <a:ahLst/>
              <a:cxnLst/>
              <a:rect l="l" t="t" r="r" b="b"/>
              <a:pathLst>
                <a:path w="4135" h="5442" extrusionOk="0">
                  <a:moveTo>
                    <a:pt x="2048" y="0"/>
                  </a:moveTo>
                  <a:cubicBezTo>
                    <a:pt x="2034" y="0"/>
                    <a:pt x="2020" y="0"/>
                    <a:pt x="2007" y="1"/>
                  </a:cubicBezTo>
                  <a:cubicBezTo>
                    <a:pt x="912" y="31"/>
                    <a:pt x="1" y="1277"/>
                    <a:pt x="61" y="2767"/>
                  </a:cubicBezTo>
                  <a:cubicBezTo>
                    <a:pt x="91" y="4238"/>
                    <a:pt x="1011" y="5442"/>
                    <a:pt x="2117" y="5442"/>
                  </a:cubicBezTo>
                  <a:cubicBezTo>
                    <a:pt x="2131" y="5442"/>
                    <a:pt x="2145" y="5442"/>
                    <a:pt x="2159" y="5441"/>
                  </a:cubicBezTo>
                  <a:cubicBezTo>
                    <a:pt x="3253" y="5411"/>
                    <a:pt x="4134" y="4165"/>
                    <a:pt x="4104" y="2675"/>
                  </a:cubicBezTo>
                  <a:cubicBezTo>
                    <a:pt x="4074" y="1204"/>
                    <a:pt x="3154" y="0"/>
                    <a:pt x="2048" y="0"/>
                  </a:cubicBez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0" name="Google Shape;1230;p35"/>
            <p:cNvSpPr/>
            <p:nvPr/>
          </p:nvSpPr>
          <p:spPr>
            <a:xfrm rot="257941">
              <a:off x="2106737" y="1803858"/>
              <a:ext cx="164867" cy="99583"/>
            </a:xfrm>
            <a:custGeom>
              <a:avLst/>
              <a:gdLst/>
              <a:ahLst/>
              <a:cxnLst/>
              <a:rect l="l" t="t" r="r" b="b"/>
              <a:pathLst>
                <a:path w="5624" h="3397" extrusionOk="0">
                  <a:moveTo>
                    <a:pt x="1100" y="1"/>
                  </a:moveTo>
                  <a:cubicBezTo>
                    <a:pt x="615" y="1"/>
                    <a:pt x="193" y="234"/>
                    <a:pt x="122" y="874"/>
                  </a:cubicBezTo>
                  <a:cubicBezTo>
                    <a:pt x="61" y="1269"/>
                    <a:pt x="31" y="1694"/>
                    <a:pt x="0" y="2089"/>
                  </a:cubicBezTo>
                  <a:lnTo>
                    <a:pt x="4286" y="3396"/>
                  </a:lnTo>
                  <a:lnTo>
                    <a:pt x="5624" y="1208"/>
                  </a:lnTo>
                  <a:lnTo>
                    <a:pt x="1520" y="53"/>
                  </a:lnTo>
                  <a:cubicBezTo>
                    <a:pt x="1379" y="19"/>
                    <a:pt x="1237" y="1"/>
                    <a:pt x="110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1" name="Google Shape;1231;p35"/>
            <p:cNvSpPr/>
            <p:nvPr/>
          </p:nvSpPr>
          <p:spPr>
            <a:xfrm rot="257941">
              <a:off x="1700601" y="1620125"/>
              <a:ext cx="380479" cy="321585"/>
            </a:xfrm>
            <a:custGeom>
              <a:avLst/>
              <a:gdLst/>
              <a:ahLst/>
              <a:cxnLst/>
              <a:rect l="l" t="t" r="r" b="b"/>
              <a:pathLst>
                <a:path w="12979" h="10970" extrusionOk="0">
                  <a:moveTo>
                    <a:pt x="5999" y="0"/>
                  </a:moveTo>
                  <a:cubicBezTo>
                    <a:pt x="5640" y="0"/>
                    <a:pt x="5271" y="36"/>
                    <a:pt x="4894" y="110"/>
                  </a:cubicBezTo>
                  <a:cubicBezTo>
                    <a:pt x="1915" y="688"/>
                    <a:pt x="0" y="3575"/>
                    <a:pt x="547" y="6554"/>
                  </a:cubicBezTo>
                  <a:cubicBezTo>
                    <a:pt x="1103" y="9370"/>
                    <a:pt x="3512" y="10969"/>
                    <a:pt x="5956" y="10969"/>
                  </a:cubicBezTo>
                  <a:cubicBezTo>
                    <a:pt x="7652" y="10969"/>
                    <a:pt x="9366" y="10199"/>
                    <a:pt x="10487" y="8530"/>
                  </a:cubicBezTo>
                  <a:cubicBezTo>
                    <a:pt x="12978" y="4806"/>
                    <a:pt x="10184" y="0"/>
                    <a:pt x="5999" y="0"/>
                  </a:cubicBezTo>
                  <a:close/>
                </a:path>
              </a:pathLst>
            </a:custGeom>
            <a:solidFill>
              <a:srgbClr val="EA99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2" name="Google Shape;1232;p35"/>
            <p:cNvSpPr/>
            <p:nvPr/>
          </p:nvSpPr>
          <p:spPr>
            <a:xfrm rot="257941">
              <a:off x="2336154" y="1652128"/>
              <a:ext cx="144376" cy="122859"/>
            </a:xfrm>
            <a:custGeom>
              <a:avLst/>
              <a:gdLst/>
              <a:ahLst/>
              <a:cxnLst/>
              <a:rect l="l" t="t" r="r" b="b"/>
              <a:pathLst>
                <a:path w="4925" h="4191" extrusionOk="0">
                  <a:moveTo>
                    <a:pt x="3648" y="1"/>
                  </a:moveTo>
                  <a:cubicBezTo>
                    <a:pt x="3131" y="1"/>
                    <a:pt x="2645" y="213"/>
                    <a:pt x="2280" y="578"/>
                  </a:cubicBezTo>
                  <a:cubicBezTo>
                    <a:pt x="1581" y="1125"/>
                    <a:pt x="912" y="1672"/>
                    <a:pt x="0" y="1824"/>
                  </a:cubicBezTo>
                  <a:cubicBezTo>
                    <a:pt x="79" y="1832"/>
                    <a:pt x="158" y="1836"/>
                    <a:pt x="237" y="1836"/>
                  </a:cubicBezTo>
                  <a:cubicBezTo>
                    <a:pt x="1069" y="1836"/>
                    <a:pt x="1887" y="1415"/>
                    <a:pt x="2554" y="943"/>
                  </a:cubicBezTo>
                  <a:cubicBezTo>
                    <a:pt x="2827" y="700"/>
                    <a:pt x="3222" y="578"/>
                    <a:pt x="3587" y="578"/>
                  </a:cubicBezTo>
                  <a:cubicBezTo>
                    <a:pt x="3921" y="639"/>
                    <a:pt x="4165" y="882"/>
                    <a:pt x="4256" y="1217"/>
                  </a:cubicBezTo>
                  <a:cubicBezTo>
                    <a:pt x="4317" y="1581"/>
                    <a:pt x="4256" y="1976"/>
                    <a:pt x="4043" y="2280"/>
                  </a:cubicBezTo>
                  <a:cubicBezTo>
                    <a:pt x="3861" y="2645"/>
                    <a:pt x="3618" y="2979"/>
                    <a:pt x="3283" y="3223"/>
                  </a:cubicBezTo>
                  <a:cubicBezTo>
                    <a:pt x="2614" y="3800"/>
                    <a:pt x="1763" y="4104"/>
                    <a:pt x="912" y="4104"/>
                  </a:cubicBezTo>
                  <a:cubicBezTo>
                    <a:pt x="1160" y="4162"/>
                    <a:pt x="1413" y="4191"/>
                    <a:pt x="1665" y="4191"/>
                  </a:cubicBezTo>
                  <a:cubicBezTo>
                    <a:pt x="2338" y="4191"/>
                    <a:pt x="3004" y="3986"/>
                    <a:pt x="3557" y="3587"/>
                  </a:cubicBezTo>
                  <a:cubicBezTo>
                    <a:pt x="3952" y="3314"/>
                    <a:pt x="4286" y="2949"/>
                    <a:pt x="4529" y="2554"/>
                  </a:cubicBezTo>
                  <a:cubicBezTo>
                    <a:pt x="4803" y="2098"/>
                    <a:pt x="4925" y="1581"/>
                    <a:pt x="4803" y="1065"/>
                  </a:cubicBezTo>
                  <a:cubicBezTo>
                    <a:pt x="4742" y="791"/>
                    <a:pt x="4590" y="548"/>
                    <a:pt x="4408" y="365"/>
                  </a:cubicBezTo>
                  <a:cubicBezTo>
                    <a:pt x="4195" y="153"/>
                    <a:pt x="3921" y="31"/>
                    <a:pt x="3648" y="1"/>
                  </a:cubicBezTo>
                  <a:close/>
                </a:path>
              </a:pathLst>
            </a:custGeom>
            <a:solidFill>
              <a:srgbClr val="18181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3" name="Google Shape;1233;p35"/>
            <p:cNvSpPr/>
            <p:nvPr/>
          </p:nvSpPr>
          <p:spPr>
            <a:xfrm rot="736448">
              <a:off x="2363854" y="2128954"/>
              <a:ext cx="729402" cy="578212"/>
            </a:xfrm>
            <a:custGeom>
              <a:avLst/>
              <a:gdLst/>
              <a:ahLst/>
              <a:cxnLst/>
              <a:rect l="l" t="t" r="r" b="b"/>
              <a:pathLst>
                <a:path w="43163" h="26606" extrusionOk="0">
                  <a:moveTo>
                    <a:pt x="34986" y="0"/>
                  </a:moveTo>
                  <a:lnTo>
                    <a:pt x="21491" y="608"/>
                  </a:lnTo>
                  <a:cubicBezTo>
                    <a:pt x="21552" y="1185"/>
                    <a:pt x="21552" y="1733"/>
                    <a:pt x="21552" y="2249"/>
                  </a:cubicBezTo>
                  <a:cubicBezTo>
                    <a:pt x="21552" y="10608"/>
                    <a:pt x="17175" y="14408"/>
                    <a:pt x="11278" y="14955"/>
                  </a:cubicBezTo>
                  <a:cubicBezTo>
                    <a:pt x="10852" y="15015"/>
                    <a:pt x="10427" y="15046"/>
                    <a:pt x="10001" y="15076"/>
                  </a:cubicBezTo>
                  <a:cubicBezTo>
                    <a:pt x="5963" y="15402"/>
                    <a:pt x="2591" y="15448"/>
                    <a:pt x="995" y="15448"/>
                  </a:cubicBezTo>
                  <a:cubicBezTo>
                    <a:pt x="356" y="15448"/>
                    <a:pt x="1" y="15441"/>
                    <a:pt x="1" y="15441"/>
                  </a:cubicBezTo>
                  <a:lnTo>
                    <a:pt x="1" y="15441"/>
                  </a:lnTo>
                  <a:cubicBezTo>
                    <a:pt x="1" y="15441"/>
                    <a:pt x="2667" y="26605"/>
                    <a:pt x="14724" y="26605"/>
                  </a:cubicBezTo>
                  <a:cubicBezTo>
                    <a:pt x="17232" y="26605"/>
                    <a:pt x="20146" y="26122"/>
                    <a:pt x="23527" y="24955"/>
                  </a:cubicBezTo>
                  <a:cubicBezTo>
                    <a:pt x="43163" y="18207"/>
                    <a:pt x="34986" y="0"/>
                    <a:pt x="34986"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4" name="Google Shape;1234;p35"/>
            <p:cNvSpPr/>
            <p:nvPr/>
          </p:nvSpPr>
          <p:spPr>
            <a:xfrm rot="736448">
              <a:off x="2363854" y="2128954"/>
              <a:ext cx="729402" cy="578212"/>
            </a:xfrm>
            <a:custGeom>
              <a:avLst/>
              <a:gdLst/>
              <a:ahLst/>
              <a:cxnLst/>
              <a:rect l="l" t="t" r="r" b="b"/>
              <a:pathLst>
                <a:path w="43163" h="26606" extrusionOk="0">
                  <a:moveTo>
                    <a:pt x="34986" y="0"/>
                  </a:moveTo>
                  <a:lnTo>
                    <a:pt x="21491" y="608"/>
                  </a:lnTo>
                  <a:cubicBezTo>
                    <a:pt x="21552" y="1185"/>
                    <a:pt x="21552" y="1733"/>
                    <a:pt x="21552" y="2249"/>
                  </a:cubicBezTo>
                  <a:lnTo>
                    <a:pt x="32768" y="1520"/>
                  </a:lnTo>
                  <a:lnTo>
                    <a:pt x="32768" y="1520"/>
                  </a:lnTo>
                  <a:cubicBezTo>
                    <a:pt x="32768" y="1520"/>
                    <a:pt x="35351" y="12401"/>
                    <a:pt x="29910" y="17508"/>
                  </a:cubicBezTo>
                  <a:cubicBezTo>
                    <a:pt x="27555" y="19718"/>
                    <a:pt x="24437" y="20528"/>
                    <a:pt x="21369" y="20528"/>
                  </a:cubicBezTo>
                  <a:cubicBezTo>
                    <a:pt x="17349" y="20528"/>
                    <a:pt x="13416" y="19138"/>
                    <a:pt x="11399" y="17690"/>
                  </a:cubicBezTo>
                  <a:cubicBezTo>
                    <a:pt x="9819" y="16566"/>
                    <a:pt x="9667" y="15684"/>
                    <a:pt x="10001" y="15076"/>
                  </a:cubicBezTo>
                  <a:lnTo>
                    <a:pt x="10001" y="15076"/>
                  </a:lnTo>
                  <a:cubicBezTo>
                    <a:pt x="5963" y="15402"/>
                    <a:pt x="2591" y="15448"/>
                    <a:pt x="995" y="15448"/>
                  </a:cubicBezTo>
                  <a:cubicBezTo>
                    <a:pt x="356" y="15448"/>
                    <a:pt x="1" y="15441"/>
                    <a:pt x="1" y="15441"/>
                  </a:cubicBezTo>
                  <a:lnTo>
                    <a:pt x="1" y="15441"/>
                  </a:lnTo>
                  <a:cubicBezTo>
                    <a:pt x="1" y="15441"/>
                    <a:pt x="2667" y="26605"/>
                    <a:pt x="14724" y="26605"/>
                  </a:cubicBezTo>
                  <a:cubicBezTo>
                    <a:pt x="17232" y="26605"/>
                    <a:pt x="20146" y="26122"/>
                    <a:pt x="23527" y="24955"/>
                  </a:cubicBezTo>
                  <a:cubicBezTo>
                    <a:pt x="43163" y="18207"/>
                    <a:pt x="34986" y="0"/>
                    <a:pt x="34986"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5" name="Google Shape;1235;p35"/>
            <p:cNvSpPr/>
            <p:nvPr/>
          </p:nvSpPr>
          <p:spPr>
            <a:xfrm rot="1381915">
              <a:off x="2901904" y="1752129"/>
              <a:ext cx="305426" cy="432706"/>
            </a:xfrm>
            <a:custGeom>
              <a:avLst/>
              <a:gdLst/>
              <a:ahLst/>
              <a:cxnLst/>
              <a:rect l="l" t="t" r="r" b="b"/>
              <a:pathLst>
                <a:path w="16110" h="19532" extrusionOk="0">
                  <a:moveTo>
                    <a:pt x="7734" y="1"/>
                  </a:moveTo>
                  <a:cubicBezTo>
                    <a:pt x="5704" y="1"/>
                    <a:pt x="6506" y="7122"/>
                    <a:pt x="6566" y="7542"/>
                  </a:cubicBezTo>
                  <a:cubicBezTo>
                    <a:pt x="6505" y="7147"/>
                    <a:pt x="5593" y="1220"/>
                    <a:pt x="3252" y="1129"/>
                  </a:cubicBezTo>
                  <a:lnTo>
                    <a:pt x="2979" y="1129"/>
                  </a:lnTo>
                  <a:cubicBezTo>
                    <a:pt x="335" y="1463"/>
                    <a:pt x="3496" y="10977"/>
                    <a:pt x="3496" y="10977"/>
                  </a:cubicBezTo>
                  <a:cubicBezTo>
                    <a:pt x="3496" y="10977"/>
                    <a:pt x="2544" y="10679"/>
                    <a:pt x="1634" y="10679"/>
                  </a:cubicBezTo>
                  <a:cubicBezTo>
                    <a:pt x="800" y="10679"/>
                    <a:pt x="0" y="10929"/>
                    <a:pt x="0" y="11889"/>
                  </a:cubicBezTo>
                  <a:cubicBezTo>
                    <a:pt x="0" y="13895"/>
                    <a:pt x="3739" y="15445"/>
                    <a:pt x="6809" y="16114"/>
                  </a:cubicBezTo>
                  <a:cubicBezTo>
                    <a:pt x="6809" y="16114"/>
                    <a:pt x="7721" y="18667"/>
                    <a:pt x="8085" y="19366"/>
                  </a:cubicBezTo>
                  <a:cubicBezTo>
                    <a:pt x="8085" y="19366"/>
                    <a:pt x="8775" y="19532"/>
                    <a:pt x="9772" y="19532"/>
                  </a:cubicBezTo>
                  <a:cubicBezTo>
                    <a:pt x="11191" y="19532"/>
                    <a:pt x="13232" y="19197"/>
                    <a:pt x="14803" y="17573"/>
                  </a:cubicBezTo>
                  <a:cubicBezTo>
                    <a:pt x="14803" y="17573"/>
                    <a:pt x="14651" y="17117"/>
                    <a:pt x="14529" y="16631"/>
                  </a:cubicBezTo>
                  <a:cubicBezTo>
                    <a:pt x="14408" y="16327"/>
                    <a:pt x="14317" y="16023"/>
                    <a:pt x="14256" y="15688"/>
                  </a:cubicBezTo>
                  <a:cubicBezTo>
                    <a:pt x="14256" y="15506"/>
                    <a:pt x="15715" y="14290"/>
                    <a:pt x="15593" y="12314"/>
                  </a:cubicBezTo>
                  <a:cubicBezTo>
                    <a:pt x="15563" y="11251"/>
                    <a:pt x="15228" y="10217"/>
                    <a:pt x="14620" y="9336"/>
                  </a:cubicBezTo>
                  <a:cubicBezTo>
                    <a:pt x="14620" y="9336"/>
                    <a:pt x="16110" y="3773"/>
                    <a:pt x="14529" y="3105"/>
                  </a:cubicBezTo>
                  <a:cubicBezTo>
                    <a:pt x="14428" y="3061"/>
                    <a:pt x="14332" y="3041"/>
                    <a:pt x="14240" y="3041"/>
                  </a:cubicBezTo>
                  <a:cubicBezTo>
                    <a:pt x="13034" y="3041"/>
                    <a:pt x="12606" y="6510"/>
                    <a:pt x="12493" y="7329"/>
                  </a:cubicBezTo>
                  <a:cubicBezTo>
                    <a:pt x="12613" y="6280"/>
                    <a:pt x="13029" y="822"/>
                    <a:pt x="11434" y="822"/>
                  </a:cubicBezTo>
                  <a:cubicBezTo>
                    <a:pt x="11413" y="822"/>
                    <a:pt x="11391" y="823"/>
                    <a:pt x="11368" y="825"/>
                  </a:cubicBezTo>
                  <a:cubicBezTo>
                    <a:pt x="10122" y="946"/>
                    <a:pt x="9970" y="3925"/>
                    <a:pt x="10000" y="5779"/>
                  </a:cubicBezTo>
                  <a:cubicBezTo>
                    <a:pt x="9848" y="3712"/>
                    <a:pt x="9362" y="126"/>
                    <a:pt x="7812" y="4"/>
                  </a:cubicBezTo>
                  <a:cubicBezTo>
                    <a:pt x="7786" y="2"/>
                    <a:pt x="7760" y="1"/>
                    <a:pt x="7734"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6" name="Google Shape;1236;p35"/>
            <p:cNvSpPr/>
            <p:nvPr/>
          </p:nvSpPr>
          <p:spPr>
            <a:xfrm rot="736448">
              <a:off x="2842123" y="2072113"/>
              <a:ext cx="308724" cy="171860"/>
            </a:xfrm>
            <a:custGeom>
              <a:avLst/>
              <a:gdLst/>
              <a:ahLst/>
              <a:cxnLst/>
              <a:rect l="l" t="t" r="r" b="b"/>
              <a:pathLst>
                <a:path w="18269" h="7908" extrusionOk="0">
                  <a:moveTo>
                    <a:pt x="16988" y="0"/>
                  </a:moveTo>
                  <a:cubicBezTo>
                    <a:pt x="16969" y="0"/>
                    <a:pt x="16950" y="1"/>
                    <a:pt x="16931" y="2"/>
                  </a:cubicBezTo>
                  <a:lnTo>
                    <a:pt x="2736" y="1127"/>
                  </a:lnTo>
                  <a:lnTo>
                    <a:pt x="852" y="1279"/>
                  </a:lnTo>
                  <a:cubicBezTo>
                    <a:pt x="365" y="1309"/>
                    <a:pt x="0" y="1765"/>
                    <a:pt x="92" y="2252"/>
                  </a:cubicBezTo>
                  <a:lnTo>
                    <a:pt x="943" y="7236"/>
                  </a:lnTo>
                  <a:cubicBezTo>
                    <a:pt x="1030" y="7613"/>
                    <a:pt x="1366" y="7907"/>
                    <a:pt x="1766" y="7907"/>
                  </a:cubicBezTo>
                  <a:cubicBezTo>
                    <a:pt x="1785" y="7907"/>
                    <a:pt x="1805" y="7907"/>
                    <a:pt x="1824" y="7905"/>
                  </a:cubicBezTo>
                  <a:lnTo>
                    <a:pt x="17478" y="6689"/>
                  </a:lnTo>
                  <a:cubicBezTo>
                    <a:pt x="17934" y="6628"/>
                    <a:pt x="18268" y="6233"/>
                    <a:pt x="18238" y="5777"/>
                  </a:cubicBezTo>
                  <a:lnTo>
                    <a:pt x="18177" y="4987"/>
                  </a:lnTo>
                  <a:lnTo>
                    <a:pt x="17843" y="762"/>
                  </a:lnTo>
                  <a:cubicBezTo>
                    <a:pt x="17785" y="325"/>
                    <a:pt x="17420" y="0"/>
                    <a:pt x="16988"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7" name="Google Shape;1237;p35"/>
            <p:cNvSpPr/>
            <p:nvPr/>
          </p:nvSpPr>
          <p:spPr>
            <a:xfrm rot="736448">
              <a:off x="2835617" y="2094710"/>
              <a:ext cx="308724" cy="147389"/>
            </a:xfrm>
            <a:custGeom>
              <a:avLst/>
              <a:gdLst/>
              <a:ahLst/>
              <a:cxnLst/>
              <a:rect l="l" t="t" r="r" b="b"/>
              <a:pathLst>
                <a:path w="18269" h="6782" extrusionOk="0">
                  <a:moveTo>
                    <a:pt x="2736" y="1"/>
                  </a:moveTo>
                  <a:lnTo>
                    <a:pt x="852" y="153"/>
                  </a:lnTo>
                  <a:cubicBezTo>
                    <a:pt x="365" y="183"/>
                    <a:pt x="0" y="639"/>
                    <a:pt x="92" y="1126"/>
                  </a:cubicBezTo>
                  <a:lnTo>
                    <a:pt x="943" y="6110"/>
                  </a:lnTo>
                  <a:cubicBezTo>
                    <a:pt x="1030" y="6487"/>
                    <a:pt x="1366" y="6781"/>
                    <a:pt x="1766" y="6781"/>
                  </a:cubicBezTo>
                  <a:cubicBezTo>
                    <a:pt x="1785" y="6781"/>
                    <a:pt x="1805" y="6781"/>
                    <a:pt x="1824" y="6779"/>
                  </a:cubicBezTo>
                  <a:lnTo>
                    <a:pt x="17478" y="5563"/>
                  </a:lnTo>
                  <a:cubicBezTo>
                    <a:pt x="17934" y="5502"/>
                    <a:pt x="18268" y="5107"/>
                    <a:pt x="18238" y="4651"/>
                  </a:cubicBezTo>
                  <a:lnTo>
                    <a:pt x="18177" y="3861"/>
                  </a:lnTo>
                  <a:cubicBezTo>
                    <a:pt x="14079" y="4413"/>
                    <a:pt x="6417" y="5101"/>
                    <a:pt x="4157" y="5101"/>
                  </a:cubicBezTo>
                  <a:cubicBezTo>
                    <a:pt x="3802" y="5101"/>
                    <a:pt x="3580" y="5084"/>
                    <a:pt x="3526" y="5047"/>
                  </a:cubicBezTo>
                  <a:cubicBezTo>
                    <a:pt x="2979" y="4712"/>
                    <a:pt x="2979" y="3436"/>
                    <a:pt x="2706" y="1581"/>
                  </a:cubicBezTo>
                  <a:cubicBezTo>
                    <a:pt x="2614" y="1065"/>
                    <a:pt x="2645" y="518"/>
                    <a:pt x="2736" y="1"/>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8" name="Google Shape;1238;p35"/>
            <p:cNvSpPr/>
            <p:nvPr/>
          </p:nvSpPr>
          <p:spPr>
            <a:xfrm rot="1232408">
              <a:off x="1324905" y="3289938"/>
              <a:ext cx="304314" cy="432417"/>
            </a:xfrm>
            <a:custGeom>
              <a:avLst/>
              <a:gdLst/>
              <a:ahLst/>
              <a:cxnLst/>
              <a:rect l="l" t="t" r="r" b="b"/>
              <a:pathLst>
                <a:path w="16050" h="19520" extrusionOk="0">
                  <a:moveTo>
                    <a:pt x="6263" y="0"/>
                  </a:moveTo>
                  <a:cubicBezTo>
                    <a:pt x="4837" y="0"/>
                    <a:pt x="2759" y="334"/>
                    <a:pt x="1186" y="1979"/>
                  </a:cubicBezTo>
                  <a:cubicBezTo>
                    <a:pt x="1186" y="1979"/>
                    <a:pt x="1733" y="3681"/>
                    <a:pt x="1733" y="3894"/>
                  </a:cubicBezTo>
                  <a:cubicBezTo>
                    <a:pt x="1764" y="4076"/>
                    <a:pt x="305" y="5292"/>
                    <a:pt x="426" y="7237"/>
                  </a:cubicBezTo>
                  <a:cubicBezTo>
                    <a:pt x="457" y="8331"/>
                    <a:pt x="821" y="9365"/>
                    <a:pt x="1429" y="10246"/>
                  </a:cubicBezTo>
                  <a:cubicBezTo>
                    <a:pt x="1429" y="10246"/>
                    <a:pt x="1" y="15809"/>
                    <a:pt x="1612" y="16477"/>
                  </a:cubicBezTo>
                  <a:cubicBezTo>
                    <a:pt x="1708" y="16517"/>
                    <a:pt x="1800" y="16536"/>
                    <a:pt x="1888" y="16536"/>
                  </a:cubicBezTo>
                  <a:cubicBezTo>
                    <a:pt x="3075" y="16536"/>
                    <a:pt x="3502" y="13130"/>
                    <a:pt x="3587" y="12252"/>
                  </a:cubicBezTo>
                  <a:lnTo>
                    <a:pt x="3587" y="12252"/>
                  </a:lnTo>
                  <a:cubicBezTo>
                    <a:pt x="3498" y="13389"/>
                    <a:pt x="3143" y="18731"/>
                    <a:pt x="4694" y="18731"/>
                  </a:cubicBezTo>
                  <a:cubicBezTo>
                    <a:pt x="4720" y="18731"/>
                    <a:pt x="4746" y="18730"/>
                    <a:pt x="4773" y="18727"/>
                  </a:cubicBezTo>
                  <a:cubicBezTo>
                    <a:pt x="4925" y="18696"/>
                    <a:pt x="5046" y="18666"/>
                    <a:pt x="5168" y="18575"/>
                  </a:cubicBezTo>
                  <a:cubicBezTo>
                    <a:pt x="6080" y="17936"/>
                    <a:pt x="6171" y="15414"/>
                    <a:pt x="6110" y="13742"/>
                  </a:cubicBezTo>
                  <a:lnTo>
                    <a:pt x="6110" y="13742"/>
                  </a:lnTo>
                  <a:cubicBezTo>
                    <a:pt x="6293" y="15839"/>
                    <a:pt x="6779" y="19395"/>
                    <a:pt x="8360" y="19517"/>
                  </a:cubicBezTo>
                  <a:cubicBezTo>
                    <a:pt x="8382" y="19519"/>
                    <a:pt x="8405" y="19519"/>
                    <a:pt x="8427" y="19519"/>
                  </a:cubicBezTo>
                  <a:cubicBezTo>
                    <a:pt x="10409" y="19519"/>
                    <a:pt x="9635" y="12851"/>
                    <a:pt x="9545" y="12040"/>
                  </a:cubicBezTo>
                  <a:lnTo>
                    <a:pt x="9545" y="12040"/>
                  </a:lnTo>
                  <a:cubicBezTo>
                    <a:pt x="9663" y="12775"/>
                    <a:pt x="10663" y="18350"/>
                    <a:pt x="12931" y="18350"/>
                  </a:cubicBezTo>
                  <a:cubicBezTo>
                    <a:pt x="13007" y="18350"/>
                    <a:pt x="13084" y="18344"/>
                    <a:pt x="13162" y="18332"/>
                  </a:cubicBezTo>
                  <a:cubicBezTo>
                    <a:pt x="15806" y="17936"/>
                    <a:pt x="12554" y="8484"/>
                    <a:pt x="12554" y="8483"/>
                  </a:cubicBezTo>
                  <a:lnTo>
                    <a:pt x="12554" y="8483"/>
                  </a:lnTo>
                  <a:cubicBezTo>
                    <a:pt x="12554" y="8483"/>
                    <a:pt x="13492" y="8777"/>
                    <a:pt x="14396" y="8777"/>
                  </a:cubicBezTo>
                  <a:cubicBezTo>
                    <a:pt x="15237" y="8777"/>
                    <a:pt x="16050" y="8523"/>
                    <a:pt x="16050" y="7541"/>
                  </a:cubicBezTo>
                  <a:cubicBezTo>
                    <a:pt x="16019" y="5535"/>
                    <a:pt x="12281" y="4046"/>
                    <a:pt x="9211" y="3377"/>
                  </a:cubicBezTo>
                  <a:cubicBezTo>
                    <a:pt x="9211" y="3377"/>
                    <a:pt x="8998" y="2830"/>
                    <a:pt x="8755" y="2191"/>
                  </a:cubicBezTo>
                  <a:cubicBezTo>
                    <a:pt x="8511" y="1492"/>
                    <a:pt x="8208" y="793"/>
                    <a:pt x="7904" y="155"/>
                  </a:cubicBezTo>
                  <a:cubicBezTo>
                    <a:pt x="7904" y="155"/>
                    <a:pt x="7235" y="0"/>
                    <a:pt x="6263"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9" name="Google Shape;1239;p35"/>
            <p:cNvSpPr/>
            <p:nvPr/>
          </p:nvSpPr>
          <p:spPr>
            <a:xfrm rot="736448">
              <a:off x="1579461" y="2271016"/>
              <a:ext cx="307693" cy="1124977"/>
            </a:xfrm>
            <a:custGeom>
              <a:avLst/>
              <a:gdLst/>
              <a:ahLst/>
              <a:cxnLst/>
              <a:rect l="l" t="t" r="r" b="b"/>
              <a:pathLst>
                <a:path w="18208" h="51765" extrusionOk="0">
                  <a:moveTo>
                    <a:pt x="12220" y="0"/>
                  </a:moveTo>
                  <a:lnTo>
                    <a:pt x="12220" y="0"/>
                  </a:lnTo>
                  <a:cubicBezTo>
                    <a:pt x="12220" y="1"/>
                    <a:pt x="4986" y="3283"/>
                    <a:pt x="2493" y="16262"/>
                  </a:cubicBezTo>
                  <a:cubicBezTo>
                    <a:pt x="1" y="29211"/>
                    <a:pt x="123" y="38633"/>
                    <a:pt x="4317" y="51764"/>
                  </a:cubicBezTo>
                  <a:lnTo>
                    <a:pt x="17722" y="48208"/>
                  </a:lnTo>
                  <a:cubicBezTo>
                    <a:pt x="17722" y="48208"/>
                    <a:pt x="17326" y="46931"/>
                    <a:pt x="16901" y="44956"/>
                  </a:cubicBezTo>
                  <a:cubicBezTo>
                    <a:pt x="16141" y="41399"/>
                    <a:pt x="15260" y="35594"/>
                    <a:pt x="16323" y="30670"/>
                  </a:cubicBezTo>
                  <a:cubicBezTo>
                    <a:pt x="16627" y="28967"/>
                    <a:pt x="17266" y="27326"/>
                    <a:pt x="18208" y="25867"/>
                  </a:cubicBezTo>
                  <a:cubicBezTo>
                    <a:pt x="18208" y="25867"/>
                    <a:pt x="8421" y="12493"/>
                    <a:pt x="1222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0" name="Google Shape;1240;p35"/>
            <p:cNvSpPr/>
            <p:nvPr/>
          </p:nvSpPr>
          <p:spPr>
            <a:xfrm rot="736448">
              <a:off x="1579461" y="2271016"/>
              <a:ext cx="307693" cy="1124977"/>
            </a:xfrm>
            <a:custGeom>
              <a:avLst/>
              <a:gdLst/>
              <a:ahLst/>
              <a:cxnLst/>
              <a:rect l="l" t="t" r="r" b="b"/>
              <a:pathLst>
                <a:path w="18208" h="51765" extrusionOk="0">
                  <a:moveTo>
                    <a:pt x="12220" y="0"/>
                  </a:moveTo>
                  <a:lnTo>
                    <a:pt x="12220" y="0"/>
                  </a:lnTo>
                  <a:cubicBezTo>
                    <a:pt x="12220" y="1"/>
                    <a:pt x="4986" y="3283"/>
                    <a:pt x="2493" y="16262"/>
                  </a:cubicBezTo>
                  <a:cubicBezTo>
                    <a:pt x="1" y="29211"/>
                    <a:pt x="123" y="38633"/>
                    <a:pt x="4317" y="51764"/>
                  </a:cubicBezTo>
                  <a:lnTo>
                    <a:pt x="17722" y="48208"/>
                  </a:lnTo>
                  <a:cubicBezTo>
                    <a:pt x="17722" y="48208"/>
                    <a:pt x="17326" y="46931"/>
                    <a:pt x="16901" y="44956"/>
                  </a:cubicBezTo>
                  <a:cubicBezTo>
                    <a:pt x="14550" y="45681"/>
                    <a:pt x="11213" y="46279"/>
                    <a:pt x="9120" y="46279"/>
                  </a:cubicBezTo>
                  <a:cubicBezTo>
                    <a:pt x="8318" y="46279"/>
                    <a:pt x="7699" y="46191"/>
                    <a:pt x="7387" y="45989"/>
                  </a:cubicBezTo>
                  <a:cubicBezTo>
                    <a:pt x="5898" y="45016"/>
                    <a:pt x="3314" y="25746"/>
                    <a:pt x="4834" y="21581"/>
                  </a:cubicBezTo>
                  <a:cubicBezTo>
                    <a:pt x="5611" y="19409"/>
                    <a:pt x="6346" y="17957"/>
                    <a:pt x="7226" y="17957"/>
                  </a:cubicBezTo>
                  <a:cubicBezTo>
                    <a:pt x="8033" y="17957"/>
                    <a:pt x="8961" y="19179"/>
                    <a:pt x="10153" y="22189"/>
                  </a:cubicBezTo>
                  <a:cubicBezTo>
                    <a:pt x="11430" y="25502"/>
                    <a:pt x="13557" y="28420"/>
                    <a:pt x="16323" y="30670"/>
                  </a:cubicBezTo>
                  <a:cubicBezTo>
                    <a:pt x="16627" y="28967"/>
                    <a:pt x="17266" y="27326"/>
                    <a:pt x="18208" y="25867"/>
                  </a:cubicBezTo>
                  <a:cubicBezTo>
                    <a:pt x="18208" y="25867"/>
                    <a:pt x="8421" y="12493"/>
                    <a:pt x="12220"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1" name="Google Shape;1241;p35"/>
            <p:cNvSpPr/>
            <p:nvPr/>
          </p:nvSpPr>
          <p:spPr>
            <a:xfrm rot="736448">
              <a:off x="1323988" y="3182557"/>
              <a:ext cx="317967" cy="233949"/>
            </a:xfrm>
            <a:custGeom>
              <a:avLst/>
              <a:gdLst/>
              <a:ahLst/>
              <a:cxnLst/>
              <a:rect l="l" t="t" r="r" b="b"/>
              <a:pathLst>
                <a:path w="18816" h="10765" extrusionOk="0">
                  <a:moveTo>
                    <a:pt x="16497" y="0"/>
                  </a:moveTo>
                  <a:cubicBezTo>
                    <a:pt x="16420" y="0"/>
                    <a:pt x="16341" y="10"/>
                    <a:pt x="16262" y="31"/>
                  </a:cubicBezTo>
                  <a:lnTo>
                    <a:pt x="2584" y="3892"/>
                  </a:lnTo>
                  <a:lnTo>
                    <a:pt x="730" y="4439"/>
                  </a:lnTo>
                  <a:cubicBezTo>
                    <a:pt x="274" y="4560"/>
                    <a:pt x="0" y="5077"/>
                    <a:pt x="183" y="5533"/>
                  </a:cubicBezTo>
                  <a:lnTo>
                    <a:pt x="2006" y="10244"/>
                  </a:lnTo>
                  <a:cubicBezTo>
                    <a:pt x="2129" y="10564"/>
                    <a:pt x="2452" y="10765"/>
                    <a:pt x="2780" y="10765"/>
                  </a:cubicBezTo>
                  <a:cubicBezTo>
                    <a:pt x="2857" y="10765"/>
                    <a:pt x="2934" y="10754"/>
                    <a:pt x="3009" y="10731"/>
                  </a:cubicBezTo>
                  <a:lnTo>
                    <a:pt x="18116" y="6475"/>
                  </a:lnTo>
                  <a:cubicBezTo>
                    <a:pt x="18542" y="6354"/>
                    <a:pt x="18815" y="5898"/>
                    <a:pt x="18694" y="5442"/>
                  </a:cubicBezTo>
                  <a:lnTo>
                    <a:pt x="18542" y="4986"/>
                  </a:lnTo>
                  <a:lnTo>
                    <a:pt x="17295" y="609"/>
                  </a:lnTo>
                  <a:cubicBezTo>
                    <a:pt x="17195" y="232"/>
                    <a:pt x="16866" y="0"/>
                    <a:pt x="16497"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2" name="Google Shape;1242;p35"/>
            <p:cNvSpPr/>
            <p:nvPr/>
          </p:nvSpPr>
          <p:spPr>
            <a:xfrm rot="736448">
              <a:off x="1301507" y="3260646"/>
              <a:ext cx="317967" cy="149388"/>
            </a:xfrm>
            <a:custGeom>
              <a:avLst/>
              <a:gdLst/>
              <a:ahLst/>
              <a:cxnLst/>
              <a:rect l="l" t="t" r="r" b="b"/>
              <a:pathLst>
                <a:path w="18816" h="6874" extrusionOk="0">
                  <a:moveTo>
                    <a:pt x="2584" y="1"/>
                  </a:moveTo>
                  <a:lnTo>
                    <a:pt x="730" y="548"/>
                  </a:lnTo>
                  <a:cubicBezTo>
                    <a:pt x="274" y="669"/>
                    <a:pt x="0" y="1186"/>
                    <a:pt x="183" y="1642"/>
                  </a:cubicBezTo>
                  <a:lnTo>
                    <a:pt x="2006" y="6353"/>
                  </a:lnTo>
                  <a:cubicBezTo>
                    <a:pt x="2129" y="6673"/>
                    <a:pt x="2452" y="6874"/>
                    <a:pt x="2780" y="6874"/>
                  </a:cubicBezTo>
                  <a:cubicBezTo>
                    <a:pt x="2857" y="6874"/>
                    <a:pt x="2934" y="6863"/>
                    <a:pt x="3009" y="6840"/>
                  </a:cubicBezTo>
                  <a:lnTo>
                    <a:pt x="18116" y="2584"/>
                  </a:lnTo>
                  <a:cubicBezTo>
                    <a:pt x="18542" y="2463"/>
                    <a:pt x="18815" y="1976"/>
                    <a:pt x="18694" y="1551"/>
                  </a:cubicBezTo>
                  <a:lnTo>
                    <a:pt x="18542" y="1095"/>
                  </a:lnTo>
                  <a:cubicBezTo>
                    <a:pt x="14557" y="2242"/>
                    <a:pt x="5679" y="4740"/>
                    <a:pt x="4350" y="4740"/>
                  </a:cubicBezTo>
                  <a:cubicBezTo>
                    <a:pt x="4270" y="4740"/>
                    <a:pt x="4217" y="4731"/>
                    <a:pt x="4195" y="4712"/>
                  </a:cubicBezTo>
                  <a:cubicBezTo>
                    <a:pt x="3861" y="4438"/>
                    <a:pt x="3161" y="2007"/>
                    <a:pt x="2584" y="1"/>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3" name="Google Shape;1243;p35"/>
            <p:cNvSpPr/>
            <p:nvPr/>
          </p:nvSpPr>
          <p:spPr>
            <a:xfrm rot="736448">
              <a:off x="1704324" y="2325743"/>
              <a:ext cx="1284392" cy="1115132"/>
            </a:xfrm>
            <a:custGeom>
              <a:avLst/>
              <a:gdLst/>
              <a:ahLst/>
              <a:cxnLst/>
              <a:rect l="l" t="t" r="r" b="b"/>
              <a:pathLst>
                <a:path w="76005" h="51312" extrusionOk="0">
                  <a:moveTo>
                    <a:pt x="16204" y="0"/>
                  </a:moveTo>
                  <a:cubicBezTo>
                    <a:pt x="10880" y="0"/>
                    <a:pt x="7030" y="1063"/>
                    <a:pt x="4621" y="3770"/>
                  </a:cubicBezTo>
                  <a:cubicBezTo>
                    <a:pt x="2432" y="6232"/>
                    <a:pt x="1" y="21795"/>
                    <a:pt x="14044" y="36355"/>
                  </a:cubicBezTo>
                  <a:cubicBezTo>
                    <a:pt x="25894" y="48608"/>
                    <a:pt x="44254" y="51312"/>
                    <a:pt x="55052" y="51312"/>
                  </a:cubicBezTo>
                  <a:cubicBezTo>
                    <a:pt x="56468" y="51312"/>
                    <a:pt x="57753" y="51265"/>
                    <a:pt x="58877" y="51188"/>
                  </a:cubicBezTo>
                  <a:cubicBezTo>
                    <a:pt x="59364" y="51157"/>
                    <a:pt x="59820" y="51127"/>
                    <a:pt x="60245" y="51096"/>
                  </a:cubicBezTo>
                  <a:cubicBezTo>
                    <a:pt x="60245" y="51096"/>
                    <a:pt x="69637" y="43649"/>
                    <a:pt x="72829" y="31218"/>
                  </a:cubicBezTo>
                  <a:cubicBezTo>
                    <a:pt x="76005" y="18964"/>
                    <a:pt x="70853" y="6711"/>
                    <a:pt x="67124" y="6711"/>
                  </a:cubicBezTo>
                  <a:cubicBezTo>
                    <a:pt x="67070" y="6711"/>
                    <a:pt x="67016" y="6714"/>
                    <a:pt x="66963" y="6719"/>
                  </a:cubicBezTo>
                  <a:cubicBezTo>
                    <a:pt x="66750" y="6749"/>
                    <a:pt x="66507" y="6780"/>
                    <a:pt x="66263" y="6840"/>
                  </a:cubicBezTo>
                  <a:cubicBezTo>
                    <a:pt x="65868" y="6932"/>
                    <a:pt x="65443" y="7053"/>
                    <a:pt x="65078" y="7205"/>
                  </a:cubicBezTo>
                  <a:cubicBezTo>
                    <a:pt x="62792" y="8172"/>
                    <a:pt x="60364" y="10101"/>
                    <a:pt x="47818" y="10101"/>
                  </a:cubicBezTo>
                  <a:cubicBezTo>
                    <a:pt x="47354" y="10101"/>
                    <a:pt x="46877" y="10098"/>
                    <a:pt x="46385" y="10093"/>
                  </a:cubicBezTo>
                  <a:cubicBezTo>
                    <a:pt x="31400" y="9941"/>
                    <a:pt x="28178" y="4470"/>
                    <a:pt x="24165" y="1704"/>
                  </a:cubicBezTo>
                  <a:cubicBezTo>
                    <a:pt x="22950" y="792"/>
                    <a:pt x="21521" y="275"/>
                    <a:pt x="20001" y="153"/>
                  </a:cubicBezTo>
                  <a:cubicBezTo>
                    <a:pt x="18661" y="53"/>
                    <a:pt x="17395" y="0"/>
                    <a:pt x="16204"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4" name="Google Shape;1244;p35"/>
            <p:cNvSpPr/>
            <p:nvPr/>
          </p:nvSpPr>
          <p:spPr>
            <a:xfrm rot="736448">
              <a:off x="1704324" y="2325743"/>
              <a:ext cx="1284392" cy="1115132"/>
            </a:xfrm>
            <a:custGeom>
              <a:avLst/>
              <a:gdLst/>
              <a:ahLst/>
              <a:cxnLst/>
              <a:rect l="l" t="t" r="r" b="b"/>
              <a:pathLst>
                <a:path w="76005" h="51312" extrusionOk="0">
                  <a:moveTo>
                    <a:pt x="16204" y="0"/>
                  </a:moveTo>
                  <a:cubicBezTo>
                    <a:pt x="10880" y="0"/>
                    <a:pt x="7030" y="1063"/>
                    <a:pt x="4621" y="3770"/>
                  </a:cubicBezTo>
                  <a:cubicBezTo>
                    <a:pt x="2432" y="6232"/>
                    <a:pt x="1" y="21795"/>
                    <a:pt x="14044" y="36355"/>
                  </a:cubicBezTo>
                  <a:cubicBezTo>
                    <a:pt x="25894" y="48608"/>
                    <a:pt x="44254" y="51312"/>
                    <a:pt x="55052" y="51312"/>
                  </a:cubicBezTo>
                  <a:cubicBezTo>
                    <a:pt x="56468" y="51312"/>
                    <a:pt x="57753" y="51265"/>
                    <a:pt x="58877" y="51188"/>
                  </a:cubicBezTo>
                  <a:cubicBezTo>
                    <a:pt x="59364" y="51157"/>
                    <a:pt x="59820" y="51127"/>
                    <a:pt x="60245" y="51096"/>
                  </a:cubicBezTo>
                  <a:cubicBezTo>
                    <a:pt x="60245" y="51096"/>
                    <a:pt x="69637" y="43649"/>
                    <a:pt x="72829" y="31218"/>
                  </a:cubicBezTo>
                  <a:cubicBezTo>
                    <a:pt x="76005" y="18964"/>
                    <a:pt x="70853" y="6711"/>
                    <a:pt x="67154" y="6711"/>
                  </a:cubicBezTo>
                  <a:cubicBezTo>
                    <a:pt x="67100" y="6711"/>
                    <a:pt x="67046" y="6714"/>
                    <a:pt x="66993" y="6719"/>
                  </a:cubicBezTo>
                  <a:cubicBezTo>
                    <a:pt x="66750" y="6749"/>
                    <a:pt x="66507" y="6780"/>
                    <a:pt x="66294" y="6840"/>
                  </a:cubicBezTo>
                  <a:cubicBezTo>
                    <a:pt x="65868" y="6932"/>
                    <a:pt x="65473" y="7053"/>
                    <a:pt x="65078" y="7205"/>
                  </a:cubicBezTo>
                  <a:cubicBezTo>
                    <a:pt x="64713" y="9546"/>
                    <a:pt x="65777" y="13102"/>
                    <a:pt x="66719" y="15503"/>
                  </a:cubicBezTo>
                  <a:cubicBezTo>
                    <a:pt x="68330" y="19485"/>
                    <a:pt x="68938" y="26932"/>
                    <a:pt x="66111" y="31917"/>
                  </a:cubicBezTo>
                  <a:cubicBezTo>
                    <a:pt x="63347" y="36739"/>
                    <a:pt x="60526" y="44009"/>
                    <a:pt x="49501" y="44009"/>
                  </a:cubicBezTo>
                  <a:cubicBezTo>
                    <a:pt x="49130" y="44009"/>
                    <a:pt x="48750" y="44001"/>
                    <a:pt x="48360" y="43984"/>
                  </a:cubicBezTo>
                  <a:cubicBezTo>
                    <a:pt x="36384" y="43497"/>
                    <a:pt x="15989" y="34136"/>
                    <a:pt x="11004" y="23680"/>
                  </a:cubicBezTo>
                  <a:cubicBezTo>
                    <a:pt x="6019" y="13193"/>
                    <a:pt x="10974" y="10457"/>
                    <a:pt x="13284" y="10123"/>
                  </a:cubicBezTo>
                  <a:cubicBezTo>
                    <a:pt x="15563" y="9789"/>
                    <a:pt x="15776" y="7236"/>
                    <a:pt x="15776" y="7236"/>
                  </a:cubicBezTo>
                  <a:cubicBezTo>
                    <a:pt x="15776" y="7236"/>
                    <a:pt x="16959" y="8382"/>
                    <a:pt x="18706" y="8382"/>
                  </a:cubicBezTo>
                  <a:cubicBezTo>
                    <a:pt x="19199" y="8382"/>
                    <a:pt x="19736" y="8290"/>
                    <a:pt x="20305" y="8056"/>
                  </a:cubicBezTo>
                  <a:cubicBezTo>
                    <a:pt x="22858" y="6992"/>
                    <a:pt x="21187" y="3527"/>
                    <a:pt x="21187" y="3527"/>
                  </a:cubicBezTo>
                  <a:lnTo>
                    <a:pt x="21187" y="3527"/>
                  </a:lnTo>
                  <a:cubicBezTo>
                    <a:pt x="21351" y="3542"/>
                    <a:pt x="21506" y="3548"/>
                    <a:pt x="21653" y="3548"/>
                  </a:cubicBezTo>
                  <a:cubicBezTo>
                    <a:pt x="23390" y="3548"/>
                    <a:pt x="23997" y="2600"/>
                    <a:pt x="24165" y="1704"/>
                  </a:cubicBezTo>
                  <a:cubicBezTo>
                    <a:pt x="22950" y="792"/>
                    <a:pt x="21521" y="275"/>
                    <a:pt x="20001" y="153"/>
                  </a:cubicBezTo>
                  <a:cubicBezTo>
                    <a:pt x="18661" y="53"/>
                    <a:pt x="17395" y="0"/>
                    <a:pt x="16204"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5" name="Google Shape;1245;p35"/>
            <p:cNvSpPr/>
            <p:nvPr/>
          </p:nvSpPr>
          <p:spPr>
            <a:xfrm rot="736448">
              <a:off x="2623871" y="2559279"/>
              <a:ext cx="280469" cy="967721"/>
            </a:xfrm>
            <a:custGeom>
              <a:avLst/>
              <a:gdLst/>
              <a:ahLst/>
              <a:cxnLst/>
              <a:rect l="l" t="t" r="r" b="b"/>
              <a:pathLst>
                <a:path w="16597" h="44529" extrusionOk="0">
                  <a:moveTo>
                    <a:pt x="9697" y="0"/>
                  </a:moveTo>
                  <a:cubicBezTo>
                    <a:pt x="9454" y="31"/>
                    <a:pt x="9211" y="61"/>
                    <a:pt x="8967" y="122"/>
                  </a:cubicBezTo>
                  <a:cubicBezTo>
                    <a:pt x="8359" y="365"/>
                    <a:pt x="8208" y="1064"/>
                    <a:pt x="8359" y="2098"/>
                  </a:cubicBezTo>
                  <a:cubicBezTo>
                    <a:pt x="8755" y="5472"/>
                    <a:pt x="12098" y="12463"/>
                    <a:pt x="11338" y="19150"/>
                  </a:cubicBezTo>
                  <a:cubicBezTo>
                    <a:pt x="11186" y="20548"/>
                    <a:pt x="10822" y="21885"/>
                    <a:pt x="10305" y="23192"/>
                  </a:cubicBezTo>
                  <a:cubicBezTo>
                    <a:pt x="10244" y="23344"/>
                    <a:pt x="10183" y="23466"/>
                    <a:pt x="10122" y="23618"/>
                  </a:cubicBezTo>
                  <a:cubicBezTo>
                    <a:pt x="7235" y="29849"/>
                    <a:pt x="4013" y="34651"/>
                    <a:pt x="2037" y="37934"/>
                  </a:cubicBezTo>
                  <a:cubicBezTo>
                    <a:pt x="882" y="39788"/>
                    <a:pt x="153" y="41186"/>
                    <a:pt x="92" y="42068"/>
                  </a:cubicBezTo>
                  <a:cubicBezTo>
                    <a:pt x="1" y="43740"/>
                    <a:pt x="730" y="44348"/>
                    <a:pt x="1581" y="44500"/>
                  </a:cubicBezTo>
                  <a:cubicBezTo>
                    <a:pt x="1726" y="44519"/>
                    <a:pt x="1870" y="44529"/>
                    <a:pt x="2014" y="44529"/>
                  </a:cubicBezTo>
                  <a:cubicBezTo>
                    <a:pt x="2326" y="44529"/>
                    <a:pt x="2637" y="44482"/>
                    <a:pt x="2949" y="44378"/>
                  </a:cubicBezTo>
                  <a:cubicBezTo>
                    <a:pt x="8998" y="39150"/>
                    <a:pt x="13405" y="32220"/>
                    <a:pt x="15533" y="24499"/>
                  </a:cubicBezTo>
                  <a:cubicBezTo>
                    <a:pt x="15685" y="24013"/>
                    <a:pt x="15776" y="23527"/>
                    <a:pt x="15867" y="23071"/>
                  </a:cubicBezTo>
                  <a:cubicBezTo>
                    <a:pt x="16293" y="21034"/>
                    <a:pt x="16506" y="18967"/>
                    <a:pt x="16536" y="16900"/>
                  </a:cubicBezTo>
                  <a:cubicBezTo>
                    <a:pt x="16597" y="9332"/>
                    <a:pt x="14043" y="2827"/>
                    <a:pt x="11490" y="730"/>
                  </a:cubicBezTo>
                  <a:cubicBezTo>
                    <a:pt x="11004" y="244"/>
                    <a:pt x="10366" y="0"/>
                    <a:pt x="9697" y="0"/>
                  </a:cubicBezTo>
                  <a:close/>
                </a:path>
              </a:pathLst>
            </a:custGeom>
            <a:solidFill>
              <a:srgbClr val="D25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6" name="Google Shape;1246;p35"/>
            <p:cNvSpPr/>
            <p:nvPr/>
          </p:nvSpPr>
          <p:spPr>
            <a:xfrm rot="736448">
              <a:off x="2251317" y="2544311"/>
              <a:ext cx="78613" cy="100425"/>
            </a:xfrm>
            <a:custGeom>
              <a:avLst/>
              <a:gdLst/>
              <a:ahLst/>
              <a:cxnLst/>
              <a:rect l="l" t="t" r="r" b="b"/>
              <a:pathLst>
                <a:path w="4652" h="4621" extrusionOk="0">
                  <a:moveTo>
                    <a:pt x="2341" y="0"/>
                  </a:moveTo>
                  <a:cubicBezTo>
                    <a:pt x="1034" y="0"/>
                    <a:pt x="1" y="1034"/>
                    <a:pt x="1" y="2310"/>
                  </a:cubicBezTo>
                  <a:cubicBezTo>
                    <a:pt x="1" y="3587"/>
                    <a:pt x="1034" y="4620"/>
                    <a:pt x="2341" y="4620"/>
                  </a:cubicBezTo>
                  <a:cubicBezTo>
                    <a:pt x="3618" y="4620"/>
                    <a:pt x="4651" y="3587"/>
                    <a:pt x="4651" y="2310"/>
                  </a:cubicBezTo>
                  <a:cubicBezTo>
                    <a:pt x="4651" y="1034"/>
                    <a:pt x="3618" y="0"/>
                    <a:pt x="234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7" name="Google Shape;1247;p35"/>
            <p:cNvSpPr/>
            <p:nvPr/>
          </p:nvSpPr>
          <p:spPr>
            <a:xfrm rot="736448">
              <a:off x="2341369" y="2691652"/>
              <a:ext cx="78089" cy="100425"/>
            </a:xfrm>
            <a:custGeom>
              <a:avLst/>
              <a:gdLst/>
              <a:ahLst/>
              <a:cxnLst/>
              <a:rect l="l" t="t" r="r" b="b"/>
              <a:pathLst>
                <a:path w="4621" h="4621" extrusionOk="0">
                  <a:moveTo>
                    <a:pt x="2310" y="1"/>
                  </a:moveTo>
                  <a:cubicBezTo>
                    <a:pt x="1034" y="1"/>
                    <a:pt x="0" y="1034"/>
                    <a:pt x="0" y="2311"/>
                  </a:cubicBezTo>
                  <a:cubicBezTo>
                    <a:pt x="0" y="3587"/>
                    <a:pt x="1034" y="4621"/>
                    <a:pt x="2310" y="4621"/>
                  </a:cubicBezTo>
                  <a:cubicBezTo>
                    <a:pt x="3587" y="4621"/>
                    <a:pt x="4620" y="3587"/>
                    <a:pt x="4620" y="2311"/>
                  </a:cubicBezTo>
                  <a:cubicBezTo>
                    <a:pt x="4620" y="1034"/>
                    <a:pt x="3587" y="1"/>
                    <a:pt x="231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8" name="Google Shape;1248;p35"/>
            <p:cNvSpPr/>
            <p:nvPr/>
          </p:nvSpPr>
          <p:spPr>
            <a:xfrm rot="736448">
              <a:off x="2543855" y="2778952"/>
              <a:ext cx="78089" cy="100425"/>
            </a:xfrm>
            <a:custGeom>
              <a:avLst/>
              <a:gdLst/>
              <a:ahLst/>
              <a:cxnLst/>
              <a:rect l="l" t="t" r="r" b="b"/>
              <a:pathLst>
                <a:path w="4621" h="4621" extrusionOk="0">
                  <a:moveTo>
                    <a:pt x="2311" y="1"/>
                  </a:moveTo>
                  <a:cubicBezTo>
                    <a:pt x="1034" y="1"/>
                    <a:pt x="1" y="1034"/>
                    <a:pt x="1" y="2311"/>
                  </a:cubicBezTo>
                  <a:cubicBezTo>
                    <a:pt x="1" y="3587"/>
                    <a:pt x="1034" y="4621"/>
                    <a:pt x="2311" y="4621"/>
                  </a:cubicBezTo>
                  <a:cubicBezTo>
                    <a:pt x="3587" y="4621"/>
                    <a:pt x="4621" y="3587"/>
                    <a:pt x="4621" y="2311"/>
                  </a:cubicBezTo>
                  <a:cubicBezTo>
                    <a:pt x="4621" y="1034"/>
                    <a:pt x="3587" y="1"/>
                    <a:pt x="231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9" name="Google Shape;1249;p35"/>
            <p:cNvSpPr/>
            <p:nvPr/>
          </p:nvSpPr>
          <p:spPr>
            <a:xfrm rot="736532">
              <a:off x="1937938" y="2259996"/>
              <a:ext cx="506333" cy="272857"/>
            </a:xfrm>
            <a:custGeom>
              <a:avLst/>
              <a:gdLst/>
              <a:ahLst/>
              <a:cxnLst/>
              <a:rect l="l" t="t" r="r" b="b"/>
              <a:pathLst>
                <a:path w="21328" h="8937" extrusionOk="0">
                  <a:moveTo>
                    <a:pt x="18231" y="0"/>
                  </a:moveTo>
                  <a:cubicBezTo>
                    <a:pt x="17156" y="0"/>
                    <a:pt x="15903" y="233"/>
                    <a:pt x="14799" y="665"/>
                  </a:cubicBezTo>
                  <a:cubicBezTo>
                    <a:pt x="12253" y="1663"/>
                    <a:pt x="7303" y="1731"/>
                    <a:pt x="6001" y="1731"/>
                  </a:cubicBezTo>
                  <a:cubicBezTo>
                    <a:pt x="5795" y="1731"/>
                    <a:pt x="5680" y="1729"/>
                    <a:pt x="5680" y="1729"/>
                  </a:cubicBezTo>
                  <a:cubicBezTo>
                    <a:pt x="5680" y="1729"/>
                    <a:pt x="5268" y="1610"/>
                    <a:pt x="4672" y="1610"/>
                  </a:cubicBezTo>
                  <a:cubicBezTo>
                    <a:pt x="3731" y="1610"/>
                    <a:pt x="2331" y="1906"/>
                    <a:pt x="1364" y="3431"/>
                  </a:cubicBezTo>
                  <a:cubicBezTo>
                    <a:pt x="0" y="5516"/>
                    <a:pt x="1622" y="7121"/>
                    <a:pt x="3461" y="7121"/>
                  </a:cubicBezTo>
                  <a:cubicBezTo>
                    <a:pt x="3794" y="7121"/>
                    <a:pt x="4134" y="7069"/>
                    <a:pt x="4465" y="6957"/>
                  </a:cubicBezTo>
                  <a:cubicBezTo>
                    <a:pt x="5741" y="6531"/>
                    <a:pt x="6775" y="5589"/>
                    <a:pt x="7291" y="4373"/>
                  </a:cubicBezTo>
                  <a:lnTo>
                    <a:pt x="7291" y="4373"/>
                  </a:lnTo>
                  <a:cubicBezTo>
                    <a:pt x="7291" y="4374"/>
                    <a:pt x="6350" y="8936"/>
                    <a:pt x="9361" y="8936"/>
                  </a:cubicBezTo>
                  <a:cubicBezTo>
                    <a:pt x="9410" y="8936"/>
                    <a:pt x="9460" y="8935"/>
                    <a:pt x="9510" y="8933"/>
                  </a:cubicBezTo>
                  <a:cubicBezTo>
                    <a:pt x="12732" y="8750"/>
                    <a:pt x="12276" y="4647"/>
                    <a:pt x="12276" y="4647"/>
                  </a:cubicBezTo>
                  <a:lnTo>
                    <a:pt x="12276" y="4647"/>
                  </a:lnTo>
                  <a:cubicBezTo>
                    <a:pt x="12276" y="4647"/>
                    <a:pt x="13960" y="7815"/>
                    <a:pt x="16155" y="7815"/>
                  </a:cubicBezTo>
                  <a:cubicBezTo>
                    <a:pt x="16531" y="7815"/>
                    <a:pt x="16922" y="7722"/>
                    <a:pt x="17322" y="7504"/>
                  </a:cubicBezTo>
                  <a:cubicBezTo>
                    <a:pt x="20088" y="5984"/>
                    <a:pt x="15590" y="2611"/>
                    <a:pt x="15589" y="2610"/>
                  </a:cubicBezTo>
                  <a:lnTo>
                    <a:pt x="15589" y="2610"/>
                  </a:lnTo>
                  <a:cubicBezTo>
                    <a:pt x="15590" y="2610"/>
                    <a:pt x="17018" y="3274"/>
                    <a:pt x="18396" y="3274"/>
                  </a:cubicBezTo>
                  <a:cubicBezTo>
                    <a:pt x="19285" y="3274"/>
                    <a:pt x="20152" y="2999"/>
                    <a:pt x="20605" y="2094"/>
                  </a:cubicBezTo>
                  <a:cubicBezTo>
                    <a:pt x="21327" y="648"/>
                    <a:pt x="20028" y="0"/>
                    <a:pt x="1823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0" name="Google Shape;1250;p35"/>
            <p:cNvSpPr/>
            <p:nvPr/>
          </p:nvSpPr>
          <p:spPr>
            <a:xfrm rot="1583001">
              <a:off x="3252969" y="3093591"/>
              <a:ext cx="216872" cy="183631"/>
            </a:xfrm>
            <a:custGeom>
              <a:avLst/>
              <a:gdLst/>
              <a:ahLst/>
              <a:cxnLst/>
              <a:rect l="l" t="t" r="r" b="b"/>
              <a:pathLst>
                <a:path w="10792" h="9940" extrusionOk="0">
                  <a:moveTo>
                    <a:pt x="5503" y="0"/>
                  </a:moveTo>
                  <a:lnTo>
                    <a:pt x="1" y="5380"/>
                  </a:lnTo>
                  <a:lnTo>
                    <a:pt x="7873" y="9940"/>
                  </a:lnTo>
                  <a:lnTo>
                    <a:pt x="10791" y="4104"/>
                  </a:lnTo>
                  <a:lnTo>
                    <a:pt x="9241" y="2918"/>
                  </a:lnTo>
                  <a:lnTo>
                    <a:pt x="7083" y="1247"/>
                  </a:lnTo>
                  <a:lnTo>
                    <a:pt x="5503" y="0"/>
                  </a:ln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1" name="Google Shape;1251;p35"/>
            <p:cNvSpPr/>
            <p:nvPr/>
          </p:nvSpPr>
          <p:spPr>
            <a:xfrm rot="446729">
              <a:off x="2572529" y="3582766"/>
              <a:ext cx="191484" cy="175789"/>
            </a:xfrm>
            <a:custGeom>
              <a:avLst/>
              <a:gdLst/>
              <a:ahLst/>
              <a:cxnLst/>
              <a:rect l="l" t="t" r="r" b="b"/>
              <a:pathLst>
                <a:path w="9089" h="10153" extrusionOk="0">
                  <a:moveTo>
                    <a:pt x="2554" y="0"/>
                  </a:moveTo>
                  <a:lnTo>
                    <a:pt x="0" y="8724"/>
                  </a:lnTo>
                  <a:lnTo>
                    <a:pt x="6323" y="10152"/>
                  </a:lnTo>
                  <a:lnTo>
                    <a:pt x="7174" y="8298"/>
                  </a:lnTo>
                  <a:lnTo>
                    <a:pt x="8511" y="5350"/>
                  </a:lnTo>
                  <a:lnTo>
                    <a:pt x="9089" y="4073"/>
                  </a:lnTo>
                  <a:lnTo>
                    <a:pt x="2554" y="0"/>
                  </a:ln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2" name="Google Shape;1252;p35"/>
            <p:cNvSpPr/>
            <p:nvPr/>
          </p:nvSpPr>
          <p:spPr>
            <a:xfrm rot="1381816">
              <a:off x="3084148" y="3566163"/>
              <a:ext cx="1141" cy="14"/>
            </a:xfrm>
            <a:custGeom>
              <a:avLst/>
              <a:gdLst/>
              <a:ahLst/>
              <a:cxnLst/>
              <a:rect l="l" t="t" r="r" b="b"/>
              <a:pathLst>
                <a:path w="92" h="1" extrusionOk="0">
                  <a:moveTo>
                    <a:pt x="92" y="0"/>
                  </a:moveTo>
                  <a:lnTo>
                    <a:pt x="1" y="0"/>
                  </a:lnTo>
                  <a:cubicBezTo>
                    <a:pt x="61" y="0"/>
                    <a:pt x="92" y="0"/>
                    <a:pt x="92" y="0"/>
                  </a:cubicBezTo>
                  <a:close/>
                </a:path>
              </a:pathLst>
            </a:custGeom>
            <a:solidFill>
              <a:srgbClr val="A3362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3" name="Google Shape;1253;p35"/>
            <p:cNvSpPr/>
            <p:nvPr/>
          </p:nvSpPr>
          <p:spPr>
            <a:xfrm rot="1382566">
              <a:off x="3327145" y="3161558"/>
              <a:ext cx="255462" cy="257005"/>
            </a:xfrm>
            <a:custGeom>
              <a:avLst/>
              <a:gdLst/>
              <a:ahLst/>
              <a:cxnLst/>
              <a:rect l="l" t="t" r="r" b="b"/>
              <a:pathLst>
                <a:path w="15563" h="13397" extrusionOk="0">
                  <a:moveTo>
                    <a:pt x="4408" y="0"/>
                  </a:moveTo>
                  <a:lnTo>
                    <a:pt x="1459" y="5563"/>
                  </a:lnTo>
                  <a:lnTo>
                    <a:pt x="0" y="8359"/>
                  </a:lnTo>
                  <a:lnTo>
                    <a:pt x="578" y="8754"/>
                  </a:lnTo>
                  <a:cubicBezTo>
                    <a:pt x="2371" y="9848"/>
                    <a:pt x="7630" y="13101"/>
                    <a:pt x="8967" y="13374"/>
                  </a:cubicBezTo>
                  <a:cubicBezTo>
                    <a:pt x="9043" y="13389"/>
                    <a:pt x="9111" y="13397"/>
                    <a:pt x="9165" y="13397"/>
                  </a:cubicBezTo>
                  <a:cubicBezTo>
                    <a:pt x="9218" y="13397"/>
                    <a:pt x="9256" y="13389"/>
                    <a:pt x="9271" y="13374"/>
                  </a:cubicBezTo>
                  <a:cubicBezTo>
                    <a:pt x="9544" y="12979"/>
                    <a:pt x="9788" y="12553"/>
                    <a:pt x="10031" y="12158"/>
                  </a:cubicBezTo>
                  <a:cubicBezTo>
                    <a:pt x="10244" y="11824"/>
                    <a:pt x="10456" y="11429"/>
                    <a:pt x="10730" y="11003"/>
                  </a:cubicBezTo>
                  <a:cubicBezTo>
                    <a:pt x="10851" y="10791"/>
                    <a:pt x="11003" y="10517"/>
                    <a:pt x="11155" y="10274"/>
                  </a:cubicBezTo>
                  <a:cubicBezTo>
                    <a:pt x="11520" y="9605"/>
                    <a:pt x="11946" y="8845"/>
                    <a:pt x="12371" y="8085"/>
                  </a:cubicBezTo>
                  <a:cubicBezTo>
                    <a:pt x="12736" y="7417"/>
                    <a:pt x="13101" y="6778"/>
                    <a:pt x="13435" y="6110"/>
                  </a:cubicBezTo>
                  <a:cubicBezTo>
                    <a:pt x="13800" y="5380"/>
                    <a:pt x="14165" y="4651"/>
                    <a:pt x="14499" y="3982"/>
                  </a:cubicBezTo>
                  <a:cubicBezTo>
                    <a:pt x="14803" y="3344"/>
                    <a:pt x="15107" y="2645"/>
                    <a:pt x="15350" y="1945"/>
                  </a:cubicBezTo>
                  <a:cubicBezTo>
                    <a:pt x="15502" y="1429"/>
                    <a:pt x="15563" y="1094"/>
                    <a:pt x="15502" y="942"/>
                  </a:cubicBezTo>
                  <a:cubicBezTo>
                    <a:pt x="15441" y="881"/>
                    <a:pt x="15365" y="853"/>
                    <a:pt x="15278" y="853"/>
                  </a:cubicBezTo>
                  <a:cubicBezTo>
                    <a:pt x="14328" y="853"/>
                    <a:pt x="12007" y="4195"/>
                    <a:pt x="12007" y="4195"/>
                  </a:cubicBezTo>
                  <a:lnTo>
                    <a:pt x="11307" y="3830"/>
                  </a:lnTo>
                  <a:lnTo>
                    <a:pt x="9058" y="2584"/>
                  </a:lnTo>
                  <a:lnTo>
                    <a:pt x="8116" y="2067"/>
                  </a:lnTo>
                  <a:lnTo>
                    <a:pt x="5867" y="821"/>
                  </a:lnTo>
                  <a:lnTo>
                    <a:pt x="4894" y="274"/>
                  </a:lnTo>
                  <a:lnTo>
                    <a:pt x="4408"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4" name="Google Shape;1254;p35"/>
            <p:cNvSpPr/>
            <p:nvPr/>
          </p:nvSpPr>
          <p:spPr>
            <a:xfrm rot="1382566">
              <a:off x="3451316" y="3214508"/>
              <a:ext cx="158172" cy="269686"/>
            </a:xfrm>
            <a:custGeom>
              <a:avLst/>
              <a:gdLst/>
              <a:ahLst/>
              <a:cxnLst/>
              <a:rect l="l" t="t" r="r" b="b"/>
              <a:pathLst>
                <a:path w="9636" h="14058" extrusionOk="0">
                  <a:moveTo>
                    <a:pt x="6536" y="0"/>
                  </a:moveTo>
                  <a:cubicBezTo>
                    <a:pt x="6444" y="274"/>
                    <a:pt x="6353" y="578"/>
                    <a:pt x="6232" y="912"/>
                  </a:cubicBezTo>
                  <a:cubicBezTo>
                    <a:pt x="5989" y="1520"/>
                    <a:pt x="5685" y="2249"/>
                    <a:pt x="5381" y="2949"/>
                  </a:cubicBezTo>
                  <a:cubicBezTo>
                    <a:pt x="5046" y="3648"/>
                    <a:pt x="4712" y="4347"/>
                    <a:pt x="4317" y="5076"/>
                  </a:cubicBezTo>
                  <a:cubicBezTo>
                    <a:pt x="3982" y="5715"/>
                    <a:pt x="3618" y="6383"/>
                    <a:pt x="3283" y="7022"/>
                  </a:cubicBezTo>
                  <a:cubicBezTo>
                    <a:pt x="2827" y="7781"/>
                    <a:pt x="2402" y="8511"/>
                    <a:pt x="2007" y="9180"/>
                  </a:cubicBezTo>
                  <a:cubicBezTo>
                    <a:pt x="1855" y="9453"/>
                    <a:pt x="1733" y="9696"/>
                    <a:pt x="1581" y="9909"/>
                  </a:cubicBezTo>
                  <a:cubicBezTo>
                    <a:pt x="1308" y="10335"/>
                    <a:pt x="1095" y="10699"/>
                    <a:pt x="882" y="11064"/>
                  </a:cubicBezTo>
                  <a:cubicBezTo>
                    <a:pt x="396" y="11824"/>
                    <a:pt x="61" y="12310"/>
                    <a:pt x="1" y="12402"/>
                  </a:cubicBezTo>
                  <a:cubicBezTo>
                    <a:pt x="578" y="12949"/>
                    <a:pt x="1186" y="13435"/>
                    <a:pt x="1855" y="13861"/>
                  </a:cubicBezTo>
                  <a:cubicBezTo>
                    <a:pt x="2082" y="13992"/>
                    <a:pt x="2337" y="14058"/>
                    <a:pt x="2592" y="14058"/>
                  </a:cubicBezTo>
                  <a:cubicBezTo>
                    <a:pt x="2987" y="14058"/>
                    <a:pt x="3383" y="13901"/>
                    <a:pt x="3678" y="13587"/>
                  </a:cubicBezTo>
                  <a:cubicBezTo>
                    <a:pt x="3830" y="13405"/>
                    <a:pt x="4013" y="13222"/>
                    <a:pt x="4165" y="13009"/>
                  </a:cubicBezTo>
                  <a:cubicBezTo>
                    <a:pt x="4408" y="12706"/>
                    <a:pt x="4681" y="12341"/>
                    <a:pt x="4925" y="12067"/>
                  </a:cubicBezTo>
                  <a:cubicBezTo>
                    <a:pt x="5137" y="11763"/>
                    <a:pt x="5350" y="11490"/>
                    <a:pt x="5563" y="11216"/>
                  </a:cubicBezTo>
                  <a:cubicBezTo>
                    <a:pt x="6019" y="10547"/>
                    <a:pt x="6444" y="9848"/>
                    <a:pt x="6840" y="9149"/>
                  </a:cubicBezTo>
                  <a:cubicBezTo>
                    <a:pt x="7265" y="8450"/>
                    <a:pt x="7599" y="7751"/>
                    <a:pt x="7903" y="7113"/>
                  </a:cubicBezTo>
                  <a:cubicBezTo>
                    <a:pt x="8268" y="6322"/>
                    <a:pt x="8603" y="5502"/>
                    <a:pt x="8876" y="4681"/>
                  </a:cubicBezTo>
                  <a:cubicBezTo>
                    <a:pt x="9180" y="3830"/>
                    <a:pt x="9393" y="3101"/>
                    <a:pt x="9545" y="2553"/>
                  </a:cubicBezTo>
                  <a:cubicBezTo>
                    <a:pt x="9545" y="2523"/>
                    <a:pt x="9545" y="2493"/>
                    <a:pt x="9545" y="2462"/>
                  </a:cubicBezTo>
                  <a:cubicBezTo>
                    <a:pt x="9636" y="1885"/>
                    <a:pt x="9393" y="1307"/>
                    <a:pt x="8876" y="1003"/>
                  </a:cubicBezTo>
                  <a:cubicBezTo>
                    <a:pt x="8147" y="547"/>
                    <a:pt x="7356" y="213"/>
                    <a:pt x="653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5" name="Google Shape;1255;p35"/>
            <p:cNvSpPr/>
            <p:nvPr/>
          </p:nvSpPr>
          <p:spPr>
            <a:xfrm rot="1382566">
              <a:off x="3423067" y="3366162"/>
              <a:ext cx="76837" cy="73493"/>
            </a:xfrm>
            <a:custGeom>
              <a:avLst/>
              <a:gdLst/>
              <a:ahLst/>
              <a:cxnLst/>
              <a:rect l="l" t="t" r="r" b="b"/>
              <a:pathLst>
                <a:path w="4681" h="3831" extrusionOk="0">
                  <a:moveTo>
                    <a:pt x="1155" y="1"/>
                  </a:moveTo>
                  <a:cubicBezTo>
                    <a:pt x="1003" y="244"/>
                    <a:pt x="851" y="487"/>
                    <a:pt x="699" y="730"/>
                  </a:cubicBezTo>
                  <a:cubicBezTo>
                    <a:pt x="456" y="1125"/>
                    <a:pt x="213" y="1520"/>
                    <a:pt x="0" y="1855"/>
                  </a:cubicBezTo>
                  <a:lnTo>
                    <a:pt x="213" y="1976"/>
                  </a:lnTo>
                  <a:lnTo>
                    <a:pt x="3283" y="3830"/>
                  </a:lnTo>
                  <a:cubicBezTo>
                    <a:pt x="3526" y="3527"/>
                    <a:pt x="3799" y="3162"/>
                    <a:pt x="4043" y="2888"/>
                  </a:cubicBezTo>
                  <a:cubicBezTo>
                    <a:pt x="4255" y="2584"/>
                    <a:pt x="4468" y="2311"/>
                    <a:pt x="4681" y="2037"/>
                  </a:cubicBezTo>
                  <a:lnTo>
                    <a:pt x="1337" y="92"/>
                  </a:lnTo>
                  <a:lnTo>
                    <a:pt x="1155"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6" name="Google Shape;1256;p35"/>
            <p:cNvSpPr/>
            <p:nvPr/>
          </p:nvSpPr>
          <p:spPr>
            <a:xfrm rot="1382566">
              <a:off x="3502960" y="3315924"/>
              <a:ext cx="76361" cy="78749"/>
            </a:xfrm>
            <a:custGeom>
              <a:avLst/>
              <a:gdLst/>
              <a:ahLst/>
              <a:cxnLst/>
              <a:rect l="l" t="t" r="r" b="b"/>
              <a:pathLst>
                <a:path w="4652" h="4105" extrusionOk="0">
                  <a:moveTo>
                    <a:pt x="1065" y="1"/>
                  </a:moveTo>
                  <a:cubicBezTo>
                    <a:pt x="730" y="639"/>
                    <a:pt x="366" y="1308"/>
                    <a:pt x="1" y="1946"/>
                  </a:cubicBezTo>
                  <a:lnTo>
                    <a:pt x="3588" y="4104"/>
                  </a:lnTo>
                  <a:cubicBezTo>
                    <a:pt x="4013" y="3405"/>
                    <a:pt x="4347" y="2706"/>
                    <a:pt x="4651" y="2068"/>
                  </a:cubicBezTo>
                  <a:lnTo>
                    <a:pt x="1065"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7" name="Google Shape;1257;p35"/>
            <p:cNvSpPr/>
            <p:nvPr/>
          </p:nvSpPr>
          <p:spPr>
            <a:xfrm rot="1382566">
              <a:off x="3583014" y="3263197"/>
              <a:ext cx="68367" cy="72918"/>
            </a:xfrm>
            <a:custGeom>
              <a:avLst/>
              <a:gdLst/>
              <a:ahLst/>
              <a:cxnLst/>
              <a:rect l="l" t="t" r="r" b="b"/>
              <a:pathLst>
                <a:path w="4165" h="3801" extrusionOk="0">
                  <a:moveTo>
                    <a:pt x="852" y="1"/>
                  </a:moveTo>
                  <a:cubicBezTo>
                    <a:pt x="609" y="609"/>
                    <a:pt x="335" y="1308"/>
                    <a:pt x="1" y="2037"/>
                  </a:cubicBezTo>
                  <a:lnTo>
                    <a:pt x="3496" y="3800"/>
                  </a:lnTo>
                  <a:cubicBezTo>
                    <a:pt x="3800" y="2949"/>
                    <a:pt x="4013" y="2220"/>
                    <a:pt x="4165" y="1672"/>
                  </a:cubicBezTo>
                  <a:cubicBezTo>
                    <a:pt x="4165" y="1642"/>
                    <a:pt x="4165" y="1612"/>
                    <a:pt x="4165" y="1581"/>
                  </a:cubicBezTo>
                  <a:lnTo>
                    <a:pt x="852"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8" name="Google Shape;1258;p35"/>
            <p:cNvSpPr/>
            <p:nvPr/>
          </p:nvSpPr>
          <p:spPr>
            <a:xfrm rot="1382566">
              <a:off x="3343309" y="3110716"/>
              <a:ext cx="105300" cy="201295"/>
            </a:xfrm>
            <a:custGeom>
              <a:avLst/>
              <a:gdLst/>
              <a:ahLst/>
              <a:cxnLst/>
              <a:rect l="l" t="t" r="r" b="b"/>
              <a:pathLst>
                <a:path w="6415" h="10493" extrusionOk="0">
                  <a:moveTo>
                    <a:pt x="4930" y="1"/>
                  </a:moveTo>
                  <a:cubicBezTo>
                    <a:pt x="4820" y="1"/>
                    <a:pt x="4719" y="63"/>
                    <a:pt x="4652" y="176"/>
                  </a:cubicBezTo>
                  <a:lnTo>
                    <a:pt x="1673" y="6164"/>
                  </a:lnTo>
                  <a:lnTo>
                    <a:pt x="62" y="9386"/>
                  </a:lnTo>
                  <a:cubicBezTo>
                    <a:pt x="1" y="9508"/>
                    <a:pt x="62" y="9659"/>
                    <a:pt x="153" y="9751"/>
                  </a:cubicBezTo>
                  <a:lnTo>
                    <a:pt x="1186" y="10450"/>
                  </a:lnTo>
                  <a:cubicBezTo>
                    <a:pt x="1225" y="10479"/>
                    <a:pt x="1274" y="10493"/>
                    <a:pt x="1323" y="10493"/>
                  </a:cubicBezTo>
                  <a:cubicBezTo>
                    <a:pt x="1429" y="10493"/>
                    <a:pt x="1540" y="10431"/>
                    <a:pt x="1582" y="10328"/>
                  </a:cubicBezTo>
                  <a:lnTo>
                    <a:pt x="1794" y="9933"/>
                  </a:lnTo>
                  <a:lnTo>
                    <a:pt x="3253" y="7076"/>
                  </a:lnTo>
                  <a:lnTo>
                    <a:pt x="6111" y="1483"/>
                  </a:lnTo>
                  <a:lnTo>
                    <a:pt x="6354" y="1027"/>
                  </a:lnTo>
                  <a:cubicBezTo>
                    <a:pt x="6414" y="875"/>
                    <a:pt x="6354" y="693"/>
                    <a:pt x="6202" y="632"/>
                  </a:cubicBezTo>
                  <a:lnTo>
                    <a:pt x="5047" y="24"/>
                  </a:lnTo>
                  <a:cubicBezTo>
                    <a:pt x="5007" y="8"/>
                    <a:pt x="4968" y="1"/>
                    <a:pt x="493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9" name="Google Shape;1259;p35"/>
            <p:cNvSpPr/>
            <p:nvPr/>
          </p:nvSpPr>
          <p:spPr>
            <a:xfrm rot="1382566">
              <a:off x="3441587" y="3170318"/>
              <a:ext cx="68367" cy="99353"/>
            </a:xfrm>
            <a:custGeom>
              <a:avLst/>
              <a:gdLst/>
              <a:ahLst/>
              <a:cxnLst/>
              <a:rect l="l" t="t" r="r" b="b"/>
              <a:pathLst>
                <a:path w="4165" h="5179" extrusionOk="0">
                  <a:moveTo>
                    <a:pt x="2064" y="1"/>
                  </a:moveTo>
                  <a:cubicBezTo>
                    <a:pt x="1920" y="1"/>
                    <a:pt x="1778" y="86"/>
                    <a:pt x="1733" y="219"/>
                  </a:cubicBezTo>
                  <a:lnTo>
                    <a:pt x="92" y="3988"/>
                  </a:lnTo>
                  <a:cubicBezTo>
                    <a:pt x="1" y="4170"/>
                    <a:pt x="92" y="4414"/>
                    <a:pt x="274" y="4505"/>
                  </a:cubicBezTo>
                  <a:lnTo>
                    <a:pt x="1916" y="5143"/>
                  </a:lnTo>
                  <a:cubicBezTo>
                    <a:pt x="1964" y="5168"/>
                    <a:pt x="2015" y="5179"/>
                    <a:pt x="2066" y="5179"/>
                  </a:cubicBezTo>
                  <a:cubicBezTo>
                    <a:pt x="2203" y="5179"/>
                    <a:pt x="2335" y="5094"/>
                    <a:pt x="2402" y="4961"/>
                  </a:cubicBezTo>
                  <a:lnTo>
                    <a:pt x="4074" y="1253"/>
                  </a:lnTo>
                  <a:cubicBezTo>
                    <a:pt x="4165" y="1070"/>
                    <a:pt x="4074" y="827"/>
                    <a:pt x="3891" y="736"/>
                  </a:cubicBezTo>
                  <a:lnTo>
                    <a:pt x="2219" y="37"/>
                  </a:lnTo>
                  <a:cubicBezTo>
                    <a:pt x="2171" y="12"/>
                    <a:pt x="2117" y="1"/>
                    <a:pt x="206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0" name="Google Shape;1260;p35"/>
            <p:cNvSpPr/>
            <p:nvPr/>
          </p:nvSpPr>
          <p:spPr>
            <a:xfrm rot="1382566">
              <a:off x="3470349" y="3218591"/>
              <a:ext cx="68860" cy="99353"/>
            </a:xfrm>
            <a:custGeom>
              <a:avLst/>
              <a:gdLst/>
              <a:ahLst/>
              <a:cxnLst/>
              <a:rect l="l" t="t" r="r" b="b"/>
              <a:pathLst>
                <a:path w="4195" h="5179" extrusionOk="0">
                  <a:moveTo>
                    <a:pt x="2069" y="1"/>
                  </a:moveTo>
                  <a:cubicBezTo>
                    <a:pt x="1931" y="1"/>
                    <a:pt x="1799" y="85"/>
                    <a:pt x="1733" y="219"/>
                  </a:cubicBezTo>
                  <a:lnTo>
                    <a:pt x="91" y="3988"/>
                  </a:lnTo>
                  <a:cubicBezTo>
                    <a:pt x="0" y="4170"/>
                    <a:pt x="91" y="4414"/>
                    <a:pt x="304" y="4474"/>
                  </a:cubicBezTo>
                  <a:lnTo>
                    <a:pt x="1915" y="5143"/>
                  </a:lnTo>
                  <a:cubicBezTo>
                    <a:pt x="1964" y="5168"/>
                    <a:pt x="2015" y="5179"/>
                    <a:pt x="2065" y="5179"/>
                  </a:cubicBezTo>
                  <a:cubicBezTo>
                    <a:pt x="2203" y="5179"/>
                    <a:pt x="2335" y="5094"/>
                    <a:pt x="2401" y="4961"/>
                  </a:cubicBezTo>
                  <a:lnTo>
                    <a:pt x="4104" y="1252"/>
                  </a:lnTo>
                  <a:cubicBezTo>
                    <a:pt x="4195" y="1040"/>
                    <a:pt x="4104" y="827"/>
                    <a:pt x="3891" y="736"/>
                  </a:cubicBezTo>
                  <a:lnTo>
                    <a:pt x="2219" y="37"/>
                  </a:lnTo>
                  <a:cubicBezTo>
                    <a:pt x="2170" y="12"/>
                    <a:pt x="2119" y="1"/>
                    <a:pt x="206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1" name="Google Shape;1261;p35"/>
            <p:cNvSpPr/>
            <p:nvPr/>
          </p:nvSpPr>
          <p:spPr>
            <a:xfrm rot="1382566">
              <a:off x="3271787" y="3236647"/>
              <a:ext cx="247993" cy="192720"/>
            </a:xfrm>
            <a:custGeom>
              <a:avLst/>
              <a:gdLst/>
              <a:ahLst/>
              <a:cxnLst/>
              <a:rect l="l" t="t" r="r" b="b"/>
              <a:pathLst>
                <a:path w="15108" h="10046" extrusionOk="0">
                  <a:moveTo>
                    <a:pt x="1673" y="0"/>
                  </a:moveTo>
                  <a:lnTo>
                    <a:pt x="62" y="3222"/>
                  </a:lnTo>
                  <a:cubicBezTo>
                    <a:pt x="1" y="3344"/>
                    <a:pt x="62" y="3496"/>
                    <a:pt x="153" y="3587"/>
                  </a:cubicBezTo>
                  <a:lnTo>
                    <a:pt x="1186" y="4286"/>
                  </a:lnTo>
                  <a:cubicBezTo>
                    <a:pt x="1225" y="4315"/>
                    <a:pt x="1274" y="4329"/>
                    <a:pt x="1324" y="4329"/>
                  </a:cubicBezTo>
                  <a:cubicBezTo>
                    <a:pt x="1432" y="4329"/>
                    <a:pt x="1550" y="4268"/>
                    <a:pt x="1612" y="4165"/>
                  </a:cubicBezTo>
                  <a:lnTo>
                    <a:pt x="1794" y="3769"/>
                  </a:lnTo>
                  <a:cubicBezTo>
                    <a:pt x="3588" y="4864"/>
                    <a:pt x="8846" y="8116"/>
                    <a:pt x="10184" y="8390"/>
                  </a:cubicBezTo>
                  <a:cubicBezTo>
                    <a:pt x="10761" y="8937"/>
                    <a:pt x="11369" y="9423"/>
                    <a:pt x="12038" y="9849"/>
                  </a:cubicBezTo>
                  <a:cubicBezTo>
                    <a:pt x="12265" y="9980"/>
                    <a:pt x="12520" y="10046"/>
                    <a:pt x="12775" y="10046"/>
                  </a:cubicBezTo>
                  <a:cubicBezTo>
                    <a:pt x="13170" y="10046"/>
                    <a:pt x="13566" y="9889"/>
                    <a:pt x="13861" y="9575"/>
                  </a:cubicBezTo>
                  <a:cubicBezTo>
                    <a:pt x="14013" y="9393"/>
                    <a:pt x="14196" y="9210"/>
                    <a:pt x="14348" y="8997"/>
                  </a:cubicBezTo>
                  <a:cubicBezTo>
                    <a:pt x="14591" y="8694"/>
                    <a:pt x="14864" y="8359"/>
                    <a:pt x="15108" y="8055"/>
                  </a:cubicBezTo>
                  <a:cubicBezTo>
                    <a:pt x="13649" y="7508"/>
                    <a:pt x="12585" y="6475"/>
                    <a:pt x="12068" y="6080"/>
                  </a:cubicBezTo>
                  <a:lnTo>
                    <a:pt x="11946" y="6019"/>
                  </a:lnTo>
                  <a:cubicBezTo>
                    <a:pt x="11886" y="5988"/>
                    <a:pt x="11825" y="5928"/>
                    <a:pt x="11764" y="5897"/>
                  </a:cubicBezTo>
                  <a:cubicBezTo>
                    <a:pt x="10457" y="5046"/>
                    <a:pt x="6019" y="2493"/>
                    <a:pt x="3253" y="912"/>
                  </a:cubicBezTo>
                  <a:cubicBezTo>
                    <a:pt x="3071" y="791"/>
                    <a:pt x="2858" y="699"/>
                    <a:pt x="2676" y="578"/>
                  </a:cubicBezTo>
                  <a:lnTo>
                    <a:pt x="1673" y="0"/>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2" name="Google Shape;1262;p35"/>
            <p:cNvSpPr/>
            <p:nvPr/>
          </p:nvSpPr>
          <p:spPr>
            <a:xfrm rot="1515169">
              <a:off x="2382509" y="3838089"/>
              <a:ext cx="316562" cy="118461"/>
            </a:xfrm>
            <a:custGeom>
              <a:avLst/>
              <a:gdLst/>
              <a:ahLst/>
              <a:cxnLst/>
              <a:rect l="l" t="t" r="r" b="b"/>
              <a:pathLst>
                <a:path w="14804" h="6901" extrusionOk="0">
                  <a:moveTo>
                    <a:pt x="1186" y="1"/>
                  </a:moveTo>
                  <a:cubicBezTo>
                    <a:pt x="791" y="700"/>
                    <a:pt x="457" y="1399"/>
                    <a:pt x="214" y="2159"/>
                  </a:cubicBezTo>
                  <a:cubicBezTo>
                    <a:pt x="1" y="2797"/>
                    <a:pt x="305" y="3496"/>
                    <a:pt x="913" y="3831"/>
                  </a:cubicBezTo>
                  <a:cubicBezTo>
                    <a:pt x="1125" y="3952"/>
                    <a:pt x="1338" y="4074"/>
                    <a:pt x="1581" y="4195"/>
                  </a:cubicBezTo>
                  <a:cubicBezTo>
                    <a:pt x="2250" y="4530"/>
                    <a:pt x="2949" y="4834"/>
                    <a:pt x="3679" y="5107"/>
                  </a:cubicBezTo>
                  <a:cubicBezTo>
                    <a:pt x="4469" y="5411"/>
                    <a:pt x="5198" y="5654"/>
                    <a:pt x="5989" y="5867"/>
                  </a:cubicBezTo>
                  <a:cubicBezTo>
                    <a:pt x="6749" y="6110"/>
                    <a:pt x="7509" y="6262"/>
                    <a:pt x="8208" y="6414"/>
                  </a:cubicBezTo>
                  <a:cubicBezTo>
                    <a:pt x="9150" y="6597"/>
                    <a:pt x="10031" y="6718"/>
                    <a:pt x="10791" y="6779"/>
                  </a:cubicBezTo>
                  <a:cubicBezTo>
                    <a:pt x="11703" y="6870"/>
                    <a:pt x="12463" y="6901"/>
                    <a:pt x="13010" y="6901"/>
                  </a:cubicBezTo>
                  <a:lnTo>
                    <a:pt x="13101" y="6901"/>
                  </a:lnTo>
                  <a:cubicBezTo>
                    <a:pt x="13709" y="6870"/>
                    <a:pt x="14226" y="6475"/>
                    <a:pt x="14408" y="5928"/>
                  </a:cubicBezTo>
                  <a:cubicBezTo>
                    <a:pt x="14652" y="5107"/>
                    <a:pt x="14804" y="4256"/>
                    <a:pt x="14804" y="3375"/>
                  </a:cubicBezTo>
                  <a:cubicBezTo>
                    <a:pt x="14530" y="3375"/>
                    <a:pt x="14196" y="3344"/>
                    <a:pt x="13861" y="3314"/>
                  </a:cubicBezTo>
                  <a:cubicBezTo>
                    <a:pt x="13193" y="3253"/>
                    <a:pt x="12433" y="3101"/>
                    <a:pt x="11673" y="2980"/>
                  </a:cubicBezTo>
                  <a:cubicBezTo>
                    <a:pt x="10943" y="2828"/>
                    <a:pt x="10153" y="2645"/>
                    <a:pt x="9363" y="2463"/>
                  </a:cubicBezTo>
                  <a:cubicBezTo>
                    <a:pt x="8633" y="2281"/>
                    <a:pt x="7934" y="2098"/>
                    <a:pt x="7235" y="1885"/>
                  </a:cubicBezTo>
                  <a:cubicBezTo>
                    <a:pt x="6384" y="1642"/>
                    <a:pt x="5624" y="1429"/>
                    <a:pt x="4803" y="1186"/>
                  </a:cubicBezTo>
                  <a:cubicBezTo>
                    <a:pt x="4013" y="943"/>
                    <a:pt x="3314" y="730"/>
                    <a:pt x="2706" y="518"/>
                  </a:cubicBezTo>
                  <a:cubicBezTo>
                    <a:pt x="1764" y="214"/>
                    <a:pt x="1186" y="1"/>
                    <a:pt x="118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3" name="Google Shape;1263;p35"/>
            <p:cNvSpPr/>
            <p:nvPr/>
          </p:nvSpPr>
          <p:spPr>
            <a:xfrm rot="1515169">
              <a:off x="2438678" y="3681940"/>
              <a:ext cx="313312" cy="230537"/>
            </a:xfrm>
            <a:custGeom>
              <a:avLst/>
              <a:gdLst/>
              <a:ahLst/>
              <a:cxnLst/>
              <a:rect l="l" t="t" r="r" b="b"/>
              <a:pathLst>
                <a:path w="14652" h="13430" extrusionOk="0">
                  <a:moveTo>
                    <a:pt x="3192" y="1"/>
                  </a:moveTo>
                  <a:cubicBezTo>
                    <a:pt x="3192" y="1"/>
                    <a:pt x="3101" y="244"/>
                    <a:pt x="2979" y="670"/>
                  </a:cubicBezTo>
                  <a:cubicBezTo>
                    <a:pt x="2250" y="2888"/>
                    <a:pt x="0" y="9910"/>
                    <a:pt x="547" y="10183"/>
                  </a:cubicBezTo>
                  <a:cubicBezTo>
                    <a:pt x="1003" y="10366"/>
                    <a:pt x="1459" y="10518"/>
                    <a:pt x="1915" y="10670"/>
                  </a:cubicBezTo>
                  <a:cubicBezTo>
                    <a:pt x="2189" y="10761"/>
                    <a:pt x="2523" y="10852"/>
                    <a:pt x="2888" y="10943"/>
                  </a:cubicBezTo>
                  <a:lnTo>
                    <a:pt x="4013" y="11278"/>
                  </a:lnTo>
                  <a:cubicBezTo>
                    <a:pt x="4772" y="11521"/>
                    <a:pt x="5593" y="11734"/>
                    <a:pt x="6444" y="11977"/>
                  </a:cubicBezTo>
                  <a:cubicBezTo>
                    <a:pt x="7143" y="12159"/>
                    <a:pt x="7873" y="12341"/>
                    <a:pt x="8602" y="12524"/>
                  </a:cubicBezTo>
                  <a:cubicBezTo>
                    <a:pt x="9393" y="12706"/>
                    <a:pt x="10183" y="12889"/>
                    <a:pt x="10912" y="13041"/>
                  </a:cubicBezTo>
                  <a:cubicBezTo>
                    <a:pt x="11642" y="13193"/>
                    <a:pt x="12371" y="13314"/>
                    <a:pt x="13101" y="13405"/>
                  </a:cubicBezTo>
                  <a:cubicBezTo>
                    <a:pt x="13247" y="13422"/>
                    <a:pt x="13381" y="13429"/>
                    <a:pt x="13499" y="13429"/>
                  </a:cubicBezTo>
                  <a:cubicBezTo>
                    <a:pt x="13822" y="13429"/>
                    <a:pt x="14029" y="13373"/>
                    <a:pt x="14074" y="13284"/>
                  </a:cubicBezTo>
                  <a:cubicBezTo>
                    <a:pt x="14651" y="12402"/>
                    <a:pt x="10092" y="10670"/>
                    <a:pt x="10092" y="10670"/>
                  </a:cubicBezTo>
                  <a:lnTo>
                    <a:pt x="10304" y="9910"/>
                  </a:lnTo>
                  <a:lnTo>
                    <a:pt x="10973" y="7417"/>
                  </a:lnTo>
                  <a:lnTo>
                    <a:pt x="11247" y="6384"/>
                  </a:lnTo>
                  <a:lnTo>
                    <a:pt x="11915" y="3892"/>
                  </a:lnTo>
                  <a:lnTo>
                    <a:pt x="12219" y="2828"/>
                  </a:lnTo>
                  <a:lnTo>
                    <a:pt x="12371" y="2281"/>
                  </a:lnTo>
                  <a:lnTo>
                    <a:pt x="5350" y="548"/>
                  </a:lnTo>
                  <a:lnTo>
                    <a:pt x="3192"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4" name="Google Shape;1264;p35"/>
            <p:cNvSpPr/>
            <p:nvPr/>
          </p:nvSpPr>
          <p:spPr>
            <a:xfrm rot="1515169">
              <a:off x="2428940" y="3809329"/>
              <a:ext cx="68919" cy="78808"/>
            </a:xfrm>
            <a:custGeom>
              <a:avLst/>
              <a:gdLst/>
              <a:ahLst/>
              <a:cxnLst/>
              <a:rect l="l" t="t" r="r" b="b"/>
              <a:pathLst>
                <a:path w="3223" h="4591" extrusionOk="0">
                  <a:moveTo>
                    <a:pt x="1125" y="1"/>
                  </a:moveTo>
                  <a:lnTo>
                    <a:pt x="1064" y="244"/>
                  </a:lnTo>
                  <a:lnTo>
                    <a:pt x="0" y="3648"/>
                  </a:lnTo>
                  <a:cubicBezTo>
                    <a:pt x="396" y="3861"/>
                    <a:pt x="821" y="4074"/>
                    <a:pt x="1247" y="4226"/>
                  </a:cubicBezTo>
                  <a:cubicBezTo>
                    <a:pt x="1520" y="4378"/>
                    <a:pt x="1794" y="4499"/>
                    <a:pt x="2098" y="4590"/>
                  </a:cubicBezTo>
                  <a:lnTo>
                    <a:pt x="3162" y="852"/>
                  </a:lnTo>
                  <a:lnTo>
                    <a:pt x="3222" y="669"/>
                  </a:lnTo>
                  <a:cubicBezTo>
                    <a:pt x="2827" y="548"/>
                    <a:pt x="2432" y="426"/>
                    <a:pt x="2098" y="335"/>
                  </a:cubicBezTo>
                  <a:lnTo>
                    <a:pt x="1125"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5" name="Google Shape;1265;p35"/>
            <p:cNvSpPr/>
            <p:nvPr/>
          </p:nvSpPr>
          <p:spPr>
            <a:xfrm rot="1515169">
              <a:off x="2505572" y="3872106"/>
              <a:ext cx="72169" cy="77761"/>
            </a:xfrm>
            <a:custGeom>
              <a:avLst/>
              <a:gdLst/>
              <a:ahLst/>
              <a:cxnLst/>
              <a:rect l="l" t="t" r="r" b="b"/>
              <a:pathLst>
                <a:path w="3375" h="4530" extrusionOk="0">
                  <a:moveTo>
                    <a:pt x="1247" y="0"/>
                  </a:moveTo>
                  <a:lnTo>
                    <a:pt x="1" y="4013"/>
                  </a:lnTo>
                  <a:cubicBezTo>
                    <a:pt x="761" y="4225"/>
                    <a:pt x="1521" y="4408"/>
                    <a:pt x="2220" y="4529"/>
                  </a:cubicBezTo>
                  <a:lnTo>
                    <a:pt x="3375" y="547"/>
                  </a:lnTo>
                  <a:cubicBezTo>
                    <a:pt x="2645" y="365"/>
                    <a:pt x="1946" y="183"/>
                    <a:pt x="1247"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6" name="Google Shape;1266;p35"/>
            <p:cNvSpPr/>
            <p:nvPr/>
          </p:nvSpPr>
          <p:spPr>
            <a:xfrm rot="1515169">
              <a:off x="2593875" y="3931872"/>
              <a:ext cx="65669" cy="67839"/>
            </a:xfrm>
            <a:custGeom>
              <a:avLst/>
              <a:gdLst/>
              <a:ahLst/>
              <a:cxnLst/>
              <a:rect l="l" t="t" r="r" b="b"/>
              <a:pathLst>
                <a:path w="3071" h="3952" extrusionOk="0">
                  <a:moveTo>
                    <a:pt x="882" y="0"/>
                  </a:moveTo>
                  <a:lnTo>
                    <a:pt x="0" y="3830"/>
                  </a:lnTo>
                  <a:cubicBezTo>
                    <a:pt x="912" y="3921"/>
                    <a:pt x="1672" y="3952"/>
                    <a:pt x="2219" y="3952"/>
                  </a:cubicBezTo>
                  <a:lnTo>
                    <a:pt x="2310" y="3952"/>
                  </a:lnTo>
                  <a:lnTo>
                    <a:pt x="3070" y="365"/>
                  </a:lnTo>
                  <a:cubicBezTo>
                    <a:pt x="2402" y="274"/>
                    <a:pt x="1642" y="152"/>
                    <a:pt x="882"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7" name="Google Shape;1267;p35"/>
            <p:cNvSpPr/>
            <p:nvPr/>
          </p:nvSpPr>
          <p:spPr>
            <a:xfrm rot="1515169">
              <a:off x="2522463" y="3673432"/>
              <a:ext cx="237913" cy="70672"/>
            </a:xfrm>
            <a:custGeom>
              <a:avLst/>
              <a:gdLst/>
              <a:ahLst/>
              <a:cxnLst/>
              <a:rect l="l" t="t" r="r" b="b"/>
              <a:pathLst>
                <a:path w="11126" h="4117" extrusionOk="0">
                  <a:moveTo>
                    <a:pt x="772" y="1"/>
                  </a:moveTo>
                  <a:cubicBezTo>
                    <a:pt x="661" y="1"/>
                    <a:pt x="540" y="84"/>
                    <a:pt x="487" y="189"/>
                  </a:cubicBezTo>
                  <a:lnTo>
                    <a:pt x="61" y="1344"/>
                  </a:lnTo>
                  <a:cubicBezTo>
                    <a:pt x="1" y="1496"/>
                    <a:pt x="92" y="1679"/>
                    <a:pt x="274" y="1709"/>
                  </a:cubicBezTo>
                  <a:lnTo>
                    <a:pt x="730" y="1831"/>
                  </a:lnTo>
                  <a:lnTo>
                    <a:pt x="2919" y="2347"/>
                  </a:lnTo>
                  <a:lnTo>
                    <a:pt x="9970" y="3989"/>
                  </a:lnTo>
                  <a:lnTo>
                    <a:pt x="10457" y="4110"/>
                  </a:lnTo>
                  <a:cubicBezTo>
                    <a:pt x="10476" y="4114"/>
                    <a:pt x="10496" y="4116"/>
                    <a:pt x="10515" y="4116"/>
                  </a:cubicBezTo>
                  <a:cubicBezTo>
                    <a:pt x="10646" y="4116"/>
                    <a:pt x="10765" y="4030"/>
                    <a:pt x="10791" y="3897"/>
                  </a:cubicBezTo>
                  <a:lnTo>
                    <a:pt x="11095" y="2621"/>
                  </a:lnTo>
                  <a:cubicBezTo>
                    <a:pt x="11125" y="2469"/>
                    <a:pt x="11034" y="2317"/>
                    <a:pt x="10882" y="2287"/>
                  </a:cubicBezTo>
                  <a:lnTo>
                    <a:pt x="3375" y="584"/>
                  </a:lnTo>
                  <a:lnTo>
                    <a:pt x="821" y="7"/>
                  </a:lnTo>
                  <a:cubicBezTo>
                    <a:pt x="805" y="3"/>
                    <a:pt x="789" y="1"/>
                    <a:pt x="77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8" name="Google Shape;1268;p35"/>
            <p:cNvSpPr/>
            <p:nvPr/>
          </p:nvSpPr>
          <p:spPr>
            <a:xfrm rot="1515169">
              <a:off x="2605745" y="3765291"/>
              <a:ext cx="109869" cy="55995"/>
            </a:xfrm>
            <a:custGeom>
              <a:avLst/>
              <a:gdLst/>
              <a:ahLst/>
              <a:cxnLst/>
              <a:rect l="l" t="t" r="r" b="b"/>
              <a:pathLst>
                <a:path w="5138" h="3262" extrusionOk="0">
                  <a:moveTo>
                    <a:pt x="676" y="0"/>
                  </a:moveTo>
                  <a:cubicBezTo>
                    <a:pt x="487" y="0"/>
                    <a:pt x="332" y="144"/>
                    <a:pt x="304" y="339"/>
                  </a:cubicBezTo>
                  <a:lnTo>
                    <a:pt x="31" y="2071"/>
                  </a:lnTo>
                  <a:cubicBezTo>
                    <a:pt x="0" y="2284"/>
                    <a:pt x="152" y="2466"/>
                    <a:pt x="335" y="2497"/>
                  </a:cubicBezTo>
                  <a:lnTo>
                    <a:pt x="4347" y="3257"/>
                  </a:lnTo>
                  <a:cubicBezTo>
                    <a:pt x="4369" y="3260"/>
                    <a:pt x="4390" y="3261"/>
                    <a:pt x="4412" y="3261"/>
                  </a:cubicBezTo>
                  <a:cubicBezTo>
                    <a:pt x="4601" y="3261"/>
                    <a:pt x="4776" y="3144"/>
                    <a:pt x="4803" y="2953"/>
                  </a:cubicBezTo>
                  <a:lnTo>
                    <a:pt x="5077" y="1159"/>
                  </a:lnTo>
                  <a:cubicBezTo>
                    <a:pt x="5137" y="946"/>
                    <a:pt x="4985" y="764"/>
                    <a:pt x="4773" y="734"/>
                  </a:cubicBezTo>
                  <a:lnTo>
                    <a:pt x="730" y="4"/>
                  </a:lnTo>
                  <a:cubicBezTo>
                    <a:pt x="712" y="2"/>
                    <a:pt x="694" y="0"/>
                    <a:pt x="67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9" name="Google Shape;1269;p35"/>
            <p:cNvSpPr/>
            <p:nvPr/>
          </p:nvSpPr>
          <p:spPr>
            <a:xfrm rot="1515169">
              <a:off x="2565351" y="3812714"/>
              <a:ext cx="109206" cy="56132"/>
            </a:xfrm>
            <a:custGeom>
              <a:avLst/>
              <a:gdLst/>
              <a:ahLst/>
              <a:cxnLst/>
              <a:rect l="l" t="t" r="r" b="b"/>
              <a:pathLst>
                <a:path w="5107" h="3270" extrusionOk="0">
                  <a:moveTo>
                    <a:pt x="665" y="0"/>
                  </a:moveTo>
                  <a:cubicBezTo>
                    <a:pt x="464" y="0"/>
                    <a:pt x="304" y="162"/>
                    <a:pt x="304" y="346"/>
                  </a:cubicBezTo>
                  <a:lnTo>
                    <a:pt x="31" y="2079"/>
                  </a:lnTo>
                  <a:cubicBezTo>
                    <a:pt x="0" y="2292"/>
                    <a:pt x="122" y="2474"/>
                    <a:pt x="335" y="2505"/>
                  </a:cubicBezTo>
                  <a:lnTo>
                    <a:pt x="4347" y="3264"/>
                  </a:lnTo>
                  <a:cubicBezTo>
                    <a:pt x="4368" y="3268"/>
                    <a:pt x="4390" y="3269"/>
                    <a:pt x="4411" y="3269"/>
                  </a:cubicBezTo>
                  <a:cubicBezTo>
                    <a:pt x="4595" y="3269"/>
                    <a:pt x="4748" y="3152"/>
                    <a:pt x="4803" y="2960"/>
                  </a:cubicBezTo>
                  <a:lnTo>
                    <a:pt x="5076" y="1167"/>
                  </a:lnTo>
                  <a:cubicBezTo>
                    <a:pt x="5107" y="954"/>
                    <a:pt x="4985" y="772"/>
                    <a:pt x="4772" y="742"/>
                  </a:cubicBezTo>
                  <a:lnTo>
                    <a:pt x="760" y="12"/>
                  </a:lnTo>
                  <a:cubicBezTo>
                    <a:pt x="728" y="4"/>
                    <a:pt x="696" y="0"/>
                    <a:pt x="66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0" name="Google Shape;1270;p35"/>
            <p:cNvSpPr/>
            <p:nvPr/>
          </p:nvSpPr>
          <p:spPr>
            <a:xfrm rot="1515169">
              <a:off x="2447617" y="3621276"/>
              <a:ext cx="120261" cy="270945"/>
            </a:xfrm>
            <a:custGeom>
              <a:avLst/>
              <a:gdLst/>
              <a:ahLst/>
              <a:cxnLst/>
              <a:rect l="l" t="t" r="r" b="b"/>
              <a:pathLst>
                <a:path w="5624" h="15784" extrusionOk="0">
                  <a:moveTo>
                    <a:pt x="3008" y="1"/>
                  </a:moveTo>
                  <a:cubicBezTo>
                    <a:pt x="2901" y="1"/>
                    <a:pt x="2787" y="64"/>
                    <a:pt x="2736" y="191"/>
                  </a:cubicBezTo>
                  <a:lnTo>
                    <a:pt x="2310" y="1315"/>
                  </a:lnTo>
                  <a:cubicBezTo>
                    <a:pt x="2250" y="1498"/>
                    <a:pt x="2341" y="1680"/>
                    <a:pt x="2523" y="1710"/>
                  </a:cubicBezTo>
                  <a:lnTo>
                    <a:pt x="2979" y="1802"/>
                  </a:lnTo>
                  <a:cubicBezTo>
                    <a:pt x="2250" y="4020"/>
                    <a:pt x="0" y="11042"/>
                    <a:pt x="547" y="11346"/>
                  </a:cubicBezTo>
                  <a:cubicBezTo>
                    <a:pt x="1003" y="11528"/>
                    <a:pt x="1459" y="11680"/>
                    <a:pt x="1915" y="11802"/>
                  </a:cubicBezTo>
                  <a:lnTo>
                    <a:pt x="851" y="15206"/>
                  </a:lnTo>
                  <a:cubicBezTo>
                    <a:pt x="1247" y="15419"/>
                    <a:pt x="1672" y="15632"/>
                    <a:pt x="2098" y="15784"/>
                  </a:cubicBezTo>
                  <a:cubicBezTo>
                    <a:pt x="2158" y="14537"/>
                    <a:pt x="2402" y="13261"/>
                    <a:pt x="2888" y="12075"/>
                  </a:cubicBezTo>
                  <a:cubicBezTo>
                    <a:pt x="2888" y="12015"/>
                    <a:pt x="2949" y="11923"/>
                    <a:pt x="2949" y="11863"/>
                  </a:cubicBezTo>
                  <a:cubicBezTo>
                    <a:pt x="2949" y="11802"/>
                    <a:pt x="2949" y="11771"/>
                    <a:pt x="2949" y="11711"/>
                  </a:cubicBezTo>
                  <a:cubicBezTo>
                    <a:pt x="3009" y="11194"/>
                    <a:pt x="4286" y="5935"/>
                    <a:pt x="5168" y="2318"/>
                  </a:cubicBezTo>
                  <a:cubicBezTo>
                    <a:pt x="5228" y="2106"/>
                    <a:pt x="5289" y="1893"/>
                    <a:pt x="5350" y="1680"/>
                  </a:cubicBezTo>
                  <a:cubicBezTo>
                    <a:pt x="5441" y="1254"/>
                    <a:pt x="5532" y="890"/>
                    <a:pt x="5624" y="555"/>
                  </a:cubicBezTo>
                  <a:lnTo>
                    <a:pt x="3070" y="8"/>
                  </a:lnTo>
                  <a:cubicBezTo>
                    <a:pt x="3050" y="3"/>
                    <a:pt x="3029" y="1"/>
                    <a:pt x="3008" y="1"/>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1" name="Google Shape;1271;p35"/>
            <p:cNvSpPr/>
            <p:nvPr/>
          </p:nvSpPr>
          <p:spPr>
            <a:xfrm rot="1381816">
              <a:off x="2859018" y="2802492"/>
              <a:ext cx="628502" cy="374905"/>
            </a:xfrm>
            <a:custGeom>
              <a:avLst/>
              <a:gdLst/>
              <a:ahLst/>
              <a:cxnLst/>
              <a:rect l="l" t="t" r="r" b="b"/>
              <a:pathLst>
                <a:path w="50671" h="25869" extrusionOk="0">
                  <a:moveTo>
                    <a:pt x="23793" y="0"/>
                  </a:moveTo>
                  <a:cubicBezTo>
                    <a:pt x="14526" y="0"/>
                    <a:pt x="7561" y="1913"/>
                    <a:pt x="3131" y="3649"/>
                  </a:cubicBezTo>
                  <a:lnTo>
                    <a:pt x="3070" y="3680"/>
                  </a:lnTo>
                  <a:cubicBezTo>
                    <a:pt x="1855" y="4166"/>
                    <a:pt x="821" y="4622"/>
                    <a:pt x="0" y="5048"/>
                  </a:cubicBezTo>
                  <a:cubicBezTo>
                    <a:pt x="396" y="8421"/>
                    <a:pt x="3709" y="15412"/>
                    <a:pt x="2949" y="22099"/>
                  </a:cubicBezTo>
                  <a:cubicBezTo>
                    <a:pt x="4651" y="21188"/>
                    <a:pt x="6384" y="20428"/>
                    <a:pt x="8147" y="19820"/>
                  </a:cubicBezTo>
                  <a:cubicBezTo>
                    <a:pt x="12524" y="18300"/>
                    <a:pt x="17113" y="17510"/>
                    <a:pt x="21733" y="17479"/>
                  </a:cubicBezTo>
                  <a:cubicBezTo>
                    <a:pt x="21859" y="17478"/>
                    <a:pt x="21983" y="17477"/>
                    <a:pt x="22108" y="17477"/>
                  </a:cubicBezTo>
                  <a:cubicBezTo>
                    <a:pt x="36072" y="17477"/>
                    <a:pt x="44105" y="25868"/>
                    <a:pt x="44105" y="25868"/>
                  </a:cubicBezTo>
                  <a:cubicBezTo>
                    <a:pt x="44834" y="24987"/>
                    <a:pt x="45472" y="24075"/>
                    <a:pt x="46080" y="23133"/>
                  </a:cubicBezTo>
                  <a:cubicBezTo>
                    <a:pt x="47995" y="20093"/>
                    <a:pt x="49545" y="16811"/>
                    <a:pt x="50670" y="13406"/>
                  </a:cubicBezTo>
                  <a:cubicBezTo>
                    <a:pt x="50670" y="13406"/>
                    <a:pt x="41612" y="63"/>
                    <a:pt x="24226" y="2"/>
                  </a:cubicBezTo>
                  <a:cubicBezTo>
                    <a:pt x="24081" y="1"/>
                    <a:pt x="23937" y="0"/>
                    <a:pt x="23793"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2" name="Google Shape;1272;p35"/>
            <p:cNvSpPr/>
            <p:nvPr/>
          </p:nvSpPr>
          <p:spPr>
            <a:xfrm rot="1381816">
              <a:off x="2846213" y="2839478"/>
              <a:ext cx="571570" cy="321587"/>
            </a:xfrm>
            <a:custGeom>
              <a:avLst/>
              <a:gdLst/>
              <a:ahLst/>
              <a:cxnLst/>
              <a:rect l="l" t="t" r="r" b="b"/>
              <a:pathLst>
                <a:path w="46081" h="22190" extrusionOk="0">
                  <a:moveTo>
                    <a:pt x="3070" y="0"/>
                  </a:moveTo>
                  <a:lnTo>
                    <a:pt x="3070" y="0"/>
                  </a:lnTo>
                  <a:cubicBezTo>
                    <a:pt x="1855" y="487"/>
                    <a:pt x="821" y="973"/>
                    <a:pt x="0" y="1368"/>
                  </a:cubicBezTo>
                  <a:cubicBezTo>
                    <a:pt x="396" y="4742"/>
                    <a:pt x="3709" y="11733"/>
                    <a:pt x="2949" y="18420"/>
                  </a:cubicBezTo>
                  <a:cubicBezTo>
                    <a:pt x="4651" y="17539"/>
                    <a:pt x="6384" y="16779"/>
                    <a:pt x="8147" y="16140"/>
                  </a:cubicBezTo>
                  <a:cubicBezTo>
                    <a:pt x="12524" y="14651"/>
                    <a:pt x="17113" y="13861"/>
                    <a:pt x="21733" y="13830"/>
                  </a:cubicBezTo>
                  <a:cubicBezTo>
                    <a:pt x="21883" y="13828"/>
                    <a:pt x="22033" y="13827"/>
                    <a:pt x="22181" y="13827"/>
                  </a:cubicBezTo>
                  <a:cubicBezTo>
                    <a:pt x="36100" y="13827"/>
                    <a:pt x="44105" y="22189"/>
                    <a:pt x="44105" y="22189"/>
                  </a:cubicBezTo>
                  <a:cubicBezTo>
                    <a:pt x="44834" y="21338"/>
                    <a:pt x="45472" y="20426"/>
                    <a:pt x="46080" y="19484"/>
                  </a:cubicBezTo>
                  <a:cubicBezTo>
                    <a:pt x="44804" y="18268"/>
                    <a:pt x="43345" y="17022"/>
                    <a:pt x="42342" y="16505"/>
                  </a:cubicBezTo>
                  <a:cubicBezTo>
                    <a:pt x="40058" y="15273"/>
                    <a:pt x="32903" y="10150"/>
                    <a:pt x="21788" y="10150"/>
                  </a:cubicBezTo>
                  <a:cubicBezTo>
                    <a:pt x="21659" y="10150"/>
                    <a:pt x="21529" y="10151"/>
                    <a:pt x="21399" y="10152"/>
                  </a:cubicBezTo>
                  <a:cubicBezTo>
                    <a:pt x="11470" y="10285"/>
                    <a:pt x="7501" y="12852"/>
                    <a:pt x="6310" y="12852"/>
                  </a:cubicBezTo>
                  <a:cubicBezTo>
                    <a:pt x="6138" y="12852"/>
                    <a:pt x="6023" y="12798"/>
                    <a:pt x="5958" y="12675"/>
                  </a:cubicBezTo>
                  <a:cubicBezTo>
                    <a:pt x="5411" y="11703"/>
                    <a:pt x="5867" y="9848"/>
                    <a:pt x="3982" y="5046"/>
                  </a:cubicBezTo>
                  <a:cubicBezTo>
                    <a:pt x="3314" y="3465"/>
                    <a:pt x="3010" y="1733"/>
                    <a:pt x="3070"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3" name="Google Shape;1273;p35"/>
            <p:cNvSpPr/>
            <p:nvPr/>
          </p:nvSpPr>
          <p:spPr>
            <a:xfrm rot="1051534">
              <a:off x="2461164" y="3153329"/>
              <a:ext cx="524049" cy="546217"/>
            </a:xfrm>
            <a:custGeom>
              <a:avLst/>
              <a:gdLst/>
              <a:ahLst/>
              <a:cxnLst/>
              <a:rect l="l" t="t" r="r" b="b"/>
              <a:pathLst>
                <a:path w="42251" h="37691" extrusionOk="0">
                  <a:moveTo>
                    <a:pt x="12280" y="0"/>
                  </a:moveTo>
                  <a:cubicBezTo>
                    <a:pt x="10791" y="0"/>
                    <a:pt x="9453" y="61"/>
                    <a:pt x="8268" y="152"/>
                  </a:cubicBezTo>
                  <a:cubicBezTo>
                    <a:pt x="8207" y="304"/>
                    <a:pt x="8146" y="456"/>
                    <a:pt x="8085" y="608"/>
                  </a:cubicBezTo>
                  <a:cubicBezTo>
                    <a:pt x="5198" y="6839"/>
                    <a:pt x="1976" y="11611"/>
                    <a:pt x="0" y="14925"/>
                  </a:cubicBezTo>
                  <a:cubicBezTo>
                    <a:pt x="1490" y="14654"/>
                    <a:pt x="3004" y="14518"/>
                    <a:pt x="4519" y="14518"/>
                  </a:cubicBezTo>
                  <a:cubicBezTo>
                    <a:pt x="5384" y="14518"/>
                    <a:pt x="6251" y="14563"/>
                    <a:pt x="7113" y="14651"/>
                  </a:cubicBezTo>
                  <a:cubicBezTo>
                    <a:pt x="10608" y="15046"/>
                    <a:pt x="14469" y="16232"/>
                    <a:pt x="17782" y="19180"/>
                  </a:cubicBezTo>
                  <a:cubicBezTo>
                    <a:pt x="24682" y="25350"/>
                    <a:pt x="19909" y="34682"/>
                    <a:pt x="19909" y="34682"/>
                  </a:cubicBezTo>
                  <a:cubicBezTo>
                    <a:pt x="21581" y="35502"/>
                    <a:pt x="23374" y="36080"/>
                    <a:pt x="25229" y="36445"/>
                  </a:cubicBezTo>
                  <a:cubicBezTo>
                    <a:pt x="28268" y="37083"/>
                    <a:pt x="31338" y="37508"/>
                    <a:pt x="34439" y="37691"/>
                  </a:cubicBezTo>
                  <a:cubicBezTo>
                    <a:pt x="34439" y="37691"/>
                    <a:pt x="42250" y="17994"/>
                    <a:pt x="32493" y="7326"/>
                  </a:cubicBezTo>
                  <a:cubicBezTo>
                    <a:pt x="27448" y="1824"/>
                    <a:pt x="19909" y="274"/>
                    <a:pt x="13830" y="31"/>
                  </a:cubicBezTo>
                  <a:cubicBezTo>
                    <a:pt x="13314" y="0"/>
                    <a:pt x="12766" y="0"/>
                    <a:pt x="12280"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4" name="Google Shape;1274;p35"/>
            <p:cNvSpPr/>
            <p:nvPr/>
          </p:nvSpPr>
          <p:spPr>
            <a:xfrm rot="1051534">
              <a:off x="2469787" y="3127485"/>
              <a:ext cx="344586" cy="528160"/>
            </a:xfrm>
            <a:custGeom>
              <a:avLst/>
              <a:gdLst/>
              <a:ahLst/>
              <a:cxnLst/>
              <a:rect l="l" t="t" r="r" b="b"/>
              <a:pathLst>
                <a:path w="27782" h="36445" extrusionOk="0">
                  <a:moveTo>
                    <a:pt x="12280" y="0"/>
                  </a:moveTo>
                  <a:cubicBezTo>
                    <a:pt x="10821" y="0"/>
                    <a:pt x="9453" y="61"/>
                    <a:pt x="8298" y="152"/>
                  </a:cubicBezTo>
                  <a:cubicBezTo>
                    <a:pt x="8207" y="304"/>
                    <a:pt x="8146" y="456"/>
                    <a:pt x="8085" y="608"/>
                  </a:cubicBezTo>
                  <a:cubicBezTo>
                    <a:pt x="5198" y="6839"/>
                    <a:pt x="1976" y="11611"/>
                    <a:pt x="0" y="14925"/>
                  </a:cubicBezTo>
                  <a:cubicBezTo>
                    <a:pt x="1490" y="14654"/>
                    <a:pt x="3004" y="14518"/>
                    <a:pt x="4519" y="14518"/>
                  </a:cubicBezTo>
                  <a:cubicBezTo>
                    <a:pt x="5384" y="14518"/>
                    <a:pt x="6251" y="14563"/>
                    <a:pt x="7113" y="14651"/>
                  </a:cubicBezTo>
                  <a:cubicBezTo>
                    <a:pt x="10639" y="15016"/>
                    <a:pt x="14499" y="16232"/>
                    <a:pt x="17782" y="19180"/>
                  </a:cubicBezTo>
                  <a:cubicBezTo>
                    <a:pt x="24712" y="25350"/>
                    <a:pt x="19909" y="34682"/>
                    <a:pt x="19909" y="34682"/>
                  </a:cubicBezTo>
                  <a:cubicBezTo>
                    <a:pt x="21612" y="35502"/>
                    <a:pt x="23374" y="36080"/>
                    <a:pt x="25229" y="36445"/>
                  </a:cubicBezTo>
                  <a:cubicBezTo>
                    <a:pt x="27782" y="29058"/>
                    <a:pt x="27204" y="17782"/>
                    <a:pt x="20061" y="13648"/>
                  </a:cubicBezTo>
                  <a:cubicBezTo>
                    <a:pt x="11794" y="8845"/>
                    <a:pt x="8359" y="9636"/>
                    <a:pt x="9788" y="6627"/>
                  </a:cubicBezTo>
                  <a:cubicBezTo>
                    <a:pt x="10730" y="4468"/>
                    <a:pt x="11581" y="2250"/>
                    <a:pt x="12280"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6" name="Picture 5">
            <a:extLst>
              <a:ext uri="{FF2B5EF4-FFF2-40B4-BE49-F238E27FC236}">
                <a16:creationId xmlns:a16="http://schemas.microsoft.com/office/drawing/2014/main" id="{4C7B7E5D-8D0C-8321-A7AB-05AAEE5B7E53}"/>
              </a:ext>
            </a:extLst>
          </p:cNvPr>
          <p:cNvPicPr>
            <a:picLocks noChangeAspect="1"/>
          </p:cNvPicPr>
          <p:nvPr/>
        </p:nvPicPr>
        <p:blipFill>
          <a:blip r:embed="rId3"/>
          <a:stretch>
            <a:fillRect/>
          </a:stretch>
        </p:blipFill>
        <p:spPr>
          <a:xfrm>
            <a:off x="1779334" y="435314"/>
            <a:ext cx="2853175" cy="1975275"/>
          </a:xfrm>
          <a:prstGeom prst="rect">
            <a:avLst/>
          </a:prstGeom>
        </p:spPr>
      </p:pic>
      <p:sp>
        <p:nvSpPr>
          <p:cNvPr id="3" name="Rectangle: Rounded Corners 2">
            <a:extLst>
              <a:ext uri="{FF2B5EF4-FFF2-40B4-BE49-F238E27FC236}">
                <a16:creationId xmlns:a16="http://schemas.microsoft.com/office/drawing/2014/main" id="{5F2154CC-B399-E72A-5E10-7EB7A75588F8}"/>
              </a:ext>
            </a:extLst>
          </p:cNvPr>
          <p:cNvSpPr/>
          <p:nvPr/>
        </p:nvSpPr>
        <p:spPr>
          <a:xfrm>
            <a:off x="3057832" y="1838632"/>
            <a:ext cx="8750710" cy="3185652"/>
          </a:xfrm>
          <a:prstGeom prst="roundRect">
            <a:avLst/>
          </a:prstGeom>
          <a:solidFill>
            <a:srgbClr val="FFFFFF"/>
          </a:solidFill>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4343"/>
              </a:solidFill>
              <a:effectLst/>
              <a:uLnTx/>
              <a:uFillTx/>
              <a:latin typeface="Arial"/>
              <a:ea typeface="+mn-ea"/>
              <a:cs typeface="+mn-cs"/>
            </a:endParaRPr>
          </a:p>
        </p:txBody>
      </p:sp>
      <p:pic>
        <p:nvPicPr>
          <p:cNvPr id="5" name="Picture 4">
            <a:extLst>
              <a:ext uri="{FF2B5EF4-FFF2-40B4-BE49-F238E27FC236}">
                <a16:creationId xmlns:a16="http://schemas.microsoft.com/office/drawing/2014/main" id="{59C590E8-36C3-E0CC-2C99-F8C620248EE3}"/>
              </a:ext>
            </a:extLst>
          </p:cNvPr>
          <p:cNvPicPr>
            <a:picLocks noChangeAspect="1"/>
          </p:cNvPicPr>
          <p:nvPr/>
        </p:nvPicPr>
        <p:blipFill>
          <a:blip r:embed="rId4"/>
          <a:stretch>
            <a:fillRect/>
          </a:stretch>
        </p:blipFill>
        <p:spPr>
          <a:xfrm>
            <a:off x="3086452" y="2191495"/>
            <a:ext cx="8870449" cy="2651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grpSp>
        <p:nvGrpSpPr>
          <p:cNvPr id="546" name="Google Shape;52;p3">
            <a:extLst>
              <a:ext uri="{FF2B5EF4-FFF2-40B4-BE49-F238E27FC236}">
                <a16:creationId xmlns:a16="http://schemas.microsoft.com/office/drawing/2014/main" id="{69DFEE1F-09D0-416C-95F5-D90DD3C71683}"/>
              </a:ext>
            </a:extLst>
          </p:cNvPr>
          <p:cNvGrpSpPr/>
          <p:nvPr/>
        </p:nvGrpSpPr>
        <p:grpSpPr>
          <a:xfrm rot="3102133">
            <a:off x="2915596" y="-596607"/>
            <a:ext cx="13490653" cy="9334041"/>
            <a:chOff x="1349075" y="1476000"/>
            <a:chExt cx="3974275" cy="2872400"/>
          </a:xfrm>
        </p:grpSpPr>
        <p:sp>
          <p:nvSpPr>
            <p:cNvPr id="547" name="Google Shape;53;p3">
              <a:extLst>
                <a:ext uri="{FF2B5EF4-FFF2-40B4-BE49-F238E27FC236}">
                  <a16:creationId xmlns:a16="http://schemas.microsoft.com/office/drawing/2014/main" id="{96E18DE6-689E-45AC-A3D8-84A13A8BD6AE}"/>
                </a:ext>
              </a:extLst>
            </p:cNvPr>
            <p:cNvSpPr/>
            <p:nvPr/>
          </p:nvSpPr>
          <p:spPr>
            <a:xfrm>
              <a:off x="1349075" y="1476000"/>
              <a:ext cx="3034275" cy="2557050"/>
            </a:xfrm>
            <a:custGeom>
              <a:avLst/>
              <a:gdLst/>
              <a:ahLst/>
              <a:cxnLst/>
              <a:rect l="l" t="t" r="r" b="b"/>
              <a:pathLst>
                <a:path w="121371" h="102282" fill="none" extrusionOk="0">
                  <a:moveTo>
                    <a:pt x="1" y="43253"/>
                  </a:moveTo>
                  <a:cubicBezTo>
                    <a:pt x="7934" y="25441"/>
                    <a:pt x="29150" y="4742"/>
                    <a:pt x="59151" y="2067"/>
                  </a:cubicBezTo>
                  <a:cubicBezTo>
                    <a:pt x="82403" y="0"/>
                    <a:pt x="97449" y="8876"/>
                    <a:pt x="107784" y="21642"/>
                  </a:cubicBezTo>
                  <a:cubicBezTo>
                    <a:pt x="112434" y="27356"/>
                    <a:pt x="115930" y="33071"/>
                    <a:pt x="117845" y="39849"/>
                  </a:cubicBezTo>
                  <a:cubicBezTo>
                    <a:pt x="119760" y="45563"/>
                    <a:pt x="120580" y="51551"/>
                    <a:pt x="120854" y="57539"/>
                  </a:cubicBezTo>
                  <a:cubicBezTo>
                    <a:pt x="121371" y="73831"/>
                    <a:pt x="117845" y="93132"/>
                    <a:pt x="103012" y="102281"/>
                  </a:cubicBezTo>
                </a:path>
              </a:pathLst>
            </a:custGeom>
            <a:noFill/>
            <a:ln w="1524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8" name="Google Shape;54;p3">
              <a:extLst>
                <a:ext uri="{FF2B5EF4-FFF2-40B4-BE49-F238E27FC236}">
                  <a16:creationId xmlns:a16="http://schemas.microsoft.com/office/drawing/2014/main" id="{F06C3BEB-DC1B-4A4E-BD14-FAFF321046D4}"/>
                </a:ext>
              </a:extLst>
            </p:cNvPr>
            <p:cNvSpPr/>
            <p:nvPr/>
          </p:nvSpPr>
          <p:spPr>
            <a:xfrm>
              <a:off x="1402275" y="1530700"/>
              <a:ext cx="2927875" cy="2465875"/>
            </a:xfrm>
            <a:custGeom>
              <a:avLst/>
              <a:gdLst/>
              <a:ahLst/>
              <a:cxnLst/>
              <a:rect l="l" t="t" r="r" b="b"/>
              <a:pathLst>
                <a:path w="117115" h="98635" fill="none" extrusionOk="0">
                  <a:moveTo>
                    <a:pt x="0" y="41704"/>
                  </a:moveTo>
                  <a:cubicBezTo>
                    <a:pt x="7660" y="24500"/>
                    <a:pt x="28116" y="4560"/>
                    <a:pt x="57083" y="1977"/>
                  </a:cubicBezTo>
                  <a:cubicBezTo>
                    <a:pt x="79485" y="1"/>
                    <a:pt x="94014" y="8542"/>
                    <a:pt x="104014" y="20852"/>
                  </a:cubicBezTo>
                  <a:cubicBezTo>
                    <a:pt x="108452" y="26354"/>
                    <a:pt x="111856" y="31886"/>
                    <a:pt x="113711" y="38421"/>
                  </a:cubicBezTo>
                  <a:cubicBezTo>
                    <a:pt x="115534" y="43922"/>
                    <a:pt x="116325" y="49698"/>
                    <a:pt x="116598" y="55473"/>
                  </a:cubicBezTo>
                  <a:cubicBezTo>
                    <a:pt x="117115" y="71187"/>
                    <a:pt x="113711" y="89820"/>
                    <a:pt x="99394" y="98634"/>
                  </a:cubicBezTo>
                </a:path>
              </a:pathLst>
            </a:custGeom>
            <a:noFill/>
            <a:ln w="152400" cap="flat" cmpd="sng">
              <a:solidFill>
                <a:schemeClr val="accent1"/>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49" name="Google Shape;55;p3">
              <a:extLst>
                <a:ext uri="{FF2B5EF4-FFF2-40B4-BE49-F238E27FC236}">
                  <a16:creationId xmlns:a16="http://schemas.microsoft.com/office/drawing/2014/main" id="{5369F6D5-5082-4150-B607-EC8431C1E333}"/>
                </a:ext>
              </a:extLst>
            </p:cNvPr>
            <p:cNvSpPr/>
            <p:nvPr/>
          </p:nvSpPr>
          <p:spPr>
            <a:xfrm>
              <a:off x="1445575" y="1578575"/>
              <a:ext cx="2834425" cy="2389125"/>
            </a:xfrm>
            <a:custGeom>
              <a:avLst/>
              <a:gdLst/>
              <a:ahLst/>
              <a:cxnLst/>
              <a:rect l="l" t="t" r="r" b="b"/>
              <a:pathLst>
                <a:path w="113377" h="95565" fill="none" extrusionOk="0">
                  <a:moveTo>
                    <a:pt x="1" y="40427"/>
                  </a:moveTo>
                  <a:cubicBezTo>
                    <a:pt x="7387" y="23770"/>
                    <a:pt x="27235" y="4439"/>
                    <a:pt x="55230" y="1946"/>
                  </a:cubicBezTo>
                  <a:cubicBezTo>
                    <a:pt x="76963" y="1"/>
                    <a:pt x="91006" y="8299"/>
                    <a:pt x="100671" y="20244"/>
                  </a:cubicBezTo>
                  <a:cubicBezTo>
                    <a:pt x="104988" y="25563"/>
                    <a:pt x="108301" y="30883"/>
                    <a:pt x="110064" y="37235"/>
                  </a:cubicBezTo>
                  <a:cubicBezTo>
                    <a:pt x="111827" y="42555"/>
                    <a:pt x="112586" y="48178"/>
                    <a:pt x="112860" y="53771"/>
                  </a:cubicBezTo>
                  <a:cubicBezTo>
                    <a:pt x="113377" y="68999"/>
                    <a:pt x="110064" y="87023"/>
                    <a:pt x="96203" y="95564"/>
                  </a:cubicBezTo>
                </a:path>
              </a:pathLst>
            </a:custGeom>
            <a:noFill/>
            <a:ln w="1524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0" name="Google Shape;56;p3">
              <a:extLst>
                <a:ext uri="{FF2B5EF4-FFF2-40B4-BE49-F238E27FC236}">
                  <a16:creationId xmlns:a16="http://schemas.microsoft.com/office/drawing/2014/main" id="{619686A9-EFBB-4E55-BA86-18221E3B7D4D}"/>
                </a:ext>
              </a:extLst>
            </p:cNvPr>
            <p:cNvSpPr/>
            <p:nvPr/>
          </p:nvSpPr>
          <p:spPr>
            <a:xfrm>
              <a:off x="1490425" y="1636325"/>
              <a:ext cx="2734100" cy="2302500"/>
            </a:xfrm>
            <a:custGeom>
              <a:avLst/>
              <a:gdLst/>
              <a:ahLst/>
              <a:cxnLst/>
              <a:rect l="l" t="t" r="r" b="b"/>
              <a:pathLst>
                <a:path w="109364" h="92100" fill="none" extrusionOk="0">
                  <a:moveTo>
                    <a:pt x="0" y="38938"/>
                  </a:moveTo>
                  <a:cubicBezTo>
                    <a:pt x="7143" y="22919"/>
                    <a:pt x="26292" y="4287"/>
                    <a:pt x="53284" y="1885"/>
                  </a:cubicBezTo>
                  <a:cubicBezTo>
                    <a:pt x="74257" y="1"/>
                    <a:pt x="87783" y="7995"/>
                    <a:pt x="97114" y="19484"/>
                  </a:cubicBezTo>
                  <a:cubicBezTo>
                    <a:pt x="101309" y="24621"/>
                    <a:pt x="104470" y="29788"/>
                    <a:pt x="106172" y="35898"/>
                  </a:cubicBezTo>
                  <a:cubicBezTo>
                    <a:pt x="107874" y="41035"/>
                    <a:pt x="108634" y="46415"/>
                    <a:pt x="108878" y="51825"/>
                  </a:cubicBezTo>
                  <a:cubicBezTo>
                    <a:pt x="109364" y="66506"/>
                    <a:pt x="106172" y="83893"/>
                    <a:pt x="92798" y="92099"/>
                  </a:cubicBezTo>
                </a:path>
              </a:pathLst>
            </a:custGeom>
            <a:noFill/>
            <a:ln w="152400" cap="flat" cmpd="sng">
              <a:solidFill>
                <a:schemeClr val="accent3"/>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1" name="Google Shape;57;p3">
              <a:extLst>
                <a:ext uri="{FF2B5EF4-FFF2-40B4-BE49-F238E27FC236}">
                  <a16:creationId xmlns:a16="http://schemas.microsoft.com/office/drawing/2014/main" id="{18406CA5-2526-462C-8BEA-4FD4E551C306}"/>
                </a:ext>
              </a:extLst>
            </p:cNvPr>
            <p:cNvSpPr/>
            <p:nvPr/>
          </p:nvSpPr>
          <p:spPr>
            <a:xfrm>
              <a:off x="1598325" y="1751075"/>
              <a:ext cx="2531225" cy="2126200"/>
            </a:xfrm>
            <a:custGeom>
              <a:avLst/>
              <a:gdLst/>
              <a:ahLst/>
              <a:cxnLst/>
              <a:rect l="l" t="t" r="r" b="b"/>
              <a:pathLst>
                <a:path w="101249" h="85048" fill="none" extrusionOk="0">
                  <a:moveTo>
                    <a:pt x="0" y="35867"/>
                  </a:moveTo>
                  <a:cubicBezTo>
                    <a:pt x="6627" y="20943"/>
                    <a:pt x="24074" y="3952"/>
                    <a:pt x="49211" y="1733"/>
                  </a:cubicBezTo>
                  <a:cubicBezTo>
                    <a:pt x="68695" y="1"/>
                    <a:pt x="80944" y="7052"/>
                    <a:pt x="89607" y="17752"/>
                  </a:cubicBezTo>
                  <a:cubicBezTo>
                    <a:pt x="93497" y="22554"/>
                    <a:pt x="96719" y="27053"/>
                    <a:pt x="98300" y="32767"/>
                  </a:cubicBezTo>
                  <a:cubicBezTo>
                    <a:pt x="99881" y="37539"/>
                    <a:pt x="100580" y="42554"/>
                    <a:pt x="100792" y="47570"/>
                  </a:cubicBezTo>
                  <a:cubicBezTo>
                    <a:pt x="101248" y="61248"/>
                    <a:pt x="98300" y="77388"/>
                    <a:pt x="85868" y="85047"/>
                  </a:cubicBezTo>
                </a:path>
              </a:pathLst>
            </a:custGeom>
            <a:noFill/>
            <a:ln w="152400" cap="flat" cmpd="sng">
              <a:solidFill>
                <a:schemeClr val="l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2" name="Google Shape;58;p3">
              <a:extLst>
                <a:ext uri="{FF2B5EF4-FFF2-40B4-BE49-F238E27FC236}">
                  <a16:creationId xmlns:a16="http://schemas.microsoft.com/office/drawing/2014/main" id="{9CB0C744-EB8F-4030-ADC8-AE9CCD04F3CD}"/>
                </a:ext>
              </a:extLst>
            </p:cNvPr>
            <p:cNvSpPr/>
            <p:nvPr/>
          </p:nvSpPr>
          <p:spPr>
            <a:xfrm>
              <a:off x="1634800" y="1807300"/>
              <a:ext cx="2442325" cy="2028175"/>
            </a:xfrm>
            <a:custGeom>
              <a:avLst/>
              <a:gdLst/>
              <a:ahLst/>
              <a:cxnLst/>
              <a:rect l="l" t="t" r="r" b="b"/>
              <a:pathLst>
                <a:path w="97693" h="81127" fill="none" extrusionOk="0">
                  <a:moveTo>
                    <a:pt x="0" y="34986"/>
                  </a:moveTo>
                  <a:cubicBezTo>
                    <a:pt x="6353" y="20639"/>
                    <a:pt x="23557" y="3831"/>
                    <a:pt x="47722" y="1673"/>
                  </a:cubicBezTo>
                  <a:cubicBezTo>
                    <a:pt x="66445" y="1"/>
                    <a:pt x="77935" y="6232"/>
                    <a:pt x="86263" y="16475"/>
                  </a:cubicBezTo>
                  <a:cubicBezTo>
                    <a:pt x="90002" y="21065"/>
                    <a:pt x="93315" y="25412"/>
                    <a:pt x="94865" y="30883"/>
                  </a:cubicBezTo>
                  <a:cubicBezTo>
                    <a:pt x="96385" y="35472"/>
                    <a:pt x="97054" y="40275"/>
                    <a:pt x="97267" y="45108"/>
                  </a:cubicBezTo>
                  <a:cubicBezTo>
                    <a:pt x="97692" y="58239"/>
                    <a:pt x="94865" y="73771"/>
                    <a:pt x="82920" y="81127"/>
                  </a:cubicBezTo>
                </a:path>
              </a:pathLst>
            </a:custGeom>
            <a:noFill/>
            <a:ln w="152400"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3" name="Google Shape;59;p3">
              <a:extLst>
                <a:ext uri="{FF2B5EF4-FFF2-40B4-BE49-F238E27FC236}">
                  <a16:creationId xmlns:a16="http://schemas.microsoft.com/office/drawing/2014/main" id="{B26452CB-E613-43D2-834E-CC3A5684C6D0}"/>
                </a:ext>
              </a:extLst>
            </p:cNvPr>
            <p:cNvSpPr/>
            <p:nvPr/>
          </p:nvSpPr>
          <p:spPr>
            <a:xfrm>
              <a:off x="1542850" y="1693325"/>
              <a:ext cx="2636100" cy="2220425"/>
            </a:xfrm>
            <a:custGeom>
              <a:avLst/>
              <a:gdLst/>
              <a:ahLst/>
              <a:cxnLst/>
              <a:rect l="l" t="t" r="r" b="b"/>
              <a:pathLst>
                <a:path w="105444" h="88817" fill="none" extrusionOk="0">
                  <a:moveTo>
                    <a:pt x="0" y="37509"/>
                  </a:moveTo>
                  <a:cubicBezTo>
                    <a:pt x="6870" y="22068"/>
                    <a:pt x="25411" y="4104"/>
                    <a:pt x="51430" y="1794"/>
                  </a:cubicBezTo>
                  <a:cubicBezTo>
                    <a:pt x="71613" y="0"/>
                    <a:pt x="84622" y="7812"/>
                    <a:pt x="93619" y="18876"/>
                  </a:cubicBezTo>
                  <a:cubicBezTo>
                    <a:pt x="97631" y="23831"/>
                    <a:pt x="100701" y="28785"/>
                    <a:pt x="102373" y="34682"/>
                  </a:cubicBezTo>
                  <a:cubicBezTo>
                    <a:pt x="104015" y="39636"/>
                    <a:pt x="104714" y="44834"/>
                    <a:pt x="104957" y="50001"/>
                  </a:cubicBezTo>
                  <a:cubicBezTo>
                    <a:pt x="105443" y="64166"/>
                    <a:pt x="102373" y="80883"/>
                    <a:pt x="89516" y="88816"/>
                  </a:cubicBezTo>
                </a:path>
              </a:pathLst>
            </a:custGeom>
            <a:noFill/>
            <a:ln w="152400" cap="flat" cmpd="sng">
              <a:solidFill>
                <a:schemeClr val="accent5"/>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4" name="Google Shape;60;p3">
              <a:extLst>
                <a:ext uri="{FF2B5EF4-FFF2-40B4-BE49-F238E27FC236}">
                  <a16:creationId xmlns:a16="http://schemas.microsoft.com/office/drawing/2014/main" id="{6A863E79-B60F-448B-BA41-1114BE8C062B}"/>
                </a:ext>
              </a:extLst>
            </p:cNvPr>
            <p:cNvSpPr/>
            <p:nvPr/>
          </p:nvSpPr>
          <p:spPr>
            <a:xfrm>
              <a:off x="2374175" y="2281475"/>
              <a:ext cx="2949175" cy="2066925"/>
            </a:xfrm>
            <a:custGeom>
              <a:avLst/>
              <a:gdLst/>
              <a:ahLst/>
              <a:cxnLst/>
              <a:rect l="l" t="t" r="r" b="b"/>
              <a:pathLst>
                <a:path w="117967" h="82677" fill="none" extrusionOk="0">
                  <a:moveTo>
                    <a:pt x="62160" y="69971"/>
                  </a:moveTo>
                  <a:cubicBezTo>
                    <a:pt x="61734" y="70245"/>
                    <a:pt x="61278" y="70549"/>
                    <a:pt x="60853" y="70792"/>
                  </a:cubicBezTo>
                  <a:cubicBezTo>
                    <a:pt x="40883" y="82677"/>
                    <a:pt x="17964" y="75959"/>
                    <a:pt x="9484" y="61430"/>
                  </a:cubicBezTo>
                  <a:cubicBezTo>
                    <a:pt x="0" y="45199"/>
                    <a:pt x="3101" y="29028"/>
                    <a:pt x="10456" y="18785"/>
                  </a:cubicBezTo>
                  <a:cubicBezTo>
                    <a:pt x="19697" y="6019"/>
                    <a:pt x="35320" y="1"/>
                    <a:pt x="50275" y="274"/>
                  </a:cubicBezTo>
                  <a:cubicBezTo>
                    <a:pt x="60883" y="821"/>
                    <a:pt x="70914" y="5168"/>
                    <a:pt x="79364" y="11977"/>
                  </a:cubicBezTo>
                  <a:cubicBezTo>
                    <a:pt x="91583" y="22037"/>
                    <a:pt x="98786" y="31916"/>
                    <a:pt x="106902" y="45442"/>
                  </a:cubicBezTo>
                  <a:cubicBezTo>
                    <a:pt x="110610" y="51643"/>
                    <a:pt x="117662" y="67783"/>
                    <a:pt x="117966" y="69698"/>
                  </a:cubicBezTo>
                </a:path>
              </a:pathLst>
            </a:custGeom>
            <a:noFill/>
            <a:ln w="152400" cap="flat" cmpd="sng">
              <a:solidFill>
                <a:schemeClr val="dk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5" name="Google Shape;61;p3">
              <a:extLst>
                <a:ext uri="{FF2B5EF4-FFF2-40B4-BE49-F238E27FC236}">
                  <a16:creationId xmlns:a16="http://schemas.microsoft.com/office/drawing/2014/main" id="{8E32B18C-FB8C-4CE3-A820-3CE2DDB336AA}"/>
                </a:ext>
              </a:extLst>
            </p:cNvPr>
            <p:cNvSpPr/>
            <p:nvPr/>
          </p:nvSpPr>
          <p:spPr>
            <a:xfrm>
              <a:off x="2417475" y="2330100"/>
              <a:ext cx="2850400" cy="1970425"/>
            </a:xfrm>
            <a:custGeom>
              <a:avLst/>
              <a:gdLst/>
              <a:ahLst/>
              <a:cxnLst/>
              <a:rect l="l" t="t" r="r" b="b"/>
              <a:pathLst>
                <a:path w="114016" h="78817" fill="none" extrusionOk="0">
                  <a:moveTo>
                    <a:pt x="59394" y="66263"/>
                  </a:moveTo>
                  <a:cubicBezTo>
                    <a:pt x="59121" y="66446"/>
                    <a:pt x="58330" y="66962"/>
                    <a:pt x="58057" y="67114"/>
                  </a:cubicBezTo>
                  <a:cubicBezTo>
                    <a:pt x="38999" y="78817"/>
                    <a:pt x="17174" y="72160"/>
                    <a:pt x="9028" y="58209"/>
                  </a:cubicBezTo>
                  <a:cubicBezTo>
                    <a:pt x="1" y="42768"/>
                    <a:pt x="4347" y="27691"/>
                    <a:pt x="10305" y="18117"/>
                  </a:cubicBezTo>
                  <a:cubicBezTo>
                    <a:pt x="18329" y="5442"/>
                    <a:pt x="33345" y="1"/>
                    <a:pt x="47570" y="244"/>
                  </a:cubicBezTo>
                  <a:cubicBezTo>
                    <a:pt x="57814" y="852"/>
                    <a:pt x="67601" y="4651"/>
                    <a:pt x="75534" y="11126"/>
                  </a:cubicBezTo>
                  <a:cubicBezTo>
                    <a:pt x="87176" y="20670"/>
                    <a:pt x="96234" y="31886"/>
                    <a:pt x="103620" y="45260"/>
                  </a:cubicBezTo>
                  <a:cubicBezTo>
                    <a:pt x="106690" y="50853"/>
                    <a:pt x="113742" y="65959"/>
                    <a:pt x="114015" y="67753"/>
                  </a:cubicBezTo>
                </a:path>
              </a:pathLst>
            </a:custGeom>
            <a:noFill/>
            <a:ln w="152400" cap="flat" cmpd="sng">
              <a:solidFill>
                <a:schemeClr val="accent1"/>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6" name="Google Shape;62;p3">
              <a:extLst>
                <a:ext uri="{FF2B5EF4-FFF2-40B4-BE49-F238E27FC236}">
                  <a16:creationId xmlns:a16="http://schemas.microsoft.com/office/drawing/2014/main" id="{14963971-C1A5-4ACB-8747-27D1E6E34E0F}"/>
                </a:ext>
              </a:extLst>
            </p:cNvPr>
            <p:cNvSpPr/>
            <p:nvPr/>
          </p:nvSpPr>
          <p:spPr>
            <a:xfrm>
              <a:off x="2475225" y="2387100"/>
              <a:ext cx="2740975" cy="1857950"/>
            </a:xfrm>
            <a:custGeom>
              <a:avLst/>
              <a:gdLst/>
              <a:ahLst/>
              <a:cxnLst/>
              <a:rect l="l" t="t" r="r" b="b"/>
              <a:pathLst>
                <a:path w="109639" h="74318" fill="none" extrusionOk="0">
                  <a:moveTo>
                    <a:pt x="56172" y="62524"/>
                  </a:moveTo>
                  <a:cubicBezTo>
                    <a:pt x="55716" y="62798"/>
                    <a:pt x="54744" y="63467"/>
                    <a:pt x="54318" y="63740"/>
                  </a:cubicBezTo>
                  <a:cubicBezTo>
                    <a:pt x="36415" y="74318"/>
                    <a:pt x="16141" y="68056"/>
                    <a:pt x="8512" y="54986"/>
                  </a:cubicBezTo>
                  <a:cubicBezTo>
                    <a:pt x="1" y="40427"/>
                    <a:pt x="4135" y="26141"/>
                    <a:pt x="9728" y="17113"/>
                  </a:cubicBezTo>
                  <a:cubicBezTo>
                    <a:pt x="17327" y="5137"/>
                    <a:pt x="31491" y="1"/>
                    <a:pt x="44926" y="244"/>
                  </a:cubicBezTo>
                  <a:cubicBezTo>
                    <a:pt x="54622" y="730"/>
                    <a:pt x="63954" y="4226"/>
                    <a:pt x="71552" y="10274"/>
                  </a:cubicBezTo>
                  <a:cubicBezTo>
                    <a:pt x="82556" y="19302"/>
                    <a:pt x="92829" y="31551"/>
                    <a:pt x="99486" y="44044"/>
                  </a:cubicBezTo>
                  <a:cubicBezTo>
                    <a:pt x="102374" y="49454"/>
                    <a:pt x="109365" y="64105"/>
                    <a:pt x="109638" y="65807"/>
                  </a:cubicBezTo>
                </a:path>
              </a:pathLst>
            </a:custGeom>
            <a:noFill/>
            <a:ln w="152400" cap="flat" cmpd="sng">
              <a:solidFill>
                <a:schemeClr val="accent4"/>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7" name="Google Shape;63;p3">
              <a:extLst>
                <a:ext uri="{FF2B5EF4-FFF2-40B4-BE49-F238E27FC236}">
                  <a16:creationId xmlns:a16="http://schemas.microsoft.com/office/drawing/2014/main" id="{C324DA34-A67A-4CC6-BD08-534352519149}"/>
                </a:ext>
              </a:extLst>
            </p:cNvPr>
            <p:cNvSpPr/>
            <p:nvPr/>
          </p:nvSpPr>
          <p:spPr>
            <a:xfrm>
              <a:off x="2523875" y="2431175"/>
              <a:ext cx="2642175" cy="1748525"/>
            </a:xfrm>
            <a:custGeom>
              <a:avLst/>
              <a:gdLst/>
              <a:ahLst/>
              <a:cxnLst/>
              <a:rect l="l" t="t" r="r" b="b"/>
              <a:pathLst>
                <a:path w="105687" h="69941" fill="none" extrusionOk="0">
                  <a:moveTo>
                    <a:pt x="53314" y="59090"/>
                  </a:moveTo>
                  <a:cubicBezTo>
                    <a:pt x="52798" y="59424"/>
                    <a:pt x="52007" y="59941"/>
                    <a:pt x="51491" y="60214"/>
                  </a:cubicBezTo>
                  <a:cubicBezTo>
                    <a:pt x="34499" y="69941"/>
                    <a:pt x="15350" y="64014"/>
                    <a:pt x="8146" y="51825"/>
                  </a:cubicBezTo>
                  <a:cubicBezTo>
                    <a:pt x="0" y="38086"/>
                    <a:pt x="3952" y="24651"/>
                    <a:pt x="9301" y="16110"/>
                  </a:cubicBezTo>
                  <a:cubicBezTo>
                    <a:pt x="16505" y="4833"/>
                    <a:pt x="30062" y="1"/>
                    <a:pt x="42858" y="244"/>
                  </a:cubicBezTo>
                  <a:cubicBezTo>
                    <a:pt x="51977" y="700"/>
                    <a:pt x="60670" y="4286"/>
                    <a:pt x="67813" y="10153"/>
                  </a:cubicBezTo>
                  <a:cubicBezTo>
                    <a:pt x="78847" y="19150"/>
                    <a:pt x="84926" y="25229"/>
                    <a:pt x="91917" y="36749"/>
                  </a:cubicBezTo>
                  <a:cubicBezTo>
                    <a:pt x="97267" y="45533"/>
                    <a:pt x="101005" y="53588"/>
                    <a:pt x="105686" y="64470"/>
                  </a:cubicBezTo>
                </a:path>
              </a:pathLst>
            </a:custGeom>
            <a:noFill/>
            <a:ln w="152400" cap="flat" cmpd="sng">
              <a:solidFill>
                <a:schemeClr val="accent3"/>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8" name="Google Shape;64;p3">
              <a:extLst>
                <a:ext uri="{FF2B5EF4-FFF2-40B4-BE49-F238E27FC236}">
                  <a16:creationId xmlns:a16="http://schemas.microsoft.com/office/drawing/2014/main" id="{65A93450-C4D2-45F8-AE15-99DC0362A6E5}"/>
                </a:ext>
              </a:extLst>
            </p:cNvPr>
            <p:cNvSpPr/>
            <p:nvPr/>
          </p:nvSpPr>
          <p:spPr>
            <a:xfrm>
              <a:off x="2587700" y="2487400"/>
              <a:ext cx="2530475" cy="1645950"/>
            </a:xfrm>
            <a:custGeom>
              <a:avLst/>
              <a:gdLst/>
              <a:ahLst/>
              <a:cxnLst/>
              <a:rect l="l" t="t" r="r" b="b"/>
              <a:pathLst>
                <a:path w="101219" h="65838" fill="none" extrusionOk="0">
                  <a:moveTo>
                    <a:pt x="50062" y="55412"/>
                  </a:moveTo>
                  <a:cubicBezTo>
                    <a:pt x="49424" y="55838"/>
                    <a:pt x="48147" y="56689"/>
                    <a:pt x="47479" y="57053"/>
                  </a:cubicBezTo>
                  <a:cubicBezTo>
                    <a:pt x="31794" y="65838"/>
                    <a:pt x="14226" y="60245"/>
                    <a:pt x="7569" y="48847"/>
                  </a:cubicBezTo>
                  <a:cubicBezTo>
                    <a:pt x="1" y="35898"/>
                    <a:pt x="3648" y="23223"/>
                    <a:pt x="8663" y="15199"/>
                  </a:cubicBezTo>
                  <a:cubicBezTo>
                    <a:pt x="15381" y="4560"/>
                    <a:pt x="27995" y="1"/>
                    <a:pt x="39940" y="214"/>
                  </a:cubicBezTo>
                  <a:cubicBezTo>
                    <a:pt x="48390" y="639"/>
                    <a:pt x="56871" y="4104"/>
                    <a:pt x="63710" y="9423"/>
                  </a:cubicBezTo>
                  <a:cubicBezTo>
                    <a:pt x="74136" y="17570"/>
                    <a:pt x="83315" y="27539"/>
                    <a:pt x="89303" y="38634"/>
                  </a:cubicBezTo>
                  <a:cubicBezTo>
                    <a:pt x="94470" y="48178"/>
                    <a:pt x="100398" y="60670"/>
                    <a:pt x="101218" y="62829"/>
                  </a:cubicBezTo>
                </a:path>
              </a:pathLst>
            </a:custGeom>
            <a:noFill/>
            <a:ln w="152400" cap="flat" cmpd="sng">
              <a:solidFill>
                <a:schemeClr val="accent5"/>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59" name="Google Shape;65;p3">
              <a:extLst>
                <a:ext uri="{FF2B5EF4-FFF2-40B4-BE49-F238E27FC236}">
                  <a16:creationId xmlns:a16="http://schemas.microsoft.com/office/drawing/2014/main" id="{0FC1DB36-3184-4C7F-BFC7-B1FE471D94CC}"/>
                </a:ext>
              </a:extLst>
            </p:cNvPr>
            <p:cNvSpPr/>
            <p:nvPr/>
          </p:nvSpPr>
          <p:spPr>
            <a:xfrm>
              <a:off x="2642425" y="2542875"/>
              <a:ext cx="2422550" cy="1538800"/>
            </a:xfrm>
            <a:custGeom>
              <a:avLst/>
              <a:gdLst/>
              <a:ahLst/>
              <a:cxnLst/>
              <a:rect l="l" t="t" r="r" b="b"/>
              <a:pathLst>
                <a:path w="96902" h="61552" fill="none" extrusionOk="0">
                  <a:moveTo>
                    <a:pt x="45624" y="51916"/>
                  </a:moveTo>
                  <a:cubicBezTo>
                    <a:pt x="45229" y="52160"/>
                    <a:pt x="44712" y="52585"/>
                    <a:pt x="44347" y="52798"/>
                  </a:cubicBezTo>
                  <a:cubicBezTo>
                    <a:pt x="30001" y="61552"/>
                    <a:pt x="13313" y="56141"/>
                    <a:pt x="7021" y="45473"/>
                  </a:cubicBezTo>
                  <a:cubicBezTo>
                    <a:pt x="0" y="33527"/>
                    <a:pt x="3404" y="21855"/>
                    <a:pt x="8055" y="14439"/>
                  </a:cubicBezTo>
                  <a:cubicBezTo>
                    <a:pt x="14316" y="4621"/>
                    <a:pt x="25836" y="1"/>
                    <a:pt x="36961" y="214"/>
                  </a:cubicBezTo>
                  <a:cubicBezTo>
                    <a:pt x="44834" y="609"/>
                    <a:pt x="53983" y="3496"/>
                    <a:pt x="60244" y="8511"/>
                  </a:cubicBezTo>
                  <a:cubicBezTo>
                    <a:pt x="69333" y="15928"/>
                    <a:pt x="79667" y="27296"/>
                    <a:pt x="85230" y="37509"/>
                  </a:cubicBezTo>
                  <a:cubicBezTo>
                    <a:pt x="88087" y="42828"/>
                    <a:pt x="96689" y="59758"/>
                    <a:pt x="96902" y="61157"/>
                  </a:cubicBezTo>
                </a:path>
              </a:pathLst>
            </a:custGeom>
            <a:noFill/>
            <a:ln w="152400" cap="flat" cmpd="sng">
              <a:solidFill>
                <a:schemeClr val="l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560" name="Google Shape;66;p3">
              <a:extLst>
                <a:ext uri="{FF2B5EF4-FFF2-40B4-BE49-F238E27FC236}">
                  <a16:creationId xmlns:a16="http://schemas.microsoft.com/office/drawing/2014/main" id="{493DEE29-C4FC-42DB-9AE3-7E854D462291}"/>
                </a:ext>
              </a:extLst>
            </p:cNvPr>
            <p:cNvSpPr/>
            <p:nvPr/>
          </p:nvSpPr>
          <p:spPr>
            <a:xfrm>
              <a:off x="2704725" y="2590000"/>
              <a:ext cx="2309325" cy="1481050"/>
            </a:xfrm>
            <a:custGeom>
              <a:avLst/>
              <a:gdLst/>
              <a:ahLst/>
              <a:cxnLst/>
              <a:rect l="l" t="t" r="r" b="b"/>
              <a:pathLst>
                <a:path w="92373" h="59242" fill="none" extrusionOk="0">
                  <a:moveTo>
                    <a:pt x="42159" y="48420"/>
                  </a:moveTo>
                  <a:cubicBezTo>
                    <a:pt x="41551" y="48816"/>
                    <a:pt x="41035" y="49180"/>
                    <a:pt x="40396" y="49515"/>
                  </a:cubicBezTo>
                  <a:cubicBezTo>
                    <a:pt x="26992" y="56870"/>
                    <a:pt x="12128" y="52068"/>
                    <a:pt x="6444" y="42372"/>
                  </a:cubicBezTo>
                  <a:cubicBezTo>
                    <a:pt x="0" y="31308"/>
                    <a:pt x="3101" y="20456"/>
                    <a:pt x="7387" y="13587"/>
                  </a:cubicBezTo>
                  <a:cubicBezTo>
                    <a:pt x="13131" y="4468"/>
                    <a:pt x="23952" y="0"/>
                    <a:pt x="34165" y="183"/>
                  </a:cubicBezTo>
                  <a:cubicBezTo>
                    <a:pt x="41430" y="547"/>
                    <a:pt x="50305" y="3526"/>
                    <a:pt x="56050" y="8146"/>
                  </a:cubicBezTo>
                  <a:cubicBezTo>
                    <a:pt x="64409" y="15046"/>
                    <a:pt x="75564" y="26536"/>
                    <a:pt x="80823" y="36749"/>
                  </a:cubicBezTo>
                  <a:cubicBezTo>
                    <a:pt x="83771" y="42432"/>
                    <a:pt x="92191" y="57934"/>
                    <a:pt x="92373" y="59241"/>
                  </a:cubicBezTo>
                </a:path>
              </a:pathLst>
            </a:custGeom>
            <a:noFill/>
            <a:ln w="152400" cap="flat" cmpd="sng">
              <a:solidFill>
                <a:schemeClr val="accent2"/>
              </a:solidFill>
              <a:prstDash val="solid"/>
              <a:miter lim="30395"/>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sp>
        <p:nvSpPr>
          <p:cNvPr id="1211" name="Google Shape;1211;p35"/>
          <p:cNvSpPr/>
          <p:nvPr/>
        </p:nvSpPr>
        <p:spPr>
          <a:xfrm>
            <a:off x="297603" y="-763000"/>
            <a:ext cx="323827" cy="317233"/>
          </a:xfrm>
          <a:custGeom>
            <a:avLst/>
            <a:gdLst/>
            <a:ahLst/>
            <a:cxnLst/>
            <a:rect l="l" t="t" r="r" b="b"/>
            <a:pathLst>
              <a:path w="7417" h="7266" extrusionOk="0">
                <a:moveTo>
                  <a:pt x="5623" y="1"/>
                </a:moveTo>
                <a:lnTo>
                  <a:pt x="3435" y="1429"/>
                </a:lnTo>
                <a:lnTo>
                  <a:pt x="1034" y="426"/>
                </a:lnTo>
                <a:lnTo>
                  <a:pt x="1702" y="2919"/>
                </a:lnTo>
                <a:lnTo>
                  <a:pt x="0" y="4894"/>
                </a:lnTo>
                <a:lnTo>
                  <a:pt x="2584" y="5046"/>
                </a:lnTo>
                <a:lnTo>
                  <a:pt x="3952" y="7265"/>
                </a:lnTo>
                <a:lnTo>
                  <a:pt x="4894" y="4834"/>
                </a:lnTo>
                <a:lnTo>
                  <a:pt x="7417" y="4256"/>
                </a:lnTo>
                <a:lnTo>
                  <a:pt x="5411" y="2615"/>
                </a:lnTo>
                <a:lnTo>
                  <a:pt x="5623" y="1"/>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nvGrpSpPr>
          <p:cNvPr id="1212" name="Google Shape;1212;p35"/>
          <p:cNvGrpSpPr/>
          <p:nvPr/>
        </p:nvGrpSpPr>
        <p:grpSpPr>
          <a:xfrm>
            <a:off x="-303546" y="2647008"/>
            <a:ext cx="4220819" cy="4420536"/>
            <a:chOff x="636603" y="678142"/>
            <a:chExt cx="3044087" cy="3341789"/>
          </a:xfrm>
        </p:grpSpPr>
        <p:sp>
          <p:nvSpPr>
            <p:cNvPr id="1213" name="Google Shape;1213;p35"/>
            <p:cNvSpPr/>
            <p:nvPr/>
          </p:nvSpPr>
          <p:spPr>
            <a:xfrm rot="257941">
              <a:off x="738793" y="938127"/>
              <a:ext cx="2601910" cy="2824117"/>
            </a:xfrm>
            <a:custGeom>
              <a:avLst/>
              <a:gdLst/>
              <a:ahLst/>
              <a:cxnLst/>
              <a:rect l="l" t="t" r="r" b="b"/>
              <a:pathLst>
                <a:path w="88757" h="96337" extrusionOk="0">
                  <a:moveTo>
                    <a:pt x="44851" y="0"/>
                  </a:moveTo>
                  <a:cubicBezTo>
                    <a:pt x="44490" y="0"/>
                    <a:pt x="44129" y="4"/>
                    <a:pt x="43770" y="11"/>
                  </a:cubicBezTo>
                  <a:cubicBezTo>
                    <a:pt x="43345" y="11"/>
                    <a:pt x="42919" y="42"/>
                    <a:pt x="42463" y="72"/>
                  </a:cubicBezTo>
                  <a:lnTo>
                    <a:pt x="42433" y="72"/>
                  </a:lnTo>
                  <a:cubicBezTo>
                    <a:pt x="35716" y="589"/>
                    <a:pt x="26627" y="3841"/>
                    <a:pt x="21490" y="12960"/>
                  </a:cubicBezTo>
                  <a:cubicBezTo>
                    <a:pt x="15989" y="22717"/>
                    <a:pt x="21490" y="33386"/>
                    <a:pt x="17569" y="43325"/>
                  </a:cubicBezTo>
                  <a:cubicBezTo>
                    <a:pt x="13679" y="53264"/>
                    <a:pt x="1" y="71350"/>
                    <a:pt x="17569" y="86973"/>
                  </a:cubicBezTo>
                  <a:cubicBezTo>
                    <a:pt x="24974" y="93562"/>
                    <a:pt x="35114" y="96336"/>
                    <a:pt x="45145" y="96336"/>
                  </a:cubicBezTo>
                  <a:cubicBezTo>
                    <a:pt x="49691" y="96336"/>
                    <a:pt x="54215" y="95767"/>
                    <a:pt x="58452" y="94724"/>
                  </a:cubicBezTo>
                  <a:cubicBezTo>
                    <a:pt x="67054" y="92627"/>
                    <a:pt x="74470" y="88584"/>
                    <a:pt x="78452" y="83417"/>
                  </a:cubicBezTo>
                  <a:cubicBezTo>
                    <a:pt x="88756" y="70104"/>
                    <a:pt x="85200" y="56821"/>
                    <a:pt x="77905" y="49526"/>
                  </a:cubicBezTo>
                  <a:cubicBezTo>
                    <a:pt x="70640" y="42231"/>
                    <a:pt x="71947" y="26455"/>
                    <a:pt x="70580" y="16790"/>
                  </a:cubicBezTo>
                  <a:cubicBezTo>
                    <a:pt x="69759" y="10984"/>
                    <a:pt x="66081" y="5969"/>
                    <a:pt x="59819" y="2990"/>
                  </a:cubicBezTo>
                  <a:cubicBezTo>
                    <a:pt x="56324" y="1379"/>
                    <a:pt x="52585" y="406"/>
                    <a:pt x="48755" y="163"/>
                  </a:cubicBezTo>
                  <a:lnTo>
                    <a:pt x="48360" y="133"/>
                  </a:lnTo>
                  <a:cubicBezTo>
                    <a:pt x="47199" y="40"/>
                    <a:pt x="46020" y="0"/>
                    <a:pt x="44851" y="0"/>
                  </a:cubicBezTo>
                  <a:close/>
                </a:path>
              </a:pathLst>
            </a:custGeom>
            <a:solidFill>
              <a:srgbClr val="51362C"/>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4" name="Google Shape;1214;p35"/>
            <p:cNvSpPr/>
            <p:nvPr/>
          </p:nvSpPr>
          <p:spPr>
            <a:xfrm rot="257941">
              <a:off x="1429789" y="1714340"/>
              <a:ext cx="1452704" cy="643757"/>
            </a:xfrm>
            <a:custGeom>
              <a:avLst/>
              <a:gdLst/>
              <a:ahLst/>
              <a:cxnLst/>
              <a:rect l="l" t="t" r="r" b="b"/>
              <a:pathLst>
                <a:path w="49555" h="21960" extrusionOk="0">
                  <a:moveTo>
                    <a:pt x="47396" y="0"/>
                  </a:moveTo>
                  <a:lnTo>
                    <a:pt x="18915" y="9028"/>
                  </a:lnTo>
                  <a:cubicBezTo>
                    <a:pt x="18915" y="9028"/>
                    <a:pt x="7375" y="4871"/>
                    <a:pt x="2453" y="4871"/>
                  </a:cubicBezTo>
                  <a:cubicBezTo>
                    <a:pt x="895" y="4871"/>
                    <a:pt x="0" y="5287"/>
                    <a:pt x="343" y="6383"/>
                  </a:cubicBezTo>
                  <a:cubicBezTo>
                    <a:pt x="1459" y="10021"/>
                    <a:pt x="6116" y="10389"/>
                    <a:pt x="7953" y="10389"/>
                  </a:cubicBezTo>
                  <a:cubicBezTo>
                    <a:pt x="8418" y="10389"/>
                    <a:pt x="8702" y="10365"/>
                    <a:pt x="8702" y="10365"/>
                  </a:cubicBezTo>
                  <a:cubicBezTo>
                    <a:pt x="8702" y="10365"/>
                    <a:pt x="9401" y="14073"/>
                    <a:pt x="13718" y="17447"/>
                  </a:cubicBezTo>
                  <a:cubicBezTo>
                    <a:pt x="16769" y="19833"/>
                    <a:pt x="23102" y="21960"/>
                    <a:pt x="29064" y="21960"/>
                  </a:cubicBezTo>
                  <a:cubicBezTo>
                    <a:pt x="31536" y="21960"/>
                    <a:pt x="33944" y="21594"/>
                    <a:pt x="36028" y="20730"/>
                  </a:cubicBezTo>
                  <a:cubicBezTo>
                    <a:pt x="43110" y="17782"/>
                    <a:pt x="45055" y="16049"/>
                    <a:pt x="47305" y="12310"/>
                  </a:cubicBezTo>
                  <a:cubicBezTo>
                    <a:pt x="49554" y="8572"/>
                    <a:pt x="47396" y="0"/>
                    <a:pt x="47396" y="0"/>
                  </a:cubicBezTo>
                  <a:close/>
                </a:path>
              </a:pathLst>
            </a:custGeom>
            <a:solidFill>
              <a:srgbClr val="000000">
                <a:alpha val="848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5" name="Google Shape;1215;p35"/>
            <p:cNvSpPr/>
            <p:nvPr/>
          </p:nvSpPr>
          <p:spPr>
            <a:xfrm rot="257941">
              <a:off x="739964" y="906937"/>
              <a:ext cx="1713519" cy="2822007"/>
            </a:xfrm>
            <a:custGeom>
              <a:avLst/>
              <a:gdLst/>
              <a:ahLst/>
              <a:cxnLst/>
              <a:rect l="l" t="t" r="r" b="b"/>
              <a:pathLst>
                <a:path w="58452" h="96265" extrusionOk="0">
                  <a:moveTo>
                    <a:pt x="42433" y="0"/>
                  </a:moveTo>
                  <a:lnTo>
                    <a:pt x="42433" y="0"/>
                  </a:lnTo>
                  <a:cubicBezTo>
                    <a:pt x="35716" y="517"/>
                    <a:pt x="26627" y="3769"/>
                    <a:pt x="21490" y="12888"/>
                  </a:cubicBezTo>
                  <a:cubicBezTo>
                    <a:pt x="15989" y="22645"/>
                    <a:pt x="21490" y="33314"/>
                    <a:pt x="17569" y="43253"/>
                  </a:cubicBezTo>
                  <a:cubicBezTo>
                    <a:pt x="13679" y="53192"/>
                    <a:pt x="1" y="71278"/>
                    <a:pt x="17569" y="86901"/>
                  </a:cubicBezTo>
                  <a:cubicBezTo>
                    <a:pt x="24974" y="93490"/>
                    <a:pt x="35114" y="96264"/>
                    <a:pt x="45145" y="96264"/>
                  </a:cubicBezTo>
                  <a:cubicBezTo>
                    <a:pt x="49691" y="96264"/>
                    <a:pt x="54215" y="95695"/>
                    <a:pt x="58452" y="94652"/>
                  </a:cubicBezTo>
                  <a:lnTo>
                    <a:pt x="58452" y="94652"/>
                  </a:lnTo>
                  <a:cubicBezTo>
                    <a:pt x="55694" y="95049"/>
                    <a:pt x="52992" y="95242"/>
                    <a:pt x="50372" y="95242"/>
                  </a:cubicBezTo>
                  <a:cubicBezTo>
                    <a:pt x="31134" y="95242"/>
                    <a:pt x="16327" y="84825"/>
                    <a:pt x="16354" y="68238"/>
                  </a:cubicBezTo>
                  <a:cubicBezTo>
                    <a:pt x="16384" y="49363"/>
                    <a:pt x="29788" y="43952"/>
                    <a:pt x="25138" y="27812"/>
                  </a:cubicBezTo>
                  <a:cubicBezTo>
                    <a:pt x="20548" y="11854"/>
                    <a:pt x="29393" y="2310"/>
                    <a:pt x="42433"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6" name="Google Shape;1216;p35"/>
            <p:cNvSpPr/>
            <p:nvPr/>
          </p:nvSpPr>
          <p:spPr>
            <a:xfrm rot="257941">
              <a:off x="1480327" y="937137"/>
              <a:ext cx="1084420" cy="917793"/>
            </a:xfrm>
            <a:custGeom>
              <a:avLst/>
              <a:gdLst/>
              <a:ahLst/>
              <a:cxnLst/>
              <a:rect l="l" t="t" r="r" b="b"/>
              <a:pathLst>
                <a:path w="36992" h="31308" extrusionOk="0">
                  <a:moveTo>
                    <a:pt x="25502" y="0"/>
                  </a:moveTo>
                  <a:cubicBezTo>
                    <a:pt x="18572" y="760"/>
                    <a:pt x="11368" y="3496"/>
                    <a:pt x="6961" y="7539"/>
                  </a:cubicBezTo>
                  <a:cubicBezTo>
                    <a:pt x="1429" y="12645"/>
                    <a:pt x="639" y="21460"/>
                    <a:pt x="2219" y="31186"/>
                  </a:cubicBezTo>
                  <a:cubicBezTo>
                    <a:pt x="2949" y="31186"/>
                    <a:pt x="3678" y="31217"/>
                    <a:pt x="4438" y="31308"/>
                  </a:cubicBezTo>
                  <a:lnTo>
                    <a:pt x="4195" y="30639"/>
                  </a:lnTo>
                  <a:cubicBezTo>
                    <a:pt x="4195" y="30639"/>
                    <a:pt x="0" y="16171"/>
                    <a:pt x="8389" y="8238"/>
                  </a:cubicBezTo>
                  <a:cubicBezTo>
                    <a:pt x="12402" y="4445"/>
                    <a:pt x="20366" y="1452"/>
                    <a:pt x="28266" y="1452"/>
                  </a:cubicBezTo>
                  <a:cubicBezTo>
                    <a:pt x="31257" y="1452"/>
                    <a:pt x="34238" y="1881"/>
                    <a:pt x="36992" y="2858"/>
                  </a:cubicBezTo>
                  <a:cubicBezTo>
                    <a:pt x="33496" y="1277"/>
                    <a:pt x="29727" y="304"/>
                    <a:pt x="25928" y="31"/>
                  </a:cubicBezTo>
                  <a:lnTo>
                    <a:pt x="25502"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7" name="Google Shape;1217;p35"/>
            <p:cNvSpPr/>
            <p:nvPr/>
          </p:nvSpPr>
          <p:spPr>
            <a:xfrm rot="257941">
              <a:off x="2110413" y="690165"/>
              <a:ext cx="333282" cy="333165"/>
            </a:xfrm>
            <a:custGeom>
              <a:avLst/>
              <a:gdLst/>
              <a:ahLst/>
              <a:cxnLst/>
              <a:rect l="l" t="t" r="r" b="b"/>
              <a:pathLst>
                <a:path w="11369" h="11365" extrusionOk="0">
                  <a:moveTo>
                    <a:pt x="7263" y="0"/>
                  </a:moveTo>
                  <a:cubicBezTo>
                    <a:pt x="5174" y="0"/>
                    <a:pt x="1102" y="4535"/>
                    <a:pt x="1" y="11365"/>
                  </a:cubicBezTo>
                  <a:cubicBezTo>
                    <a:pt x="1" y="11365"/>
                    <a:pt x="366" y="11061"/>
                    <a:pt x="973" y="10544"/>
                  </a:cubicBezTo>
                  <a:cubicBezTo>
                    <a:pt x="2524" y="9207"/>
                    <a:pt x="5715" y="6654"/>
                    <a:pt x="8512" y="5255"/>
                  </a:cubicBezTo>
                  <a:cubicBezTo>
                    <a:pt x="11369" y="3857"/>
                    <a:pt x="10639" y="2337"/>
                    <a:pt x="9332" y="1182"/>
                  </a:cubicBezTo>
                  <a:cubicBezTo>
                    <a:pt x="8846" y="787"/>
                    <a:pt x="8360" y="453"/>
                    <a:pt x="7843" y="149"/>
                  </a:cubicBezTo>
                  <a:cubicBezTo>
                    <a:pt x="7674" y="49"/>
                    <a:pt x="7479" y="0"/>
                    <a:pt x="726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8" name="Google Shape;1218;p35"/>
            <p:cNvSpPr/>
            <p:nvPr/>
          </p:nvSpPr>
          <p:spPr>
            <a:xfrm rot="257941">
              <a:off x="2110497" y="687928"/>
              <a:ext cx="273597" cy="333165"/>
            </a:xfrm>
            <a:custGeom>
              <a:avLst/>
              <a:gdLst/>
              <a:ahLst/>
              <a:cxnLst/>
              <a:rect l="l" t="t" r="r" b="b"/>
              <a:pathLst>
                <a:path w="9333" h="11365" extrusionOk="0">
                  <a:moveTo>
                    <a:pt x="7263" y="0"/>
                  </a:moveTo>
                  <a:cubicBezTo>
                    <a:pt x="5174" y="0"/>
                    <a:pt x="1102" y="4535"/>
                    <a:pt x="1" y="11365"/>
                  </a:cubicBezTo>
                  <a:cubicBezTo>
                    <a:pt x="1" y="11365"/>
                    <a:pt x="366" y="11061"/>
                    <a:pt x="973" y="10544"/>
                  </a:cubicBezTo>
                  <a:cubicBezTo>
                    <a:pt x="1623" y="6393"/>
                    <a:pt x="6497" y="1087"/>
                    <a:pt x="8843" y="1087"/>
                  </a:cubicBezTo>
                  <a:cubicBezTo>
                    <a:pt x="9022" y="1087"/>
                    <a:pt x="9186" y="1118"/>
                    <a:pt x="9332" y="1182"/>
                  </a:cubicBezTo>
                  <a:cubicBezTo>
                    <a:pt x="8876" y="787"/>
                    <a:pt x="8360" y="453"/>
                    <a:pt x="7843" y="149"/>
                  </a:cubicBezTo>
                  <a:cubicBezTo>
                    <a:pt x="7674" y="49"/>
                    <a:pt x="7479" y="0"/>
                    <a:pt x="7263"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19" name="Google Shape;1219;p35"/>
            <p:cNvSpPr/>
            <p:nvPr/>
          </p:nvSpPr>
          <p:spPr>
            <a:xfrm rot="257941">
              <a:off x="1719269" y="713818"/>
              <a:ext cx="404576" cy="282860"/>
            </a:xfrm>
            <a:custGeom>
              <a:avLst/>
              <a:gdLst/>
              <a:ahLst/>
              <a:cxnLst/>
              <a:rect l="l" t="t" r="r" b="b"/>
              <a:pathLst>
                <a:path w="13801" h="9649" extrusionOk="0">
                  <a:moveTo>
                    <a:pt x="4695" y="0"/>
                  </a:moveTo>
                  <a:cubicBezTo>
                    <a:pt x="4446" y="0"/>
                    <a:pt x="4227" y="45"/>
                    <a:pt x="4043" y="135"/>
                  </a:cubicBezTo>
                  <a:cubicBezTo>
                    <a:pt x="3952" y="166"/>
                    <a:pt x="3861" y="226"/>
                    <a:pt x="3800" y="287"/>
                  </a:cubicBezTo>
                  <a:cubicBezTo>
                    <a:pt x="2250" y="1716"/>
                    <a:pt x="0" y="4360"/>
                    <a:pt x="4225" y="5424"/>
                  </a:cubicBezTo>
                  <a:cubicBezTo>
                    <a:pt x="8359" y="6488"/>
                    <a:pt x="13618" y="9558"/>
                    <a:pt x="13800" y="9649"/>
                  </a:cubicBezTo>
                  <a:cubicBezTo>
                    <a:pt x="13648" y="9315"/>
                    <a:pt x="13527" y="8980"/>
                    <a:pt x="13375" y="8646"/>
                  </a:cubicBezTo>
                  <a:cubicBezTo>
                    <a:pt x="10956" y="3157"/>
                    <a:pt x="6789" y="0"/>
                    <a:pt x="4695"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0" name="Google Shape;1220;p35"/>
            <p:cNvSpPr/>
            <p:nvPr/>
          </p:nvSpPr>
          <p:spPr>
            <a:xfrm rot="257941">
              <a:off x="1719121" y="717770"/>
              <a:ext cx="404576" cy="278903"/>
            </a:xfrm>
            <a:custGeom>
              <a:avLst/>
              <a:gdLst/>
              <a:ahLst/>
              <a:cxnLst/>
              <a:rect l="l" t="t" r="r" b="b"/>
              <a:pathLst>
                <a:path w="13801" h="9514" extrusionOk="0">
                  <a:moveTo>
                    <a:pt x="4043" y="0"/>
                  </a:moveTo>
                  <a:lnTo>
                    <a:pt x="4043" y="0"/>
                  </a:lnTo>
                  <a:cubicBezTo>
                    <a:pt x="3952" y="31"/>
                    <a:pt x="3861" y="91"/>
                    <a:pt x="3800" y="152"/>
                  </a:cubicBezTo>
                  <a:cubicBezTo>
                    <a:pt x="2250" y="1581"/>
                    <a:pt x="0" y="4225"/>
                    <a:pt x="4225" y="5289"/>
                  </a:cubicBezTo>
                  <a:cubicBezTo>
                    <a:pt x="8359" y="6353"/>
                    <a:pt x="13618" y="9423"/>
                    <a:pt x="13800" y="9514"/>
                  </a:cubicBezTo>
                  <a:cubicBezTo>
                    <a:pt x="13648" y="9180"/>
                    <a:pt x="13527" y="8845"/>
                    <a:pt x="13375" y="8511"/>
                  </a:cubicBezTo>
                  <a:cubicBezTo>
                    <a:pt x="11217" y="5836"/>
                    <a:pt x="6779" y="3556"/>
                    <a:pt x="4560" y="3009"/>
                  </a:cubicBezTo>
                  <a:cubicBezTo>
                    <a:pt x="2432" y="2462"/>
                    <a:pt x="3192" y="1064"/>
                    <a:pt x="4043"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1" name="Google Shape;1221;p35"/>
            <p:cNvSpPr/>
            <p:nvPr/>
          </p:nvSpPr>
          <p:spPr>
            <a:xfrm rot="257941">
              <a:off x="2749176" y="1649465"/>
              <a:ext cx="259144" cy="198199"/>
            </a:xfrm>
            <a:custGeom>
              <a:avLst/>
              <a:gdLst/>
              <a:ahLst/>
              <a:cxnLst/>
              <a:rect l="l" t="t" r="r" b="b"/>
              <a:pathLst>
                <a:path w="8840" h="6761" extrusionOk="0">
                  <a:moveTo>
                    <a:pt x="5846" y="1"/>
                  </a:moveTo>
                  <a:cubicBezTo>
                    <a:pt x="5090" y="1"/>
                    <a:pt x="4196" y="516"/>
                    <a:pt x="3374" y="1267"/>
                  </a:cubicBezTo>
                  <a:cubicBezTo>
                    <a:pt x="1490" y="3000"/>
                    <a:pt x="0" y="5918"/>
                    <a:pt x="1277" y="6526"/>
                  </a:cubicBezTo>
                  <a:cubicBezTo>
                    <a:pt x="1613" y="6687"/>
                    <a:pt x="1971" y="6760"/>
                    <a:pt x="2338" y="6760"/>
                  </a:cubicBezTo>
                  <a:cubicBezTo>
                    <a:pt x="5287" y="6760"/>
                    <a:pt x="8840" y="2031"/>
                    <a:pt x="6839" y="355"/>
                  </a:cubicBezTo>
                  <a:cubicBezTo>
                    <a:pt x="6718" y="264"/>
                    <a:pt x="6596" y="203"/>
                    <a:pt x="6475" y="143"/>
                  </a:cubicBezTo>
                  <a:cubicBezTo>
                    <a:pt x="6281" y="46"/>
                    <a:pt x="6070" y="1"/>
                    <a:pt x="5846"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2" name="Google Shape;1222;p35"/>
            <p:cNvSpPr/>
            <p:nvPr/>
          </p:nvSpPr>
          <p:spPr>
            <a:xfrm rot="257941">
              <a:off x="1368035" y="1718309"/>
              <a:ext cx="399211" cy="225344"/>
            </a:xfrm>
            <a:custGeom>
              <a:avLst/>
              <a:gdLst/>
              <a:ahLst/>
              <a:cxnLst/>
              <a:rect l="l" t="t" r="r" b="b"/>
              <a:pathLst>
                <a:path w="13618" h="7687" extrusionOk="0">
                  <a:moveTo>
                    <a:pt x="5243" y="0"/>
                  </a:moveTo>
                  <a:cubicBezTo>
                    <a:pt x="5148" y="0"/>
                    <a:pt x="5053" y="4"/>
                    <a:pt x="4955" y="12"/>
                  </a:cubicBezTo>
                  <a:cubicBezTo>
                    <a:pt x="0" y="103"/>
                    <a:pt x="1885" y="4967"/>
                    <a:pt x="5198" y="6760"/>
                  </a:cubicBezTo>
                  <a:cubicBezTo>
                    <a:pt x="6446" y="7424"/>
                    <a:pt x="7780" y="7687"/>
                    <a:pt x="9002" y="7687"/>
                  </a:cubicBezTo>
                  <a:cubicBezTo>
                    <a:pt x="11025" y="7687"/>
                    <a:pt x="12741" y="6967"/>
                    <a:pt x="13253" y="6152"/>
                  </a:cubicBezTo>
                  <a:cubicBezTo>
                    <a:pt x="13618" y="5574"/>
                    <a:pt x="12250" y="3325"/>
                    <a:pt x="10001" y="1714"/>
                  </a:cubicBezTo>
                  <a:cubicBezTo>
                    <a:pt x="8906" y="894"/>
                    <a:pt x="7630" y="346"/>
                    <a:pt x="6292" y="103"/>
                  </a:cubicBezTo>
                  <a:lnTo>
                    <a:pt x="6262" y="103"/>
                  </a:lnTo>
                  <a:cubicBezTo>
                    <a:pt x="6171" y="73"/>
                    <a:pt x="6080" y="73"/>
                    <a:pt x="6019" y="73"/>
                  </a:cubicBezTo>
                  <a:cubicBezTo>
                    <a:pt x="5752" y="28"/>
                    <a:pt x="5501" y="0"/>
                    <a:pt x="5243"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3" name="Google Shape;1223;p35"/>
            <p:cNvSpPr/>
            <p:nvPr/>
          </p:nvSpPr>
          <p:spPr>
            <a:xfrm rot="257941">
              <a:off x="1650185" y="1120891"/>
              <a:ext cx="1194937" cy="1359922"/>
            </a:xfrm>
            <a:custGeom>
              <a:avLst/>
              <a:gdLst/>
              <a:ahLst/>
              <a:cxnLst/>
              <a:rect l="l" t="t" r="r" b="b"/>
              <a:pathLst>
                <a:path w="40762" h="46390" extrusionOk="0">
                  <a:moveTo>
                    <a:pt x="17144" y="0"/>
                  </a:moveTo>
                  <a:lnTo>
                    <a:pt x="17144" y="0"/>
                  </a:lnTo>
                  <a:cubicBezTo>
                    <a:pt x="17174" y="213"/>
                    <a:pt x="18086" y="3860"/>
                    <a:pt x="17782" y="6626"/>
                  </a:cubicBezTo>
                  <a:cubicBezTo>
                    <a:pt x="17752" y="6869"/>
                    <a:pt x="17539" y="7082"/>
                    <a:pt x="17266" y="7082"/>
                  </a:cubicBezTo>
                  <a:cubicBezTo>
                    <a:pt x="13466" y="7082"/>
                    <a:pt x="9697" y="7629"/>
                    <a:pt x="6050" y="8663"/>
                  </a:cubicBezTo>
                  <a:cubicBezTo>
                    <a:pt x="5990" y="8684"/>
                    <a:pt x="5931" y="8694"/>
                    <a:pt x="5874" y="8694"/>
                  </a:cubicBezTo>
                  <a:cubicBezTo>
                    <a:pt x="5606" y="8694"/>
                    <a:pt x="5376" y="8477"/>
                    <a:pt x="5351" y="8176"/>
                  </a:cubicBezTo>
                  <a:cubicBezTo>
                    <a:pt x="5381" y="6353"/>
                    <a:pt x="5867" y="4559"/>
                    <a:pt x="6718" y="2948"/>
                  </a:cubicBezTo>
                  <a:lnTo>
                    <a:pt x="6718" y="2948"/>
                  </a:lnTo>
                  <a:cubicBezTo>
                    <a:pt x="6536" y="3100"/>
                    <a:pt x="1" y="8328"/>
                    <a:pt x="913" y="20335"/>
                  </a:cubicBezTo>
                  <a:cubicBezTo>
                    <a:pt x="1855" y="32523"/>
                    <a:pt x="7296" y="37630"/>
                    <a:pt x="11460" y="38329"/>
                  </a:cubicBezTo>
                  <a:cubicBezTo>
                    <a:pt x="15260" y="38998"/>
                    <a:pt x="15563" y="39150"/>
                    <a:pt x="15229" y="43679"/>
                  </a:cubicBezTo>
                  <a:cubicBezTo>
                    <a:pt x="15168" y="44499"/>
                    <a:pt x="15655" y="45289"/>
                    <a:pt x="16415" y="45593"/>
                  </a:cubicBezTo>
                  <a:cubicBezTo>
                    <a:pt x="16931" y="45806"/>
                    <a:pt x="17478" y="45958"/>
                    <a:pt x="17995" y="46080"/>
                  </a:cubicBezTo>
                  <a:cubicBezTo>
                    <a:pt x="18901" y="46293"/>
                    <a:pt x="19831" y="46389"/>
                    <a:pt x="20763" y="46389"/>
                  </a:cubicBezTo>
                  <a:cubicBezTo>
                    <a:pt x="20894" y="46389"/>
                    <a:pt x="21025" y="46387"/>
                    <a:pt x="21156" y="46384"/>
                  </a:cubicBezTo>
                  <a:cubicBezTo>
                    <a:pt x="22524" y="46384"/>
                    <a:pt x="23862" y="46110"/>
                    <a:pt x="25077" y="45563"/>
                  </a:cubicBezTo>
                  <a:cubicBezTo>
                    <a:pt x="25716" y="45229"/>
                    <a:pt x="26111" y="44590"/>
                    <a:pt x="26141" y="43891"/>
                  </a:cubicBezTo>
                  <a:cubicBezTo>
                    <a:pt x="26172" y="42372"/>
                    <a:pt x="26324" y="39575"/>
                    <a:pt x="26840" y="39393"/>
                  </a:cubicBezTo>
                  <a:cubicBezTo>
                    <a:pt x="27539" y="39150"/>
                    <a:pt x="32767" y="38572"/>
                    <a:pt x="37357" y="33952"/>
                  </a:cubicBezTo>
                  <a:cubicBezTo>
                    <a:pt x="37540" y="33800"/>
                    <a:pt x="37692" y="33618"/>
                    <a:pt x="37844" y="33435"/>
                  </a:cubicBezTo>
                  <a:cubicBezTo>
                    <a:pt x="39910" y="30852"/>
                    <a:pt x="40762" y="26201"/>
                    <a:pt x="40397" y="21307"/>
                  </a:cubicBezTo>
                  <a:cubicBezTo>
                    <a:pt x="40336" y="20487"/>
                    <a:pt x="40245" y="19666"/>
                    <a:pt x="40123" y="18845"/>
                  </a:cubicBezTo>
                  <a:cubicBezTo>
                    <a:pt x="39546" y="15259"/>
                    <a:pt x="38360" y="11702"/>
                    <a:pt x="36476" y="8967"/>
                  </a:cubicBezTo>
                  <a:cubicBezTo>
                    <a:pt x="36202" y="8572"/>
                    <a:pt x="35898" y="8207"/>
                    <a:pt x="35594" y="7812"/>
                  </a:cubicBezTo>
                  <a:cubicBezTo>
                    <a:pt x="35594" y="7812"/>
                    <a:pt x="34688" y="7035"/>
                    <a:pt x="32588" y="7035"/>
                  </a:cubicBezTo>
                  <a:cubicBezTo>
                    <a:pt x="32413" y="7035"/>
                    <a:pt x="32230" y="7040"/>
                    <a:pt x="32038" y="7052"/>
                  </a:cubicBezTo>
                  <a:cubicBezTo>
                    <a:pt x="32013" y="7053"/>
                    <a:pt x="31989" y="7054"/>
                    <a:pt x="31965" y="7054"/>
                  </a:cubicBezTo>
                  <a:cubicBezTo>
                    <a:pt x="31506" y="7054"/>
                    <a:pt x="31085" y="6786"/>
                    <a:pt x="30883" y="6353"/>
                  </a:cubicBezTo>
                  <a:cubicBezTo>
                    <a:pt x="30001" y="4468"/>
                    <a:pt x="28938" y="2675"/>
                    <a:pt x="27783" y="942"/>
                  </a:cubicBezTo>
                  <a:lnTo>
                    <a:pt x="27783" y="942"/>
                  </a:lnTo>
                  <a:cubicBezTo>
                    <a:pt x="28299" y="2857"/>
                    <a:pt x="28634" y="4803"/>
                    <a:pt x="28846" y="6748"/>
                  </a:cubicBezTo>
                  <a:cubicBezTo>
                    <a:pt x="28846" y="7032"/>
                    <a:pt x="28607" y="7237"/>
                    <a:pt x="28352" y="7237"/>
                  </a:cubicBezTo>
                  <a:cubicBezTo>
                    <a:pt x="28334" y="7237"/>
                    <a:pt x="28317" y="7236"/>
                    <a:pt x="28299" y="7234"/>
                  </a:cubicBezTo>
                  <a:cubicBezTo>
                    <a:pt x="26699" y="6941"/>
                    <a:pt x="25073" y="6799"/>
                    <a:pt x="23446" y="6799"/>
                  </a:cubicBezTo>
                  <a:cubicBezTo>
                    <a:pt x="22540" y="6799"/>
                    <a:pt x="21633" y="6843"/>
                    <a:pt x="20731" y="6930"/>
                  </a:cubicBezTo>
                  <a:cubicBezTo>
                    <a:pt x="20713" y="6933"/>
                    <a:pt x="20695" y="6934"/>
                    <a:pt x="20677" y="6934"/>
                  </a:cubicBezTo>
                  <a:cubicBezTo>
                    <a:pt x="20483" y="6934"/>
                    <a:pt x="20300" y="6788"/>
                    <a:pt x="20244" y="6566"/>
                  </a:cubicBezTo>
                  <a:cubicBezTo>
                    <a:pt x="19697" y="4195"/>
                    <a:pt x="18633" y="1945"/>
                    <a:pt x="17144"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4" name="Google Shape;1224;p35"/>
            <p:cNvSpPr/>
            <p:nvPr/>
          </p:nvSpPr>
          <p:spPr>
            <a:xfrm rot="257941">
              <a:off x="2101784" y="1918475"/>
              <a:ext cx="212123" cy="146252"/>
            </a:xfrm>
            <a:custGeom>
              <a:avLst/>
              <a:gdLst/>
              <a:ahLst/>
              <a:cxnLst/>
              <a:rect l="l" t="t" r="r" b="b"/>
              <a:pathLst>
                <a:path w="7236" h="4989" extrusionOk="0">
                  <a:moveTo>
                    <a:pt x="173" y="0"/>
                  </a:moveTo>
                  <a:cubicBezTo>
                    <a:pt x="62" y="0"/>
                    <a:pt x="1" y="3"/>
                    <a:pt x="1" y="3"/>
                  </a:cubicBezTo>
                  <a:cubicBezTo>
                    <a:pt x="396" y="1949"/>
                    <a:pt x="1733" y="4016"/>
                    <a:pt x="5259" y="4745"/>
                  </a:cubicBezTo>
                  <a:cubicBezTo>
                    <a:pt x="5898" y="4897"/>
                    <a:pt x="6566" y="4958"/>
                    <a:pt x="7235" y="4988"/>
                  </a:cubicBezTo>
                  <a:cubicBezTo>
                    <a:pt x="5899" y="245"/>
                    <a:pt x="1140" y="0"/>
                    <a:pt x="173" y="0"/>
                  </a:cubicBezTo>
                  <a:close/>
                </a:path>
              </a:pathLst>
            </a:custGeom>
            <a:solidFill>
              <a:srgbClr val="D0657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5" name="Google Shape;1225;p35"/>
            <p:cNvSpPr/>
            <p:nvPr/>
          </p:nvSpPr>
          <p:spPr>
            <a:xfrm rot="257941">
              <a:off x="2556081" y="1652244"/>
              <a:ext cx="348057" cy="293443"/>
            </a:xfrm>
            <a:custGeom>
              <a:avLst/>
              <a:gdLst/>
              <a:ahLst/>
              <a:cxnLst/>
              <a:rect l="l" t="t" r="r" b="b"/>
              <a:pathLst>
                <a:path w="11873" h="10010" extrusionOk="0">
                  <a:moveTo>
                    <a:pt x="5501" y="0"/>
                  </a:moveTo>
                  <a:cubicBezTo>
                    <a:pt x="5176" y="0"/>
                    <a:pt x="4841" y="32"/>
                    <a:pt x="4499" y="98"/>
                  </a:cubicBezTo>
                  <a:cubicBezTo>
                    <a:pt x="1763" y="615"/>
                    <a:pt x="1" y="3229"/>
                    <a:pt x="548" y="5965"/>
                  </a:cubicBezTo>
                  <a:cubicBezTo>
                    <a:pt x="1050" y="8549"/>
                    <a:pt x="3238" y="10010"/>
                    <a:pt x="5458" y="10010"/>
                  </a:cubicBezTo>
                  <a:cubicBezTo>
                    <a:pt x="6998" y="10010"/>
                    <a:pt x="8554" y="9307"/>
                    <a:pt x="9575" y="7788"/>
                  </a:cubicBezTo>
                  <a:cubicBezTo>
                    <a:pt x="11873" y="4398"/>
                    <a:pt x="9340" y="0"/>
                    <a:pt x="5501" y="0"/>
                  </a:cubicBezTo>
                  <a:close/>
                </a:path>
              </a:pathLst>
            </a:custGeom>
            <a:solidFill>
              <a:srgbClr val="EA99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6" name="Google Shape;1226;p35"/>
            <p:cNvSpPr/>
            <p:nvPr/>
          </p:nvSpPr>
          <p:spPr>
            <a:xfrm rot="257941">
              <a:off x="2515453" y="1449263"/>
              <a:ext cx="138132" cy="155809"/>
            </a:xfrm>
            <a:custGeom>
              <a:avLst/>
              <a:gdLst/>
              <a:ahLst/>
              <a:cxnLst/>
              <a:rect l="l" t="t" r="r" b="b"/>
              <a:pathLst>
                <a:path w="4712" h="5315" extrusionOk="0">
                  <a:moveTo>
                    <a:pt x="2032" y="0"/>
                  </a:moveTo>
                  <a:cubicBezTo>
                    <a:pt x="1890" y="0"/>
                    <a:pt x="1750" y="19"/>
                    <a:pt x="1612" y="59"/>
                  </a:cubicBezTo>
                  <a:cubicBezTo>
                    <a:pt x="548" y="332"/>
                    <a:pt x="1" y="1761"/>
                    <a:pt x="396" y="3189"/>
                  </a:cubicBezTo>
                  <a:cubicBezTo>
                    <a:pt x="766" y="4459"/>
                    <a:pt x="1712" y="5315"/>
                    <a:pt x="2653" y="5315"/>
                  </a:cubicBezTo>
                  <a:cubicBezTo>
                    <a:pt x="2793" y="5315"/>
                    <a:pt x="2933" y="5296"/>
                    <a:pt x="3071" y="5256"/>
                  </a:cubicBezTo>
                  <a:cubicBezTo>
                    <a:pt x="4165" y="4952"/>
                    <a:pt x="4712" y="3554"/>
                    <a:pt x="4286" y="2095"/>
                  </a:cubicBezTo>
                  <a:cubicBezTo>
                    <a:pt x="3943" y="852"/>
                    <a:pt x="2977" y="0"/>
                    <a:pt x="2032" y="0"/>
                  </a:cubicBez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7" name="Google Shape;1227;p35"/>
            <p:cNvSpPr/>
            <p:nvPr/>
          </p:nvSpPr>
          <p:spPr>
            <a:xfrm rot="257941">
              <a:off x="2295037" y="1867245"/>
              <a:ext cx="220126" cy="123885"/>
            </a:xfrm>
            <a:custGeom>
              <a:avLst/>
              <a:gdLst/>
              <a:ahLst/>
              <a:cxnLst/>
              <a:rect l="l" t="t" r="r" b="b"/>
              <a:pathLst>
                <a:path w="7509" h="4226" extrusionOk="0">
                  <a:moveTo>
                    <a:pt x="335" y="0"/>
                  </a:moveTo>
                  <a:lnTo>
                    <a:pt x="0" y="2310"/>
                  </a:lnTo>
                  <a:lnTo>
                    <a:pt x="6627" y="4225"/>
                  </a:lnTo>
                  <a:cubicBezTo>
                    <a:pt x="6900" y="3799"/>
                    <a:pt x="7143" y="3313"/>
                    <a:pt x="7356" y="2827"/>
                  </a:cubicBezTo>
                  <a:cubicBezTo>
                    <a:pt x="7508" y="2432"/>
                    <a:pt x="7265" y="1976"/>
                    <a:pt x="6839" y="1854"/>
                  </a:cubicBezTo>
                  <a:lnTo>
                    <a:pt x="335"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8" name="Google Shape;1228;p35"/>
            <p:cNvSpPr/>
            <p:nvPr/>
          </p:nvSpPr>
          <p:spPr>
            <a:xfrm rot="257941">
              <a:off x="2099151" y="1847316"/>
              <a:ext cx="387632" cy="222852"/>
            </a:xfrm>
            <a:custGeom>
              <a:avLst/>
              <a:gdLst/>
              <a:ahLst/>
              <a:cxnLst/>
              <a:rect l="l" t="t" r="r" b="b"/>
              <a:pathLst>
                <a:path w="13223" h="7602" extrusionOk="0">
                  <a:moveTo>
                    <a:pt x="5624" y="1"/>
                  </a:moveTo>
                  <a:lnTo>
                    <a:pt x="4286" y="2189"/>
                  </a:lnTo>
                  <a:lnTo>
                    <a:pt x="0" y="852"/>
                  </a:lnTo>
                  <a:lnTo>
                    <a:pt x="0" y="852"/>
                  </a:lnTo>
                  <a:cubicBezTo>
                    <a:pt x="0" y="1460"/>
                    <a:pt x="61" y="2037"/>
                    <a:pt x="183" y="2615"/>
                  </a:cubicBezTo>
                  <a:cubicBezTo>
                    <a:pt x="183" y="2615"/>
                    <a:pt x="234" y="2612"/>
                    <a:pt x="328" y="2612"/>
                  </a:cubicBezTo>
                  <a:cubicBezTo>
                    <a:pt x="1228" y="2612"/>
                    <a:pt x="6068" y="2837"/>
                    <a:pt x="7417" y="7600"/>
                  </a:cubicBezTo>
                  <a:cubicBezTo>
                    <a:pt x="7475" y="7601"/>
                    <a:pt x="7533" y="7601"/>
                    <a:pt x="7590" y="7601"/>
                  </a:cubicBezTo>
                  <a:cubicBezTo>
                    <a:pt x="10642" y="7601"/>
                    <a:pt x="12327" y="6023"/>
                    <a:pt x="13223" y="4621"/>
                  </a:cubicBezTo>
                  <a:lnTo>
                    <a:pt x="6596" y="2706"/>
                  </a:lnTo>
                  <a:lnTo>
                    <a:pt x="6931" y="396"/>
                  </a:lnTo>
                  <a:lnTo>
                    <a:pt x="5624" y="1"/>
                  </a:ln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29" name="Google Shape;1229;p35"/>
            <p:cNvSpPr/>
            <p:nvPr/>
          </p:nvSpPr>
          <p:spPr>
            <a:xfrm rot="257941">
              <a:off x="2067857" y="1481925"/>
              <a:ext cx="121217" cy="159532"/>
            </a:xfrm>
            <a:custGeom>
              <a:avLst/>
              <a:gdLst/>
              <a:ahLst/>
              <a:cxnLst/>
              <a:rect l="l" t="t" r="r" b="b"/>
              <a:pathLst>
                <a:path w="4135" h="5442" extrusionOk="0">
                  <a:moveTo>
                    <a:pt x="2048" y="0"/>
                  </a:moveTo>
                  <a:cubicBezTo>
                    <a:pt x="2034" y="0"/>
                    <a:pt x="2020" y="0"/>
                    <a:pt x="2007" y="1"/>
                  </a:cubicBezTo>
                  <a:cubicBezTo>
                    <a:pt x="912" y="31"/>
                    <a:pt x="1" y="1277"/>
                    <a:pt x="61" y="2767"/>
                  </a:cubicBezTo>
                  <a:cubicBezTo>
                    <a:pt x="91" y="4238"/>
                    <a:pt x="1011" y="5442"/>
                    <a:pt x="2117" y="5442"/>
                  </a:cubicBezTo>
                  <a:cubicBezTo>
                    <a:pt x="2131" y="5442"/>
                    <a:pt x="2145" y="5442"/>
                    <a:pt x="2159" y="5441"/>
                  </a:cubicBezTo>
                  <a:cubicBezTo>
                    <a:pt x="3253" y="5411"/>
                    <a:pt x="4134" y="4165"/>
                    <a:pt x="4104" y="2675"/>
                  </a:cubicBezTo>
                  <a:cubicBezTo>
                    <a:pt x="4074" y="1204"/>
                    <a:pt x="3154" y="0"/>
                    <a:pt x="2048" y="0"/>
                  </a:cubicBezTo>
                  <a:close/>
                </a:path>
              </a:pathLst>
            </a:custGeom>
            <a:solidFill>
              <a:srgbClr val="281C2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0" name="Google Shape;1230;p35"/>
            <p:cNvSpPr/>
            <p:nvPr/>
          </p:nvSpPr>
          <p:spPr>
            <a:xfrm rot="257941">
              <a:off x="2106737" y="1803858"/>
              <a:ext cx="164867" cy="99583"/>
            </a:xfrm>
            <a:custGeom>
              <a:avLst/>
              <a:gdLst/>
              <a:ahLst/>
              <a:cxnLst/>
              <a:rect l="l" t="t" r="r" b="b"/>
              <a:pathLst>
                <a:path w="5624" h="3397" extrusionOk="0">
                  <a:moveTo>
                    <a:pt x="1100" y="1"/>
                  </a:moveTo>
                  <a:cubicBezTo>
                    <a:pt x="615" y="1"/>
                    <a:pt x="193" y="234"/>
                    <a:pt x="122" y="874"/>
                  </a:cubicBezTo>
                  <a:cubicBezTo>
                    <a:pt x="61" y="1269"/>
                    <a:pt x="31" y="1694"/>
                    <a:pt x="0" y="2089"/>
                  </a:cubicBezTo>
                  <a:lnTo>
                    <a:pt x="4286" y="3396"/>
                  </a:lnTo>
                  <a:lnTo>
                    <a:pt x="5624" y="1208"/>
                  </a:lnTo>
                  <a:lnTo>
                    <a:pt x="1520" y="53"/>
                  </a:lnTo>
                  <a:cubicBezTo>
                    <a:pt x="1379" y="19"/>
                    <a:pt x="1237" y="1"/>
                    <a:pt x="110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1" name="Google Shape;1231;p35"/>
            <p:cNvSpPr/>
            <p:nvPr/>
          </p:nvSpPr>
          <p:spPr>
            <a:xfrm rot="257941">
              <a:off x="1700601" y="1620125"/>
              <a:ext cx="380479" cy="321585"/>
            </a:xfrm>
            <a:custGeom>
              <a:avLst/>
              <a:gdLst/>
              <a:ahLst/>
              <a:cxnLst/>
              <a:rect l="l" t="t" r="r" b="b"/>
              <a:pathLst>
                <a:path w="12979" h="10970" extrusionOk="0">
                  <a:moveTo>
                    <a:pt x="5999" y="0"/>
                  </a:moveTo>
                  <a:cubicBezTo>
                    <a:pt x="5640" y="0"/>
                    <a:pt x="5271" y="36"/>
                    <a:pt x="4894" y="110"/>
                  </a:cubicBezTo>
                  <a:cubicBezTo>
                    <a:pt x="1915" y="688"/>
                    <a:pt x="0" y="3575"/>
                    <a:pt x="547" y="6554"/>
                  </a:cubicBezTo>
                  <a:cubicBezTo>
                    <a:pt x="1103" y="9370"/>
                    <a:pt x="3512" y="10969"/>
                    <a:pt x="5956" y="10969"/>
                  </a:cubicBezTo>
                  <a:cubicBezTo>
                    <a:pt x="7652" y="10969"/>
                    <a:pt x="9366" y="10199"/>
                    <a:pt x="10487" y="8530"/>
                  </a:cubicBezTo>
                  <a:cubicBezTo>
                    <a:pt x="12978" y="4806"/>
                    <a:pt x="10184" y="0"/>
                    <a:pt x="5999" y="0"/>
                  </a:cubicBezTo>
                  <a:close/>
                </a:path>
              </a:pathLst>
            </a:custGeom>
            <a:solidFill>
              <a:srgbClr val="EA9999"/>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2" name="Google Shape;1232;p35"/>
            <p:cNvSpPr/>
            <p:nvPr/>
          </p:nvSpPr>
          <p:spPr>
            <a:xfrm rot="257941">
              <a:off x="2336154" y="1652128"/>
              <a:ext cx="144376" cy="122859"/>
            </a:xfrm>
            <a:custGeom>
              <a:avLst/>
              <a:gdLst/>
              <a:ahLst/>
              <a:cxnLst/>
              <a:rect l="l" t="t" r="r" b="b"/>
              <a:pathLst>
                <a:path w="4925" h="4191" extrusionOk="0">
                  <a:moveTo>
                    <a:pt x="3648" y="1"/>
                  </a:moveTo>
                  <a:cubicBezTo>
                    <a:pt x="3131" y="1"/>
                    <a:pt x="2645" y="213"/>
                    <a:pt x="2280" y="578"/>
                  </a:cubicBezTo>
                  <a:cubicBezTo>
                    <a:pt x="1581" y="1125"/>
                    <a:pt x="912" y="1672"/>
                    <a:pt x="0" y="1824"/>
                  </a:cubicBezTo>
                  <a:cubicBezTo>
                    <a:pt x="79" y="1832"/>
                    <a:pt x="158" y="1836"/>
                    <a:pt x="237" y="1836"/>
                  </a:cubicBezTo>
                  <a:cubicBezTo>
                    <a:pt x="1069" y="1836"/>
                    <a:pt x="1887" y="1415"/>
                    <a:pt x="2554" y="943"/>
                  </a:cubicBezTo>
                  <a:cubicBezTo>
                    <a:pt x="2827" y="700"/>
                    <a:pt x="3222" y="578"/>
                    <a:pt x="3587" y="578"/>
                  </a:cubicBezTo>
                  <a:cubicBezTo>
                    <a:pt x="3921" y="639"/>
                    <a:pt x="4165" y="882"/>
                    <a:pt x="4256" y="1217"/>
                  </a:cubicBezTo>
                  <a:cubicBezTo>
                    <a:pt x="4317" y="1581"/>
                    <a:pt x="4256" y="1976"/>
                    <a:pt x="4043" y="2280"/>
                  </a:cubicBezTo>
                  <a:cubicBezTo>
                    <a:pt x="3861" y="2645"/>
                    <a:pt x="3618" y="2979"/>
                    <a:pt x="3283" y="3223"/>
                  </a:cubicBezTo>
                  <a:cubicBezTo>
                    <a:pt x="2614" y="3800"/>
                    <a:pt x="1763" y="4104"/>
                    <a:pt x="912" y="4104"/>
                  </a:cubicBezTo>
                  <a:cubicBezTo>
                    <a:pt x="1160" y="4162"/>
                    <a:pt x="1413" y="4191"/>
                    <a:pt x="1665" y="4191"/>
                  </a:cubicBezTo>
                  <a:cubicBezTo>
                    <a:pt x="2338" y="4191"/>
                    <a:pt x="3004" y="3986"/>
                    <a:pt x="3557" y="3587"/>
                  </a:cubicBezTo>
                  <a:cubicBezTo>
                    <a:pt x="3952" y="3314"/>
                    <a:pt x="4286" y="2949"/>
                    <a:pt x="4529" y="2554"/>
                  </a:cubicBezTo>
                  <a:cubicBezTo>
                    <a:pt x="4803" y="2098"/>
                    <a:pt x="4925" y="1581"/>
                    <a:pt x="4803" y="1065"/>
                  </a:cubicBezTo>
                  <a:cubicBezTo>
                    <a:pt x="4742" y="791"/>
                    <a:pt x="4590" y="548"/>
                    <a:pt x="4408" y="365"/>
                  </a:cubicBezTo>
                  <a:cubicBezTo>
                    <a:pt x="4195" y="153"/>
                    <a:pt x="3921" y="31"/>
                    <a:pt x="3648" y="1"/>
                  </a:cubicBezTo>
                  <a:close/>
                </a:path>
              </a:pathLst>
            </a:custGeom>
            <a:solidFill>
              <a:srgbClr val="18181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3" name="Google Shape;1233;p35"/>
            <p:cNvSpPr/>
            <p:nvPr/>
          </p:nvSpPr>
          <p:spPr>
            <a:xfrm rot="736448">
              <a:off x="2363854" y="2128954"/>
              <a:ext cx="729402" cy="578212"/>
            </a:xfrm>
            <a:custGeom>
              <a:avLst/>
              <a:gdLst/>
              <a:ahLst/>
              <a:cxnLst/>
              <a:rect l="l" t="t" r="r" b="b"/>
              <a:pathLst>
                <a:path w="43163" h="26606" extrusionOk="0">
                  <a:moveTo>
                    <a:pt x="34986" y="0"/>
                  </a:moveTo>
                  <a:lnTo>
                    <a:pt x="21491" y="608"/>
                  </a:lnTo>
                  <a:cubicBezTo>
                    <a:pt x="21552" y="1185"/>
                    <a:pt x="21552" y="1733"/>
                    <a:pt x="21552" y="2249"/>
                  </a:cubicBezTo>
                  <a:cubicBezTo>
                    <a:pt x="21552" y="10608"/>
                    <a:pt x="17175" y="14408"/>
                    <a:pt x="11278" y="14955"/>
                  </a:cubicBezTo>
                  <a:cubicBezTo>
                    <a:pt x="10852" y="15015"/>
                    <a:pt x="10427" y="15046"/>
                    <a:pt x="10001" y="15076"/>
                  </a:cubicBezTo>
                  <a:cubicBezTo>
                    <a:pt x="5963" y="15402"/>
                    <a:pt x="2591" y="15448"/>
                    <a:pt x="995" y="15448"/>
                  </a:cubicBezTo>
                  <a:cubicBezTo>
                    <a:pt x="356" y="15448"/>
                    <a:pt x="1" y="15441"/>
                    <a:pt x="1" y="15441"/>
                  </a:cubicBezTo>
                  <a:lnTo>
                    <a:pt x="1" y="15441"/>
                  </a:lnTo>
                  <a:cubicBezTo>
                    <a:pt x="1" y="15441"/>
                    <a:pt x="2667" y="26605"/>
                    <a:pt x="14724" y="26605"/>
                  </a:cubicBezTo>
                  <a:cubicBezTo>
                    <a:pt x="17232" y="26605"/>
                    <a:pt x="20146" y="26122"/>
                    <a:pt x="23527" y="24955"/>
                  </a:cubicBezTo>
                  <a:cubicBezTo>
                    <a:pt x="43163" y="18207"/>
                    <a:pt x="34986" y="0"/>
                    <a:pt x="34986"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4" name="Google Shape;1234;p35"/>
            <p:cNvSpPr/>
            <p:nvPr/>
          </p:nvSpPr>
          <p:spPr>
            <a:xfrm rot="736448">
              <a:off x="2363854" y="2128954"/>
              <a:ext cx="729402" cy="578212"/>
            </a:xfrm>
            <a:custGeom>
              <a:avLst/>
              <a:gdLst/>
              <a:ahLst/>
              <a:cxnLst/>
              <a:rect l="l" t="t" r="r" b="b"/>
              <a:pathLst>
                <a:path w="43163" h="26606" extrusionOk="0">
                  <a:moveTo>
                    <a:pt x="34986" y="0"/>
                  </a:moveTo>
                  <a:lnTo>
                    <a:pt x="21491" y="608"/>
                  </a:lnTo>
                  <a:cubicBezTo>
                    <a:pt x="21552" y="1185"/>
                    <a:pt x="21552" y="1733"/>
                    <a:pt x="21552" y="2249"/>
                  </a:cubicBezTo>
                  <a:lnTo>
                    <a:pt x="32768" y="1520"/>
                  </a:lnTo>
                  <a:lnTo>
                    <a:pt x="32768" y="1520"/>
                  </a:lnTo>
                  <a:cubicBezTo>
                    <a:pt x="32768" y="1520"/>
                    <a:pt x="35351" y="12401"/>
                    <a:pt x="29910" y="17508"/>
                  </a:cubicBezTo>
                  <a:cubicBezTo>
                    <a:pt x="27555" y="19718"/>
                    <a:pt x="24437" y="20528"/>
                    <a:pt x="21369" y="20528"/>
                  </a:cubicBezTo>
                  <a:cubicBezTo>
                    <a:pt x="17349" y="20528"/>
                    <a:pt x="13416" y="19138"/>
                    <a:pt x="11399" y="17690"/>
                  </a:cubicBezTo>
                  <a:cubicBezTo>
                    <a:pt x="9819" y="16566"/>
                    <a:pt x="9667" y="15684"/>
                    <a:pt x="10001" y="15076"/>
                  </a:cubicBezTo>
                  <a:lnTo>
                    <a:pt x="10001" y="15076"/>
                  </a:lnTo>
                  <a:cubicBezTo>
                    <a:pt x="5963" y="15402"/>
                    <a:pt x="2591" y="15448"/>
                    <a:pt x="995" y="15448"/>
                  </a:cubicBezTo>
                  <a:cubicBezTo>
                    <a:pt x="356" y="15448"/>
                    <a:pt x="1" y="15441"/>
                    <a:pt x="1" y="15441"/>
                  </a:cubicBezTo>
                  <a:lnTo>
                    <a:pt x="1" y="15441"/>
                  </a:lnTo>
                  <a:cubicBezTo>
                    <a:pt x="1" y="15441"/>
                    <a:pt x="2667" y="26605"/>
                    <a:pt x="14724" y="26605"/>
                  </a:cubicBezTo>
                  <a:cubicBezTo>
                    <a:pt x="17232" y="26605"/>
                    <a:pt x="20146" y="26122"/>
                    <a:pt x="23527" y="24955"/>
                  </a:cubicBezTo>
                  <a:cubicBezTo>
                    <a:pt x="43163" y="18207"/>
                    <a:pt x="34986" y="0"/>
                    <a:pt x="34986"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5" name="Google Shape;1235;p35"/>
            <p:cNvSpPr/>
            <p:nvPr/>
          </p:nvSpPr>
          <p:spPr>
            <a:xfrm rot="1381915">
              <a:off x="2901904" y="1752129"/>
              <a:ext cx="305426" cy="432706"/>
            </a:xfrm>
            <a:custGeom>
              <a:avLst/>
              <a:gdLst/>
              <a:ahLst/>
              <a:cxnLst/>
              <a:rect l="l" t="t" r="r" b="b"/>
              <a:pathLst>
                <a:path w="16110" h="19532" extrusionOk="0">
                  <a:moveTo>
                    <a:pt x="7734" y="1"/>
                  </a:moveTo>
                  <a:cubicBezTo>
                    <a:pt x="5704" y="1"/>
                    <a:pt x="6506" y="7122"/>
                    <a:pt x="6566" y="7542"/>
                  </a:cubicBezTo>
                  <a:cubicBezTo>
                    <a:pt x="6505" y="7147"/>
                    <a:pt x="5593" y="1220"/>
                    <a:pt x="3252" y="1129"/>
                  </a:cubicBezTo>
                  <a:lnTo>
                    <a:pt x="2979" y="1129"/>
                  </a:lnTo>
                  <a:cubicBezTo>
                    <a:pt x="335" y="1463"/>
                    <a:pt x="3496" y="10977"/>
                    <a:pt x="3496" y="10977"/>
                  </a:cubicBezTo>
                  <a:cubicBezTo>
                    <a:pt x="3496" y="10977"/>
                    <a:pt x="2544" y="10679"/>
                    <a:pt x="1634" y="10679"/>
                  </a:cubicBezTo>
                  <a:cubicBezTo>
                    <a:pt x="800" y="10679"/>
                    <a:pt x="0" y="10929"/>
                    <a:pt x="0" y="11889"/>
                  </a:cubicBezTo>
                  <a:cubicBezTo>
                    <a:pt x="0" y="13895"/>
                    <a:pt x="3739" y="15445"/>
                    <a:pt x="6809" y="16114"/>
                  </a:cubicBezTo>
                  <a:cubicBezTo>
                    <a:pt x="6809" y="16114"/>
                    <a:pt x="7721" y="18667"/>
                    <a:pt x="8085" y="19366"/>
                  </a:cubicBezTo>
                  <a:cubicBezTo>
                    <a:pt x="8085" y="19366"/>
                    <a:pt x="8775" y="19532"/>
                    <a:pt x="9772" y="19532"/>
                  </a:cubicBezTo>
                  <a:cubicBezTo>
                    <a:pt x="11191" y="19532"/>
                    <a:pt x="13232" y="19197"/>
                    <a:pt x="14803" y="17573"/>
                  </a:cubicBezTo>
                  <a:cubicBezTo>
                    <a:pt x="14803" y="17573"/>
                    <a:pt x="14651" y="17117"/>
                    <a:pt x="14529" y="16631"/>
                  </a:cubicBezTo>
                  <a:cubicBezTo>
                    <a:pt x="14408" y="16327"/>
                    <a:pt x="14317" y="16023"/>
                    <a:pt x="14256" y="15688"/>
                  </a:cubicBezTo>
                  <a:cubicBezTo>
                    <a:pt x="14256" y="15506"/>
                    <a:pt x="15715" y="14290"/>
                    <a:pt x="15593" y="12314"/>
                  </a:cubicBezTo>
                  <a:cubicBezTo>
                    <a:pt x="15563" y="11251"/>
                    <a:pt x="15228" y="10217"/>
                    <a:pt x="14620" y="9336"/>
                  </a:cubicBezTo>
                  <a:cubicBezTo>
                    <a:pt x="14620" y="9336"/>
                    <a:pt x="16110" y="3773"/>
                    <a:pt x="14529" y="3105"/>
                  </a:cubicBezTo>
                  <a:cubicBezTo>
                    <a:pt x="14428" y="3061"/>
                    <a:pt x="14332" y="3041"/>
                    <a:pt x="14240" y="3041"/>
                  </a:cubicBezTo>
                  <a:cubicBezTo>
                    <a:pt x="13034" y="3041"/>
                    <a:pt x="12606" y="6510"/>
                    <a:pt x="12493" y="7329"/>
                  </a:cubicBezTo>
                  <a:cubicBezTo>
                    <a:pt x="12613" y="6280"/>
                    <a:pt x="13029" y="822"/>
                    <a:pt x="11434" y="822"/>
                  </a:cubicBezTo>
                  <a:cubicBezTo>
                    <a:pt x="11413" y="822"/>
                    <a:pt x="11391" y="823"/>
                    <a:pt x="11368" y="825"/>
                  </a:cubicBezTo>
                  <a:cubicBezTo>
                    <a:pt x="10122" y="946"/>
                    <a:pt x="9970" y="3925"/>
                    <a:pt x="10000" y="5779"/>
                  </a:cubicBezTo>
                  <a:cubicBezTo>
                    <a:pt x="9848" y="3712"/>
                    <a:pt x="9362" y="126"/>
                    <a:pt x="7812" y="4"/>
                  </a:cubicBezTo>
                  <a:cubicBezTo>
                    <a:pt x="7786" y="2"/>
                    <a:pt x="7760" y="1"/>
                    <a:pt x="7734" y="1"/>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6" name="Google Shape;1236;p35"/>
            <p:cNvSpPr/>
            <p:nvPr/>
          </p:nvSpPr>
          <p:spPr>
            <a:xfrm rot="736448">
              <a:off x="2842123" y="2072113"/>
              <a:ext cx="308724" cy="171860"/>
            </a:xfrm>
            <a:custGeom>
              <a:avLst/>
              <a:gdLst/>
              <a:ahLst/>
              <a:cxnLst/>
              <a:rect l="l" t="t" r="r" b="b"/>
              <a:pathLst>
                <a:path w="18269" h="7908" extrusionOk="0">
                  <a:moveTo>
                    <a:pt x="16988" y="0"/>
                  </a:moveTo>
                  <a:cubicBezTo>
                    <a:pt x="16969" y="0"/>
                    <a:pt x="16950" y="1"/>
                    <a:pt x="16931" y="2"/>
                  </a:cubicBezTo>
                  <a:lnTo>
                    <a:pt x="2736" y="1127"/>
                  </a:lnTo>
                  <a:lnTo>
                    <a:pt x="852" y="1279"/>
                  </a:lnTo>
                  <a:cubicBezTo>
                    <a:pt x="365" y="1309"/>
                    <a:pt x="0" y="1765"/>
                    <a:pt x="92" y="2252"/>
                  </a:cubicBezTo>
                  <a:lnTo>
                    <a:pt x="943" y="7236"/>
                  </a:lnTo>
                  <a:cubicBezTo>
                    <a:pt x="1030" y="7613"/>
                    <a:pt x="1366" y="7907"/>
                    <a:pt x="1766" y="7907"/>
                  </a:cubicBezTo>
                  <a:cubicBezTo>
                    <a:pt x="1785" y="7907"/>
                    <a:pt x="1805" y="7907"/>
                    <a:pt x="1824" y="7905"/>
                  </a:cubicBezTo>
                  <a:lnTo>
                    <a:pt x="17478" y="6689"/>
                  </a:lnTo>
                  <a:cubicBezTo>
                    <a:pt x="17934" y="6628"/>
                    <a:pt x="18268" y="6233"/>
                    <a:pt x="18238" y="5777"/>
                  </a:cubicBezTo>
                  <a:lnTo>
                    <a:pt x="18177" y="4987"/>
                  </a:lnTo>
                  <a:lnTo>
                    <a:pt x="17843" y="762"/>
                  </a:lnTo>
                  <a:cubicBezTo>
                    <a:pt x="17785" y="325"/>
                    <a:pt x="17420" y="0"/>
                    <a:pt x="16988"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7" name="Google Shape;1237;p35"/>
            <p:cNvSpPr/>
            <p:nvPr/>
          </p:nvSpPr>
          <p:spPr>
            <a:xfrm rot="736448">
              <a:off x="2835617" y="2094710"/>
              <a:ext cx="308724" cy="147389"/>
            </a:xfrm>
            <a:custGeom>
              <a:avLst/>
              <a:gdLst/>
              <a:ahLst/>
              <a:cxnLst/>
              <a:rect l="l" t="t" r="r" b="b"/>
              <a:pathLst>
                <a:path w="18269" h="6782" extrusionOk="0">
                  <a:moveTo>
                    <a:pt x="2736" y="1"/>
                  </a:moveTo>
                  <a:lnTo>
                    <a:pt x="852" y="153"/>
                  </a:lnTo>
                  <a:cubicBezTo>
                    <a:pt x="365" y="183"/>
                    <a:pt x="0" y="639"/>
                    <a:pt x="92" y="1126"/>
                  </a:cubicBezTo>
                  <a:lnTo>
                    <a:pt x="943" y="6110"/>
                  </a:lnTo>
                  <a:cubicBezTo>
                    <a:pt x="1030" y="6487"/>
                    <a:pt x="1366" y="6781"/>
                    <a:pt x="1766" y="6781"/>
                  </a:cubicBezTo>
                  <a:cubicBezTo>
                    <a:pt x="1785" y="6781"/>
                    <a:pt x="1805" y="6781"/>
                    <a:pt x="1824" y="6779"/>
                  </a:cubicBezTo>
                  <a:lnTo>
                    <a:pt x="17478" y="5563"/>
                  </a:lnTo>
                  <a:cubicBezTo>
                    <a:pt x="17934" y="5502"/>
                    <a:pt x="18268" y="5107"/>
                    <a:pt x="18238" y="4651"/>
                  </a:cubicBezTo>
                  <a:lnTo>
                    <a:pt x="18177" y="3861"/>
                  </a:lnTo>
                  <a:cubicBezTo>
                    <a:pt x="14079" y="4413"/>
                    <a:pt x="6417" y="5101"/>
                    <a:pt x="4157" y="5101"/>
                  </a:cubicBezTo>
                  <a:cubicBezTo>
                    <a:pt x="3802" y="5101"/>
                    <a:pt x="3580" y="5084"/>
                    <a:pt x="3526" y="5047"/>
                  </a:cubicBezTo>
                  <a:cubicBezTo>
                    <a:pt x="2979" y="4712"/>
                    <a:pt x="2979" y="3436"/>
                    <a:pt x="2706" y="1581"/>
                  </a:cubicBezTo>
                  <a:cubicBezTo>
                    <a:pt x="2614" y="1065"/>
                    <a:pt x="2645" y="518"/>
                    <a:pt x="2736" y="1"/>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8" name="Google Shape;1238;p35"/>
            <p:cNvSpPr/>
            <p:nvPr/>
          </p:nvSpPr>
          <p:spPr>
            <a:xfrm rot="1232408">
              <a:off x="1324905" y="3289938"/>
              <a:ext cx="304314" cy="432417"/>
            </a:xfrm>
            <a:custGeom>
              <a:avLst/>
              <a:gdLst/>
              <a:ahLst/>
              <a:cxnLst/>
              <a:rect l="l" t="t" r="r" b="b"/>
              <a:pathLst>
                <a:path w="16050" h="19520" extrusionOk="0">
                  <a:moveTo>
                    <a:pt x="6263" y="0"/>
                  </a:moveTo>
                  <a:cubicBezTo>
                    <a:pt x="4837" y="0"/>
                    <a:pt x="2759" y="334"/>
                    <a:pt x="1186" y="1979"/>
                  </a:cubicBezTo>
                  <a:cubicBezTo>
                    <a:pt x="1186" y="1979"/>
                    <a:pt x="1733" y="3681"/>
                    <a:pt x="1733" y="3894"/>
                  </a:cubicBezTo>
                  <a:cubicBezTo>
                    <a:pt x="1764" y="4076"/>
                    <a:pt x="305" y="5292"/>
                    <a:pt x="426" y="7237"/>
                  </a:cubicBezTo>
                  <a:cubicBezTo>
                    <a:pt x="457" y="8331"/>
                    <a:pt x="821" y="9365"/>
                    <a:pt x="1429" y="10246"/>
                  </a:cubicBezTo>
                  <a:cubicBezTo>
                    <a:pt x="1429" y="10246"/>
                    <a:pt x="1" y="15809"/>
                    <a:pt x="1612" y="16477"/>
                  </a:cubicBezTo>
                  <a:cubicBezTo>
                    <a:pt x="1708" y="16517"/>
                    <a:pt x="1800" y="16536"/>
                    <a:pt x="1888" y="16536"/>
                  </a:cubicBezTo>
                  <a:cubicBezTo>
                    <a:pt x="3075" y="16536"/>
                    <a:pt x="3502" y="13130"/>
                    <a:pt x="3587" y="12252"/>
                  </a:cubicBezTo>
                  <a:lnTo>
                    <a:pt x="3587" y="12252"/>
                  </a:lnTo>
                  <a:cubicBezTo>
                    <a:pt x="3498" y="13389"/>
                    <a:pt x="3143" y="18731"/>
                    <a:pt x="4694" y="18731"/>
                  </a:cubicBezTo>
                  <a:cubicBezTo>
                    <a:pt x="4720" y="18731"/>
                    <a:pt x="4746" y="18730"/>
                    <a:pt x="4773" y="18727"/>
                  </a:cubicBezTo>
                  <a:cubicBezTo>
                    <a:pt x="4925" y="18696"/>
                    <a:pt x="5046" y="18666"/>
                    <a:pt x="5168" y="18575"/>
                  </a:cubicBezTo>
                  <a:cubicBezTo>
                    <a:pt x="6080" y="17936"/>
                    <a:pt x="6171" y="15414"/>
                    <a:pt x="6110" y="13742"/>
                  </a:cubicBezTo>
                  <a:lnTo>
                    <a:pt x="6110" y="13742"/>
                  </a:lnTo>
                  <a:cubicBezTo>
                    <a:pt x="6293" y="15839"/>
                    <a:pt x="6779" y="19395"/>
                    <a:pt x="8360" y="19517"/>
                  </a:cubicBezTo>
                  <a:cubicBezTo>
                    <a:pt x="8382" y="19519"/>
                    <a:pt x="8405" y="19519"/>
                    <a:pt x="8427" y="19519"/>
                  </a:cubicBezTo>
                  <a:cubicBezTo>
                    <a:pt x="10409" y="19519"/>
                    <a:pt x="9635" y="12851"/>
                    <a:pt x="9545" y="12040"/>
                  </a:cubicBezTo>
                  <a:lnTo>
                    <a:pt x="9545" y="12040"/>
                  </a:lnTo>
                  <a:cubicBezTo>
                    <a:pt x="9663" y="12775"/>
                    <a:pt x="10663" y="18350"/>
                    <a:pt x="12931" y="18350"/>
                  </a:cubicBezTo>
                  <a:cubicBezTo>
                    <a:pt x="13007" y="18350"/>
                    <a:pt x="13084" y="18344"/>
                    <a:pt x="13162" y="18332"/>
                  </a:cubicBezTo>
                  <a:cubicBezTo>
                    <a:pt x="15806" y="17936"/>
                    <a:pt x="12554" y="8484"/>
                    <a:pt x="12554" y="8483"/>
                  </a:cubicBezTo>
                  <a:lnTo>
                    <a:pt x="12554" y="8483"/>
                  </a:lnTo>
                  <a:cubicBezTo>
                    <a:pt x="12554" y="8483"/>
                    <a:pt x="13492" y="8777"/>
                    <a:pt x="14396" y="8777"/>
                  </a:cubicBezTo>
                  <a:cubicBezTo>
                    <a:pt x="15237" y="8777"/>
                    <a:pt x="16050" y="8523"/>
                    <a:pt x="16050" y="7541"/>
                  </a:cubicBezTo>
                  <a:cubicBezTo>
                    <a:pt x="16019" y="5535"/>
                    <a:pt x="12281" y="4046"/>
                    <a:pt x="9211" y="3377"/>
                  </a:cubicBezTo>
                  <a:cubicBezTo>
                    <a:pt x="9211" y="3377"/>
                    <a:pt x="8998" y="2830"/>
                    <a:pt x="8755" y="2191"/>
                  </a:cubicBezTo>
                  <a:cubicBezTo>
                    <a:pt x="8511" y="1492"/>
                    <a:pt x="8208" y="793"/>
                    <a:pt x="7904" y="155"/>
                  </a:cubicBezTo>
                  <a:cubicBezTo>
                    <a:pt x="7904" y="155"/>
                    <a:pt x="7235" y="0"/>
                    <a:pt x="6263" y="0"/>
                  </a:cubicBez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39" name="Google Shape;1239;p35"/>
            <p:cNvSpPr/>
            <p:nvPr/>
          </p:nvSpPr>
          <p:spPr>
            <a:xfrm rot="736448">
              <a:off x="1579461" y="2271016"/>
              <a:ext cx="307693" cy="1124977"/>
            </a:xfrm>
            <a:custGeom>
              <a:avLst/>
              <a:gdLst/>
              <a:ahLst/>
              <a:cxnLst/>
              <a:rect l="l" t="t" r="r" b="b"/>
              <a:pathLst>
                <a:path w="18208" h="51765" extrusionOk="0">
                  <a:moveTo>
                    <a:pt x="12220" y="0"/>
                  </a:moveTo>
                  <a:lnTo>
                    <a:pt x="12220" y="0"/>
                  </a:lnTo>
                  <a:cubicBezTo>
                    <a:pt x="12220" y="1"/>
                    <a:pt x="4986" y="3283"/>
                    <a:pt x="2493" y="16262"/>
                  </a:cubicBezTo>
                  <a:cubicBezTo>
                    <a:pt x="1" y="29211"/>
                    <a:pt x="123" y="38633"/>
                    <a:pt x="4317" y="51764"/>
                  </a:cubicBezTo>
                  <a:lnTo>
                    <a:pt x="17722" y="48208"/>
                  </a:lnTo>
                  <a:cubicBezTo>
                    <a:pt x="17722" y="48208"/>
                    <a:pt x="17326" y="46931"/>
                    <a:pt x="16901" y="44956"/>
                  </a:cubicBezTo>
                  <a:cubicBezTo>
                    <a:pt x="16141" y="41399"/>
                    <a:pt x="15260" y="35594"/>
                    <a:pt x="16323" y="30670"/>
                  </a:cubicBezTo>
                  <a:cubicBezTo>
                    <a:pt x="16627" y="28967"/>
                    <a:pt x="17266" y="27326"/>
                    <a:pt x="18208" y="25867"/>
                  </a:cubicBezTo>
                  <a:cubicBezTo>
                    <a:pt x="18208" y="25867"/>
                    <a:pt x="8421" y="12493"/>
                    <a:pt x="1222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0" name="Google Shape;1240;p35"/>
            <p:cNvSpPr/>
            <p:nvPr/>
          </p:nvSpPr>
          <p:spPr>
            <a:xfrm rot="736448">
              <a:off x="1579461" y="2271016"/>
              <a:ext cx="307693" cy="1124977"/>
            </a:xfrm>
            <a:custGeom>
              <a:avLst/>
              <a:gdLst/>
              <a:ahLst/>
              <a:cxnLst/>
              <a:rect l="l" t="t" r="r" b="b"/>
              <a:pathLst>
                <a:path w="18208" h="51765" extrusionOk="0">
                  <a:moveTo>
                    <a:pt x="12220" y="0"/>
                  </a:moveTo>
                  <a:lnTo>
                    <a:pt x="12220" y="0"/>
                  </a:lnTo>
                  <a:cubicBezTo>
                    <a:pt x="12220" y="1"/>
                    <a:pt x="4986" y="3283"/>
                    <a:pt x="2493" y="16262"/>
                  </a:cubicBezTo>
                  <a:cubicBezTo>
                    <a:pt x="1" y="29211"/>
                    <a:pt x="123" y="38633"/>
                    <a:pt x="4317" y="51764"/>
                  </a:cubicBezTo>
                  <a:lnTo>
                    <a:pt x="17722" y="48208"/>
                  </a:lnTo>
                  <a:cubicBezTo>
                    <a:pt x="17722" y="48208"/>
                    <a:pt x="17326" y="46931"/>
                    <a:pt x="16901" y="44956"/>
                  </a:cubicBezTo>
                  <a:cubicBezTo>
                    <a:pt x="14550" y="45681"/>
                    <a:pt x="11213" y="46279"/>
                    <a:pt x="9120" y="46279"/>
                  </a:cubicBezTo>
                  <a:cubicBezTo>
                    <a:pt x="8318" y="46279"/>
                    <a:pt x="7699" y="46191"/>
                    <a:pt x="7387" y="45989"/>
                  </a:cubicBezTo>
                  <a:cubicBezTo>
                    <a:pt x="5898" y="45016"/>
                    <a:pt x="3314" y="25746"/>
                    <a:pt x="4834" y="21581"/>
                  </a:cubicBezTo>
                  <a:cubicBezTo>
                    <a:pt x="5611" y="19409"/>
                    <a:pt x="6346" y="17957"/>
                    <a:pt x="7226" y="17957"/>
                  </a:cubicBezTo>
                  <a:cubicBezTo>
                    <a:pt x="8033" y="17957"/>
                    <a:pt x="8961" y="19179"/>
                    <a:pt x="10153" y="22189"/>
                  </a:cubicBezTo>
                  <a:cubicBezTo>
                    <a:pt x="11430" y="25502"/>
                    <a:pt x="13557" y="28420"/>
                    <a:pt x="16323" y="30670"/>
                  </a:cubicBezTo>
                  <a:cubicBezTo>
                    <a:pt x="16627" y="28967"/>
                    <a:pt x="17266" y="27326"/>
                    <a:pt x="18208" y="25867"/>
                  </a:cubicBezTo>
                  <a:cubicBezTo>
                    <a:pt x="18208" y="25867"/>
                    <a:pt x="8421" y="12493"/>
                    <a:pt x="12220"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1" name="Google Shape;1241;p35"/>
            <p:cNvSpPr/>
            <p:nvPr/>
          </p:nvSpPr>
          <p:spPr>
            <a:xfrm rot="736448">
              <a:off x="1323988" y="3182557"/>
              <a:ext cx="317967" cy="233949"/>
            </a:xfrm>
            <a:custGeom>
              <a:avLst/>
              <a:gdLst/>
              <a:ahLst/>
              <a:cxnLst/>
              <a:rect l="l" t="t" r="r" b="b"/>
              <a:pathLst>
                <a:path w="18816" h="10765" extrusionOk="0">
                  <a:moveTo>
                    <a:pt x="16497" y="0"/>
                  </a:moveTo>
                  <a:cubicBezTo>
                    <a:pt x="16420" y="0"/>
                    <a:pt x="16341" y="10"/>
                    <a:pt x="16262" y="31"/>
                  </a:cubicBezTo>
                  <a:lnTo>
                    <a:pt x="2584" y="3892"/>
                  </a:lnTo>
                  <a:lnTo>
                    <a:pt x="730" y="4439"/>
                  </a:lnTo>
                  <a:cubicBezTo>
                    <a:pt x="274" y="4560"/>
                    <a:pt x="0" y="5077"/>
                    <a:pt x="183" y="5533"/>
                  </a:cubicBezTo>
                  <a:lnTo>
                    <a:pt x="2006" y="10244"/>
                  </a:lnTo>
                  <a:cubicBezTo>
                    <a:pt x="2129" y="10564"/>
                    <a:pt x="2452" y="10765"/>
                    <a:pt x="2780" y="10765"/>
                  </a:cubicBezTo>
                  <a:cubicBezTo>
                    <a:pt x="2857" y="10765"/>
                    <a:pt x="2934" y="10754"/>
                    <a:pt x="3009" y="10731"/>
                  </a:cubicBezTo>
                  <a:lnTo>
                    <a:pt x="18116" y="6475"/>
                  </a:lnTo>
                  <a:cubicBezTo>
                    <a:pt x="18542" y="6354"/>
                    <a:pt x="18815" y="5898"/>
                    <a:pt x="18694" y="5442"/>
                  </a:cubicBezTo>
                  <a:lnTo>
                    <a:pt x="18542" y="4986"/>
                  </a:lnTo>
                  <a:lnTo>
                    <a:pt x="17295" y="609"/>
                  </a:lnTo>
                  <a:cubicBezTo>
                    <a:pt x="17195" y="232"/>
                    <a:pt x="16866" y="0"/>
                    <a:pt x="16497"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2" name="Google Shape;1242;p35"/>
            <p:cNvSpPr/>
            <p:nvPr/>
          </p:nvSpPr>
          <p:spPr>
            <a:xfrm rot="736448">
              <a:off x="1301507" y="3260646"/>
              <a:ext cx="317967" cy="149388"/>
            </a:xfrm>
            <a:custGeom>
              <a:avLst/>
              <a:gdLst/>
              <a:ahLst/>
              <a:cxnLst/>
              <a:rect l="l" t="t" r="r" b="b"/>
              <a:pathLst>
                <a:path w="18816" h="6874" extrusionOk="0">
                  <a:moveTo>
                    <a:pt x="2584" y="1"/>
                  </a:moveTo>
                  <a:lnTo>
                    <a:pt x="730" y="548"/>
                  </a:lnTo>
                  <a:cubicBezTo>
                    <a:pt x="274" y="669"/>
                    <a:pt x="0" y="1186"/>
                    <a:pt x="183" y="1642"/>
                  </a:cubicBezTo>
                  <a:lnTo>
                    <a:pt x="2006" y="6353"/>
                  </a:lnTo>
                  <a:cubicBezTo>
                    <a:pt x="2129" y="6673"/>
                    <a:pt x="2452" y="6874"/>
                    <a:pt x="2780" y="6874"/>
                  </a:cubicBezTo>
                  <a:cubicBezTo>
                    <a:pt x="2857" y="6874"/>
                    <a:pt x="2934" y="6863"/>
                    <a:pt x="3009" y="6840"/>
                  </a:cubicBezTo>
                  <a:lnTo>
                    <a:pt x="18116" y="2584"/>
                  </a:lnTo>
                  <a:cubicBezTo>
                    <a:pt x="18542" y="2463"/>
                    <a:pt x="18815" y="1976"/>
                    <a:pt x="18694" y="1551"/>
                  </a:cubicBezTo>
                  <a:lnTo>
                    <a:pt x="18542" y="1095"/>
                  </a:lnTo>
                  <a:cubicBezTo>
                    <a:pt x="14557" y="2242"/>
                    <a:pt x="5679" y="4740"/>
                    <a:pt x="4350" y="4740"/>
                  </a:cubicBezTo>
                  <a:cubicBezTo>
                    <a:pt x="4270" y="4740"/>
                    <a:pt x="4217" y="4731"/>
                    <a:pt x="4195" y="4712"/>
                  </a:cubicBezTo>
                  <a:cubicBezTo>
                    <a:pt x="3861" y="4438"/>
                    <a:pt x="3161" y="2007"/>
                    <a:pt x="2584" y="1"/>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3" name="Google Shape;1243;p35"/>
            <p:cNvSpPr/>
            <p:nvPr/>
          </p:nvSpPr>
          <p:spPr>
            <a:xfrm rot="736448">
              <a:off x="1704324" y="2325743"/>
              <a:ext cx="1284392" cy="1115132"/>
            </a:xfrm>
            <a:custGeom>
              <a:avLst/>
              <a:gdLst/>
              <a:ahLst/>
              <a:cxnLst/>
              <a:rect l="l" t="t" r="r" b="b"/>
              <a:pathLst>
                <a:path w="76005" h="51312" extrusionOk="0">
                  <a:moveTo>
                    <a:pt x="16204" y="0"/>
                  </a:moveTo>
                  <a:cubicBezTo>
                    <a:pt x="10880" y="0"/>
                    <a:pt x="7030" y="1063"/>
                    <a:pt x="4621" y="3770"/>
                  </a:cubicBezTo>
                  <a:cubicBezTo>
                    <a:pt x="2432" y="6232"/>
                    <a:pt x="1" y="21795"/>
                    <a:pt x="14044" y="36355"/>
                  </a:cubicBezTo>
                  <a:cubicBezTo>
                    <a:pt x="25894" y="48608"/>
                    <a:pt x="44254" y="51312"/>
                    <a:pt x="55052" y="51312"/>
                  </a:cubicBezTo>
                  <a:cubicBezTo>
                    <a:pt x="56468" y="51312"/>
                    <a:pt x="57753" y="51265"/>
                    <a:pt x="58877" y="51188"/>
                  </a:cubicBezTo>
                  <a:cubicBezTo>
                    <a:pt x="59364" y="51157"/>
                    <a:pt x="59820" y="51127"/>
                    <a:pt x="60245" y="51096"/>
                  </a:cubicBezTo>
                  <a:cubicBezTo>
                    <a:pt x="60245" y="51096"/>
                    <a:pt x="69637" y="43649"/>
                    <a:pt x="72829" y="31218"/>
                  </a:cubicBezTo>
                  <a:cubicBezTo>
                    <a:pt x="76005" y="18964"/>
                    <a:pt x="70853" y="6711"/>
                    <a:pt x="67124" y="6711"/>
                  </a:cubicBezTo>
                  <a:cubicBezTo>
                    <a:pt x="67070" y="6711"/>
                    <a:pt x="67016" y="6714"/>
                    <a:pt x="66963" y="6719"/>
                  </a:cubicBezTo>
                  <a:cubicBezTo>
                    <a:pt x="66750" y="6749"/>
                    <a:pt x="66507" y="6780"/>
                    <a:pt x="66263" y="6840"/>
                  </a:cubicBezTo>
                  <a:cubicBezTo>
                    <a:pt x="65868" y="6932"/>
                    <a:pt x="65443" y="7053"/>
                    <a:pt x="65078" y="7205"/>
                  </a:cubicBezTo>
                  <a:cubicBezTo>
                    <a:pt x="62792" y="8172"/>
                    <a:pt x="60364" y="10101"/>
                    <a:pt x="47818" y="10101"/>
                  </a:cubicBezTo>
                  <a:cubicBezTo>
                    <a:pt x="47354" y="10101"/>
                    <a:pt x="46877" y="10098"/>
                    <a:pt x="46385" y="10093"/>
                  </a:cubicBezTo>
                  <a:cubicBezTo>
                    <a:pt x="31400" y="9941"/>
                    <a:pt x="28178" y="4470"/>
                    <a:pt x="24165" y="1704"/>
                  </a:cubicBezTo>
                  <a:cubicBezTo>
                    <a:pt x="22950" y="792"/>
                    <a:pt x="21521" y="275"/>
                    <a:pt x="20001" y="153"/>
                  </a:cubicBezTo>
                  <a:cubicBezTo>
                    <a:pt x="18661" y="53"/>
                    <a:pt x="17395" y="0"/>
                    <a:pt x="16204"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4" name="Google Shape;1244;p35"/>
            <p:cNvSpPr/>
            <p:nvPr/>
          </p:nvSpPr>
          <p:spPr>
            <a:xfrm rot="736448">
              <a:off x="1704324" y="2325743"/>
              <a:ext cx="1284392" cy="1115132"/>
            </a:xfrm>
            <a:custGeom>
              <a:avLst/>
              <a:gdLst/>
              <a:ahLst/>
              <a:cxnLst/>
              <a:rect l="l" t="t" r="r" b="b"/>
              <a:pathLst>
                <a:path w="76005" h="51312" extrusionOk="0">
                  <a:moveTo>
                    <a:pt x="16204" y="0"/>
                  </a:moveTo>
                  <a:cubicBezTo>
                    <a:pt x="10880" y="0"/>
                    <a:pt x="7030" y="1063"/>
                    <a:pt x="4621" y="3770"/>
                  </a:cubicBezTo>
                  <a:cubicBezTo>
                    <a:pt x="2432" y="6232"/>
                    <a:pt x="1" y="21795"/>
                    <a:pt x="14044" y="36355"/>
                  </a:cubicBezTo>
                  <a:cubicBezTo>
                    <a:pt x="25894" y="48608"/>
                    <a:pt x="44254" y="51312"/>
                    <a:pt x="55052" y="51312"/>
                  </a:cubicBezTo>
                  <a:cubicBezTo>
                    <a:pt x="56468" y="51312"/>
                    <a:pt x="57753" y="51265"/>
                    <a:pt x="58877" y="51188"/>
                  </a:cubicBezTo>
                  <a:cubicBezTo>
                    <a:pt x="59364" y="51157"/>
                    <a:pt x="59820" y="51127"/>
                    <a:pt x="60245" y="51096"/>
                  </a:cubicBezTo>
                  <a:cubicBezTo>
                    <a:pt x="60245" y="51096"/>
                    <a:pt x="69637" y="43649"/>
                    <a:pt x="72829" y="31218"/>
                  </a:cubicBezTo>
                  <a:cubicBezTo>
                    <a:pt x="76005" y="18964"/>
                    <a:pt x="70853" y="6711"/>
                    <a:pt x="67154" y="6711"/>
                  </a:cubicBezTo>
                  <a:cubicBezTo>
                    <a:pt x="67100" y="6711"/>
                    <a:pt x="67046" y="6714"/>
                    <a:pt x="66993" y="6719"/>
                  </a:cubicBezTo>
                  <a:cubicBezTo>
                    <a:pt x="66750" y="6749"/>
                    <a:pt x="66507" y="6780"/>
                    <a:pt x="66294" y="6840"/>
                  </a:cubicBezTo>
                  <a:cubicBezTo>
                    <a:pt x="65868" y="6932"/>
                    <a:pt x="65473" y="7053"/>
                    <a:pt x="65078" y="7205"/>
                  </a:cubicBezTo>
                  <a:cubicBezTo>
                    <a:pt x="64713" y="9546"/>
                    <a:pt x="65777" y="13102"/>
                    <a:pt x="66719" y="15503"/>
                  </a:cubicBezTo>
                  <a:cubicBezTo>
                    <a:pt x="68330" y="19485"/>
                    <a:pt x="68938" y="26932"/>
                    <a:pt x="66111" y="31917"/>
                  </a:cubicBezTo>
                  <a:cubicBezTo>
                    <a:pt x="63347" y="36739"/>
                    <a:pt x="60526" y="44009"/>
                    <a:pt x="49501" y="44009"/>
                  </a:cubicBezTo>
                  <a:cubicBezTo>
                    <a:pt x="49130" y="44009"/>
                    <a:pt x="48750" y="44001"/>
                    <a:pt x="48360" y="43984"/>
                  </a:cubicBezTo>
                  <a:cubicBezTo>
                    <a:pt x="36384" y="43497"/>
                    <a:pt x="15989" y="34136"/>
                    <a:pt x="11004" y="23680"/>
                  </a:cubicBezTo>
                  <a:cubicBezTo>
                    <a:pt x="6019" y="13193"/>
                    <a:pt x="10974" y="10457"/>
                    <a:pt x="13284" y="10123"/>
                  </a:cubicBezTo>
                  <a:cubicBezTo>
                    <a:pt x="15563" y="9789"/>
                    <a:pt x="15776" y="7236"/>
                    <a:pt x="15776" y="7236"/>
                  </a:cubicBezTo>
                  <a:cubicBezTo>
                    <a:pt x="15776" y="7236"/>
                    <a:pt x="16959" y="8382"/>
                    <a:pt x="18706" y="8382"/>
                  </a:cubicBezTo>
                  <a:cubicBezTo>
                    <a:pt x="19199" y="8382"/>
                    <a:pt x="19736" y="8290"/>
                    <a:pt x="20305" y="8056"/>
                  </a:cubicBezTo>
                  <a:cubicBezTo>
                    <a:pt x="22858" y="6992"/>
                    <a:pt x="21187" y="3527"/>
                    <a:pt x="21187" y="3527"/>
                  </a:cubicBezTo>
                  <a:lnTo>
                    <a:pt x="21187" y="3527"/>
                  </a:lnTo>
                  <a:cubicBezTo>
                    <a:pt x="21351" y="3542"/>
                    <a:pt x="21506" y="3548"/>
                    <a:pt x="21653" y="3548"/>
                  </a:cubicBezTo>
                  <a:cubicBezTo>
                    <a:pt x="23390" y="3548"/>
                    <a:pt x="23997" y="2600"/>
                    <a:pt x="24165" y="1704"/>
                  </a:cubicBezTo>
                  <a:cubicBezTo>
                    <a:pt x="22950" y="792"/>
                    <a:pt x="21521" y="275"/>
                    <a:pt x="20001" y="153"/>
                  </a:cubicBezTo>
                  <a:cubicBezTo>
                    <a:pt x="18661" y="53"/>
                    <a:pt x="17395" y="0"/>
                    <a:pt x="16204"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5" name="Google Shape;1245;p35"/>
            <p:cNvSpPr/>
            <p:nvPr/>
          </p:nvSpPr>
          <p:spPr>
            <a:xfrm rot="736448">
              <a:off x="2623871" y="2559279"/>
              <a:ext cx="280469" cy="967721"/>
            </a:xfrm>
            <a:custGeom>
              <a:avLst/>
              <a:gdLst/>
              <a:ahLst/>
              <a:cxnLst/>
              <a:rect l="l" t="t" r="r" b="b"/>
              <a:pathLst>
                <a:path w="16597" h="44529" extrusionOk="0">
                  <a:moveTo>
                    <a:pt x="9697" y="0"/>
                  </a:moveTo>
                  <a:cubicBezTo>
                    <a:pt x="9454" y="31"/>
                    <a:pt x="9211" y="61"/>
                    <a:pt x="8967" y="122"/>
                  </a:cubicBezTo>
                  <a:cubicBezTo>
                    <a:pt x="8359" y="365"/>
                    <a:pt x="8208" y="1064"/>
                    <a:pt x="8359" y="2098"/>
                  </a:cubicBezTo>
                  <a:cubicBezTo>
                    <a:pt x="8755" y="5472"/>
                    <a:pt x="12098" y="12463"/>
                    <a:pt x="11338" y="19150"/>
                  </a:cubicBezTo>
                  <a:cubicBezTo>
                    <a:pt x="11186" y="20548"/>
                    <a:pt x="10822" y="21885"/>
                    <a:pt x="10305" y="23192"/>
                  </a:cubicBezTo>
                  <a:cubicBezTo>
                    <a:pt x="10244" y="23344"/>
                    <a:pt x="10183" y="23466"/>
                    <a:pt x="10122" y="23618"/>
                  </a:cubicBezTo>
                  <a:cubicBezTo>
                    <a:pt x="7235" y="29849"/>
                    <a:pt x="4013" y="34651"/>
                    <a:pt x="2037" y="37934"/>
                  </a:cubicBezTo>
                  <a:cubicBezTo>
                    <a:pt x="882" y="39788"/>
                    <a:pt x="153" y="41186"/>
                    <a:pt x="92" y="42068"/>
                  </a:cubicBezTo>
                  <a:cubicBezTo>
                    <a:pt x="1" y="43740"/>
                    <a:pt x="730" y="44348"/>
                    <a:pt x="1581" y="44500"/>
                  </a:cubicBezTo>
                  <a:cubicBezTo>
                    <a:pt x="1726" y="44519"/>
                    <a:pt x="1870" y="44529"/>
                    <a:pt x="2014" y="44529"/>
                  </a:cubicBezTo>
                  <a:cubicBezTo>
                    <a:pt x="2326" y="44529"/>
                    <a:pt x="2637" y="44482"/>
                    <a:pt x="2949" y="44378"/>
                  </a:cubicBezTo>
                  <a:cubicBezTo>
                    <a:pt x="8998" y="39150"/>
                    <a:pt x="13405" y="32220"/>
                    <a:pt x="15533" y="24499"/>
                  </a:cubicBezTo>
                  <a:cubicBezTo>
                    <a:pt x="15685" y="24013"/>
                    <a:pt x="15776" y="23527"/>
                    <a:pt x="15867" y="23071"/>
                  </a:cubicBezTo>
                  <a:cubicBezTo>
                    <a:pt x="16293" y="21034"/>
                    <a:pt x="16506" y="18967"/>
                    <a:pt x="16536" y="16900"/>
                  </a:cubicBezTo>
                  <a:cubicBezTo>
                    <a:pt x="16597" y="9332"/>
                    <a:pt x="14043" y="2827"/>
                    <a:pt x="11490" y="730"/>
                  </a:cubicBezTo>
                  <a:cubicBezTo>
                    <a:pt x="11004" y="244"/>
                    <a:pt x="10366" y="0"/>
                    <a:pt x="9697" y="0"/>
                  </a:cubicBezTo>
                  <a:close/>
                </a:path>
              </a:pathLst>
            </a:custGeom>
            <a:solidFill>
              <a:srgbClr val="D25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6" name="Google Shape;1246;p35"/>
            <p:cNvSpPr/>
            <p:nvPr/>
          </p:nvSpPr>
          <p:spPr>
            <a:xfrm rot="736448">
              <a:off x="2251317" y="2544311"/>
              <a:ext cx="78613" cy="100425"/>
            </a:xfrm>
            <a:custGeom>
              <a:avLst/>
              <a:gdLst/>
              <a:ahLst/>
              <a:cxnLst/>
              <a:rect l="l" t="t" r="r" b="b"/>
              <a:pathLst>
                <a:path w="4652" h="4621" extrusionOk="0">
                  <a:moveTo>
                    <a:pt x="2341" y="0"/>
                  </a:moveTo>
                  <a:cubicBezTo>
                    <a:pt x="1034" y="0"/>
                    <a:pt x="1" y="1034"/>
                    <a:pt x="1" y="2310"/>
                  </a:cubicBezTo>
                  <a:cubicBezTo>
                    <a:pt x="1" y="3587"/>
                    <a:pt x="1034" y="4620"/>
                    <a:pt x="2341" y="4620"/>
                  </a:cubicBezTo>
                  <a:cubicBezTo>
                    <a:pt x="3618" y="4620"/>
                    <a:pt x="4651" y="3587"/>
                    <a:pt x="4651" y="2310"/>
                  </a:cubicBezTo>
                  <a:cubicBezTo>
                    <a:pt x="4651" y="1034"/>
                    <a:pt x="3618" y="0"/>
                    <a:pt x="234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7" name="Google Shape;1247;p35"/>
            <p:cNvSpPr/>
            <p:nvPr/>
          </p:nvSpPr>
          <p:spPr>
            <a:xfrm rot="736448">
              <a:off x="2341369" y="2691652"/>
              <a:ext cx="78089" cy="100425"/>
            </a:xfrm>
            <a:custGeom>
              <a:avLst/>
              <a:gdLst/>
              <a:ahLst/>
              <a:cxnLst/>
              <a:rect l="l" t="t" r="r" b="b"/>
              <a:pathLst>
                <a:path w="4621" h="4621" extrusionOk="0">
                  <a:moveTo>
                    <a:pt x="2310" y="1"/>
                  </a:moveTo>
                  <a:cubicBezTo>
                    <a:pt x="1034" y="1"/>
                    <a:pt x="0" y="1034"/>
                    <a:pt x="0" y="2311"/>
                  </a:cubicBezTo>
                  <a:cubicBezTo>
                    <a:pt x="0" y="3587"/>
                    <a:pt x="1034" y="4621"/>
                    <a:pt x="2310" y="4621"/>
                  </a:cubicBezTo>
                  <a:cubicBezTo>
                    <a:pt x="3587" y="4621"/>
                    <a:pt x="4620" y="3587"/>
                    <a:pt x="4620" y="2311"/>
                  </a:cubicBezTo>
                  <a:cubicBezTo>
                    <a:pt x="4620" y="1034"/>
                    <a:pt x="3587" y="1"/>
                    <a:pt x="231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8" name="Google Shape;1248;p35"/>
            <p:cNvSpPr/>
            <p:nvPr/>
          </p:nvSpPr>
          <p:spPr>
            <a:xfrm rot="736448">
              <a:off x="2543855" y="2778952"/>
              <a:ext cx="78089" cy="100425"/>
            </a:xfrm>
            <a:custGeom>
              <a:avLst/>
              <a:gdLst/>
              <a:ahLst/>
              <a:cxnLst/>
              <a:rect l="l" t="t" r="r" b="b"/>
              <a:pathLst>
                <a:path w="4621" h="4621" extrusionOk="0">
                  <a:moveTo>
                    <a:pt x="2311" y="1"/>
                  </a:moveTo>
                  <a:cubicBezTo>
                    <a:pt x="1034" y="1"/>
                    <a:pt x="1" y="1034"/>
                    <a:pt x="1" y="2311"/>
                  </a:cubicBezTo>
                  <a:cubicBezTo>
                    <a:pt x="1" y="3587"/>
                    <a:pt x="1034" y="4621"/>
                    <a:pt x="2311" y="4621"/>
                  </a:cubicBezTo>
                  <a:cubicBezTo>
                    <a:pt x="3587" y="4621"/>
                    <a:pt x="4621" y="3587"/>
                    <a:pt x="4621" y="2311"/>
                  </a:cubicBezTo>
                  <a:cubicBezTo>
                    <a:pt x="4621" y="1034"/>
                    <a:pt x="3587" y="1"/>
                    <a:pt x="231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49" name="Google Shape;1249;p35"/>
            <p:cNvSpPr/>
            <p:nvPr/>
          </p:nvSpPr>
          <p:spPr>
            <a:xfrm rot="736532">
              <a:off x="1937938" y="2259996"/>
              <a:ext cx="506333" cy="272857"/>
            </a:xfrm>
            <a:custGeom>
              <a:avLst/>
              <a:gdLst/>
              <a:ahLst/>
              <a:cxnLst/>
              <a:rect l="l" t="t" r="r" b="b"/>
              <a:pathLst>
                <a:path w="21328" h="8937" extrusionOk="0">
                  <a:moveTo>
                    <a:pt x="18231" y="0"/>
                  </a:moveTo>
                  <a:cubicBezTo>
                    <a:pt x="17156" y="0"/>
                    <a:pt x="15903" y="233"/>
                    <a:pt x="14799" y="665"/>
                  </a:cubicBezTo>
                  <a:cubicBezTo>
                    <a:pt x="12253" y="1663"/>
                    <a:pt x="7303" y="1731"/>
                    <a:pt x="6001" y="1731"/>
                  </a:cubicBezTo>
                  <a:cubicBezTo>
                    <a:pt x="5795" y="1731"/>
                    <a:pt x="5680" y="1729"/>
                    <a:pt x="5680" y="1729"/>
                  </a:cubicBezTo>
                  <a:cubicBezTo>
                    <a:pt x="5680" y="1729"/>
                    <a:pt x="5268" y="1610"/>
                    <a:pt x="4672" y="1610"/>
                  </a:cubicBezTo>
                  <a:cubicBezTo>
                    <a:pt x="3731" y="1610"/>
                    <a:pt x="2331" y="1906"/>
                    <a:pt x="1364" y="3431"/>
                  </a:cubicBezTo>
                  <a:cubicBezTo>
                    <a:pt x="0" y="5516"/>
                    <a:pt x="1622" y="7121"/>
                    <a:pt x="3461" y="7121"/>
                  </a:cubicBezTo>
                  <a:cubicBezTo>
                    <a:pt x="3794" y="7121"/>
                    <a:pt x="4134" y="7069"/>
                    <a:pt x="4465" y="6957"/>
                  </a:cubicBezTo>
                  <a:cubicBezTo>
                    <a:pt x="5741" y="6531"/>
                    <a:pt x="6775" y="5589"/>
                    <a:pt x="7291" y="4373"/>
                  </a:cubicBezTo>
                  <a:lnTo>
                    <a:pt x="7291" y="4373"/>
                  </a:lnTo>
                  <a:cubicBezTo>
                    <a:pt x="7291" y="4374"/>
                    <a:pt x="6350" y="8936"/>
                    <a:pt x="9361" y="8936"/>
                  </a:cubicBezTo>
                  <a:cubicBezTo>
                    <a:pt x="9410" y="8936"/>
                    <a:pt x="9460" y="8935"/>
                    <a:pt x="9510" y="8933"/>
                  </a:cubicBezTo>
                  <a:cubicBezTo>
                    <a:pt x="12732" y="8750"/>
                    <a:pt x="12276" y="4647"/>
                    <a:pt x="12276" y="4647"/>
                  </a:cubicBezTo>
                  <a:lnTo>
                    <a:pt x="12276" y="4647"/>
                  </a:lnTo>
                  <a:cubicBezTo>
                    <a:pt x="12276" y="4647"/>
                    <a:pt x="13960" y="7815"/>
                    <a:pt x="16155" y="7815"/>
                  </a:cubicBezTo>
                  <a:cubicBezTo>
                    <a:pt x="16531" y="7815"/>
                    <a:pt x="16922" y="7722"/>
                    <a:pt x="17322" y="7504"/>
                  </a:cubicBezTo>
                  <a:cubicBezTo>
                    <a:pt x="20088" y="5984"/>
                    <a:pt x="15590" y="2611"/>
                    <a:pt x="15589" y="2610"/>
                  </a:cubicBezTo>
                  <a:lnTo>
                    <a:pt x="15589" y="2610"/>
                  </a:lnTo>
                  <a:cubicBezTo>
                    <a:pt x="15590" y="2610"/>
                    <a:pt x="17018" y="3274"/>
                    <a:pt x="18396" y="3274"/>
                  </a:cubicBezTo>
                  <a:cubicBezTo>
                    <a:pt x="19285" y="3274"/>
                    <a:pt x="20152" y="2999"/>
                    <a:pt x="20605" y="2094"/>
                  </a:cubicBezTo>
                  <a:cubicBezTo>
                    <a:pt x="21327" y="648"/>
                    <a:pt x="20028" y="0"/>
                    <a:pt x="1823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0" name="Google Shape;1250;p35"/>
            <p:cNvSpPr/>
            <p:nvPr/>
          </p:nvSpPr>
          <p:spPr>
            <a:xfrm rot="1583001">
              <a:off x="3252969" y="3093591"/>
              <a:ext cx="216872" cy="183631"/>
            </a:xfrm>
            <a:custGeom>
              <a:avLst/>
              <a:gdLst/>
              <a:ahLst/>
              <a:cxnLst/>
              <a:rect l="l" t="t" r="r" b="b"/>
              <a:pathLst>
                <a:path w="10792" h="9940" extrusionOk="0">
                  <a:moveTo>
                    <a:pt x="5503" y="0"/>
                  </a:moveTo>
                  <a:lnTo>
                    <a:pt x="1" y="5380"/>
                  </a:lnTo>
                  <a:lnTo>
                    <a:pt x="7873" y="9940"/>
                  </a:lnTo>
                  <a:lnTo>
                    <a:pt x="10791" y="4104"/>
                  </a:lnTo>
                  <a:lnTo>
                    <a:pt x="9241" y="2918"/>
                  </a:lnTo>
                  <a:lnTo>
                    <a:pt x="7083" y="1247"/>
                  </a:lnTo>
                  <a:lnTo>
                    <a:pt x="5503" y="0"/>
                  </a:ln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1" name="Google Shape;1251;p35"/>
            <p:cNvSpPr/>
            <p:nvPr/>
          </p:nvSpPr>
          <p:spPr>
            <a:xfrm rot="446729">
              <a:off x="2572529" y="3582766"/>
              <a:ext cx="191484" cy="175789"/>
            </a:xfrm>
            <a:custGeom>
              <a:avLst/>
              <a:gdLst/>
              <a:ahLst/>
              <a:cxnLst/>
              <a:rect l="l" t="t" r="r" b="b"/>
              <a:pathLst>
                <a:path w="9089" h="10153" extrusionOk="0">
                  <a:moveTo>
                    <a:pt x="2554" y="0"/>
                  </a:moveTo>
                  <a:lnTo>
                    <a:pt x="0" y="8724"/>
                  </a:lnTo>
                  <a:lnTo>
                    <a:pt x="6323" y="10152"/>
                  </a:lnTo>
                  <a:lnTo>
                    <a:pt x="7174" y="8298"/>
                  </a:lnTo>
                  <a:lnTo>
                    <a:pt x="8511" y="5350"/>
                  </a:lnTo>
                  <a:lnTo>
                    <a:pt x="9089" y="4073"/>
                  </a:lnTo>
                  <a:lnTo>
                    <a:pt x="2554" y="0"/>
                  </a:lnTo>
                  <a:close/>
                </a:path>
              </a:pathLst>
            </a:custGeom>
            <a:solidFill>
              <a:srgbClr val="FFD5B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2" name="Google Shape;1252;p35"/>
            <p:cNvSpPr/>
            <p:nvPr/>
          </p:nvSpPr>
          <p:spPr>
            <a:xfrm rot="1381816">
              <a:off x="3084148" y="3566163"/>
              <a:ext cx="1141" cy="14"/>
            </a:xfrm>
            <a:custGeom>
              <a:avLst/>
              <a:gdLst/>
              <a:ahLst/>
              <a:cxnLst/>
              <a:rect l="l" t="t" r="r" b="b"/>
              <a:pathLst>
                <a:path w="92" h="1" extrusionOk="0">
                  <a:moveTo>
                    <a:pt x="92" y="0"/>
                  </a:moveTo>
                  <a:lnTo>
                    <a:pt x="1" y="0"/>
                  </a:lnTo>
                  <a:cubicBezTo>
                    <a:pt x="61" y="0"/>
                    <a:pt x="92" y="0"/>
                    <a:pt x="92" y="0"/>
                  </a:cubicBezTo>
                  <a:close/>
                </a:path>
              </a:pathLst>
            </a:custGeom>
            <a:solidFill>
              <a:srgbClr val="A33628"/>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3" name="Google Shape;1253;p35"/>
            <p:cNvSpPr/>
            <p:nvPr/>
          </p:nvSpPr>
          <p:spPr>
            <a:xfrm rot="1382566">
              <a:off x="3327145" y="3161558"/>
              <a:ext cx="255462" cy="257005"/>
            </a:xfrm>
            <a:custGeom>
              <a:avLst/>
              <a:gdLst/>
              <a:ahLst/>
              <a:cxnLst/>
              <a:rect l="l" t="t" r="r" b="b"/>
              <a:pathLst>
                <a:path w="15563" h="13397" extrusionOk="0">
                  <a:moveTo>
                    <a:pt x="4408" y="0"/>
                  </a:moveTo>
                  <a:lnTo>
                    <a:pt x="1459" y="5563"/>
                  </a:lnTo>
                  <a:lnTo>
                    <a:pt x="0" y="8359"/>
                  </a:lnTo>
                  <a:lnTo>
                    <a:pt x="578" y="8754"/>
                  </a:lnTo>
                  <a:cubicBezTo>
                    <a:pt x="2371" y="9848"/>
                    <a:pt x="7630" y="13101"/>
                    <a:pt x="8967" y="13374"/>
                  </a:cubicBezTo>
                  <a:cubicBezTo>
                    <a:pt x="9043" y="13389"/>
                    <a:pt x="9111" y="13397"/>
                    <a:pt x="9165" y="13397"/>
                  </a:cubicBezTo>
                  <a:cubicBezTo>
                    <a:pt x="9218" y="13397"/>
                    <a:pt x="9256" y="13389"/>
                    <a:pt x="9271" y="13374"/>
                  </a:cubicBezTo>
                  <a:cubicBezTo>
                    <a:pt x="9544" y="12979"/>
                    <a:pt x="9788" y="12553"/>
                    <a:pt x="10031" y="12158"/>
                  </a:cubicBezTo>
                  <a:cubicBezTo>
                    <a:pt x="10244" y="11824"/>
                    <a:pt x="10456" y="11429"/>
                    <a:pt x="10730" y="11003"/>
                  </a:cubicBezTo>
                  <a:cubicBezTo>
                    <a:pt x="10851" y="10791"/>
                    <a:pt x="11003" y="10517"/>
                    <a:pt x="11155" y="10274"/>
                  </a:cubicBezTo>
                  <a:cubicBezTo>
                    <a:pt x="11520" y="9605"/>
                    <a:pt x="11946" y="8845"/>
                    <a:pt x="12371" y="8085"/>
                  </a:cubicBezTo>
                  <a:cubicBezTo>
                    <a:pt x="12736" y="7417"/>
                    <a:pt x="13101" y="6778"/>
                    <a:pt x="13435" y="6110"/>
                  </a:cubicBezTo>
                  <a:cubicBezTo>
                    <a:pt x="13800" y="5380"/>
                    <a:pt x="14165" y="4651"/>
                    <a:pt x="14499" y="3982"/>
                  </a:cubicBezTo>
                  <a:cubicBezTo>
                    <a:pt x="14803" y="3344"/>
                    <a:pt x="15107" y="2645"/>
                    <a:pt x="15350" y="1945"/>
                  </a:cubicBezTo>
                  <a:cubicBezTo>
                    <a:pt x="15502" y="1429"/>
                    <a:pt x="15563" y="1094"/>
                    <a:pt x="15502" y="942"/>
                  </a:cubicBezTo>
                  <a:cubicBezTo>
                    <a:pt x="15441" y="881"/>
                    <a:pt x="15365" y="853"/>
                    <a:pt x="15278" y="853"/>
                  </a:cubicBezTo>
                  <a:cubicBezTo>
                    <a:pt x="14328" y="853"/>
                    <a:pt x="12007" y="4195"/>
                    <a:pt x="12007" y="4195"/>
                  </a:cubicBezTo>
                  <a:lnTo>
                    <a:pt x="11307" y="3830"/>
                  </a:lnTo>
                  <a:lnTo>
                    <a:pt x="9058" y="2584"/>
                  </a:lnTo>
                  <a:lnTo>
                    <a:pt x="8116" y="2067"/>
                  </a:lnTo>
                  <a:lnTo>
                    <a:pt x="5867" y="821"/>
                  </a:lnTo>
                  <a:lnTo>
                    <a:pt x="4894" y="274"/>
                  </a:lnTo>
                  <a:lnTo>
                    <a:pt x="4408" y="0"/>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4" name="Google Shape;1254;p35"/>
            <p:cNvSpPr/>
            <p:nvPr/>
          </p:nvSpPr>
          <p:spPr>
            <a:xfrm rot="1382566">
              <a:off x="3451316" y="3214508"/>
              <a:ext cx="158172" cy="269686"/>
            </a:xfrm>
            <a:custGeom>
              <a:avLst/>
              <a:gdLst/>
              <a:ahLst/>
              <a:cxnLst/>
              <a:rect l="l" t="t" r="r" b="b"/>
              <a:pathLst>
                <a:path w="9636" h="14058" extrusionOk="0">
                  <a:moveTo>
                    <a:pt x="6536" y="0"/>
                  </a:moveTo>
                  <a:cubicBezTo>
                    <a:pt x="6444" y="274"/>
                    <a:pt x="6353" y="578"/>
                    <a:pt x="6232" y="912"/>
                  </a:cubicBezTo>
                  <a:cubicBezTo>
                    <a:pt x="5989" y="1520"/>
                    <a:pt x="5685" y="2249"/>
                    <a:pt x="5381" y="2949"/>
                  </a:cubicBezTo>
                  <a:cubicBezTo>
                    <a:pt x="5046" y="3648"/>
                    <a:pt x="4712" y="4347"/>
                    <a:pt x="4317" y="5076"/>
                  </a:cubicBezTo>
                  <a:cubicBezTo>
                    <a:pt x="3982" y="5715"/>
                    <a:pt x="3618" y="6383"/>
                    <a:pt x="3283" y="7022"/>
                  </a:cubicBezTo>
                  <a:cubicBezTo>
                    <a:pt x="2827" y="7781"/>
                    <a:pt x="2402" y="8511"/>
                    <a:pt x="2007" y="9180"/>
                  </a:cubicBezTo>
                  <a:cubicBezTo>
                    <a:pt x="1855" y="9453"/>
                    <a:pt x="1733" y="9696"/>
                    <a:pt x="1581" y="9909"/>
                  </a:cubicBezTo>
                  <a:cubicBezTo>
                    <a:pt x="1308" y="10335"/>
                    <a:pt x="1095" y="10699"/>
                    <a:pt x="882" y="11064"/>
                  </a:cubicBezTo>
                  <a:cubicBezTo>
                    <a:pt x="396" y="11824"/>
                    <a:pt x="61" y="12310"/>
                    <a:pt x="1" y="12402"/>
                  </a:cubicBezTo>
                  <a:cubicBezTo>
                    <a:pt x="578" y="12949"/>
                    <a:pt x="1186" y="13435"/>
                    <a:pt x="1855" y="13861"/>
                  </a:cubicBezTo>
                  <a:cubicBezTo>
                    <a:pt x="2082" y="13992"/>
                    <a:pt x="2337" y="14058"/>
                    <a:pt x="2592" y="14058"/>
                  </a:cubicBezTo>
                  <a:cubicBezTo>
                    <a:pt x="2987" y="14058"/>
                    <a:pt x="3383" y="13901"/>
                    <a:pt x="3678" y="13587"/>
                  </a:cubicBezTo>
                  <a:cubicBezTo>
                    <a:pt x="3830" y="13405"/>
                    <a:pt x="4013" y="13222"/>
                    <a:pt x="4165" y="13009"/>
                  </a:cubicBezTo>
                  <a:cubicBezTo>
                    <a:pt x="4408" y="12706"/>
                    <a:pt x="4681" y="12341"/>
                    <a:pt x="4925" y="12067"/>
                  </a:cubicBezTo>
                  <a:cubicBezTo>
                    <a:pt x="5137" y="11763"/>
                    <a:pt x="5350" y="11490"/>
                    <a:pt x="5563" y="11216"/>
                  </a:cubicBezTo>
                  <a:cubicBezTo>
                    <a:pt x="6019" y="10547"/>
                    <a:pt x="6444" y="9848"/>
                    <a:pt x="6840" y="9149"/>
                  </a:cubicBezTo>
                  <a:cubicBezTo>
                    <a:pt x="7265" y="8450"/>
                    <a:pt x="7599" y="7751"/>
                    <a:pt x="7903" y="7113"/>
                  </a:cubicBezTo>
                  <a:cubicBezTo>
                    <a:pt x="8268" y="6322"/>
                    <a:pt x="8603" y="5502"/>
                    <a:pt x="8876" y="4681"/>
                  </a:cubicBezTo>
                  <a:cubicBezTo>
                    <a:pt x="9180" y="3830"/>
                    <a:pt x="9393" y="3101"/>
                    <a:pt x="9545" y="2553"/>
                  </a:cubicBezTo>
                  <a:cubicBezTo>
                    <a:pt x="9545" y="2523"/>
                    <a:pt x="9545" y="2493"/>
                    <a:pt x="9545" y="2462"/>
                  </a:cubicBezTo>
                  <a:cubicBezTo>
                    <a:pt x="9636" y="1885"/>
                    <a:pt x="9393" y="1307"/>
                    <a:pt x="8876" y="1003"/>
                  </a:cubicBezTo>
                  <a:cubicBezTo>
                    <a:pt x="8147" y="547"/>
                    <a:pt x="7356" y="213"/>
                    <a:pt x="653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5" name="Google Shape;1255;p35"/>
            <p:cNvSpPr/>
            <p:nvPr/>
          </p:nvSpPr>
          <p:spPr>
            <a:xfrm rot="1382566">
              <a:off x="3423067" y="3366162"/>
              <a:ext cx="76837" cy="73493"/>
            </a:xfrm>
            <a:custGeom>
              <a:avLst/>
              <a:gdLst/>
              <a:ahLst/>
              <a:cxnLst/>
              <a:rect l="l" t="t" r="r" b="b"/>
              <a:pathLst>
                <a:path w="4681" h="3831" extrusionOk="0">
                  <a:moveTo>
                    <a:pt x="1155" y="1"/>
                  </a:moveTo>
                  <a:cubicBezTo>
                    <a:pt x="1003" y="244"/>
                    <a:pt x="851" y="487"/>
                    <a:pt x="699" y="730"/>
                  </a:cubicBezTo>
                  <a:cubicBezTo>
                    <a:pt x="456" y="1125"/>
                    <a:pt x="213" y="1520"/>
                    <a:pt x="0" y="1855"/>
                  </a:cubicBezTo>
                  <a:lnTo>
                    <a:pt x="213" y="1976"/>
                  </a:lnTo>
                  <a:lnTo>
                    <a:pt x="3283" y="3830"/>
                  </a:lnTo>
                  <a:cubicBezTo>
                    <a:pt x="3526" y="3527"/>
                    <a:pt x="3799" y="3162"/>
                    <a:pt x="4043" y="2888"/>
                  </a:cubicBezTo>
                  <a:cubicBezTo>
                    <a:pt x="4255" y="2584"/>
                    <a:pt x="4468" y="2311"/>
                    <a:pt x="4681" y="2037"/>
                  </a:cubicBezTo>
                  <a:lnTo>
                    <a:pt x="1337" y="92"/>
                  </a:lnTo>
                  <a:lnTo>
                    <a:pt x="1155"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6" name="Google Shape;1256;p35"/>
            <p:cNvSpPr/>
            <p:nvPr/>
          </p:nvSpPr>
          <p:spPr>
            <a:xfrm rot="1382566">
              <a:off x="3502960" y="3315924"/>
              <a:ext cx="76361" cy="78749"/>
            </a:xfrm>
            <a:custGeom>
              <a:avLst/>
              <a:gdLst/>
              <a:ahLst/>
              <a:cxnLst/>
              <a:rect l="l" t="t" r="r" b="b"/>
              <a:pathLst>
                <a:path w="4652" h="4105" extrusionOk="0">
                  <a:moveTo>
                    <a:pt x="1065" y="1"/>
                  </a:moveTo>
                  <a:cubicBezTo>
                    <a:pt x="730" y="639"/>
                    <a:pt x="366" y="1308"/>
                    <a:pt x="1" y="1946"/>
                  </a:cubicBezTo>
                  <a:lnTo>
                    <a:pt x="3588" y="4104"/>
                  </a:lnTo>
                  <a:cubicBezTo>
                    <a:pt x="4013" y="3405"/>
                    <a:pt x="4347" y="2706"/>
                    <a:pt x="4651" y="2068"/>
                  </a:cubicBezTo>
                  <a:lnTo>
                    <a:pt x="1065"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7" name="Google Shape;1257;p35"/>
            <p:cNvSpPr/>
            <p:nvPr/>
          </p:nvSpPr>
          <p:spPr>
            <a:xfrm rot="1382566">
              <a:off x="3583014" y="3263197"/>
              <a:ext cx="68367" cy="72918"/>
            </a:xfrm>
            <a:custGeom>
              <a:avLst/>
              <a:gdLst/>
              <a:ahLst/>
              <a:cxnLst/>
              <a:rect l="l" t="t" r="r" b="b"/>
              <a:pathLst>
                <a:path w="4165" h="3801" extrusionOk="0">
                  <a:moveTo>
                    <a:pt x="852" y="1"/>
                  </a:moveTo>
                  <a:cubicBezTo>
                    <a:pt x="609" y="609"/>
                    <a:pt x="335" y="1308"/>
                    <a:pt x="1" y="2037"/>
                  </a:cubicBezTo>
                  <a:lnTo>
                    <a:pt x="3496" y="3800"/>
                  </a:lnTo>
                  <a:cubicBezTo>
                    <a:pt x="3800" y="2949"/>
                    <a:pt x="4013" y="2220"/>
                    <a:pt x="4165" y="1672"/>
                  </a:cubicBezTo>
                  <a:cubicBezTo>
                    <a:pt x="4165" y="1642"/>
                    <a:pt x="4165" y="1612"/>
                    <a:pt x="4165" y="1581"/>
                  </a:cubicBezTo>
                  <a:lnTo>
                    <a:pt x="852"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8" name="Google Shape;1258;p35"/>
            <p:cNvSpPr/>
            <p:nvPr/>
          </p:nvSpPr>
          <p:spPr>
            <a:xfrm rot="1382566">
              <a:off x="3343309" y="3110716"/>
              <a:ext cx="105300" cy="201295"/>
            </a:xfrm>
            <a:custGeom>
              <a:avLst/>
              <a:gdLst/>
              <a:ahLst/>
              <a:cxnLst/>
              <a:rect l="l" t="t" r="r" b="b"/>
              <a:pathLst>
                <a:path w="6415" h="10493" extrusionOk="0">
                  <a:moveTo>
                    <a:pt x="4930" y="1"/>
                  </a:moveTo>
                  <a:cubicBezTo>
                    <a:pt x="4820" y="1"/>
                    <a:pt x="4719" y="63"/>
                    <a:pt x="4652" y="176"/>
                  </a:cubicBezTo>
                  <a:lnTo>
                    <a:pt x="1673" y="6164"/>
                  </a:lnTo>
                  <a:lnTo>
                    <a:pt x="62" y="9386"/>
                  </a:lnTo>
                  <a:cubicBezTo>
                    <a:pt x="1" y="9508"/>
                    <a:pt x="62" y="9659"/>
                    <a:pt x="153" y="9751"/>
                  </a:cubicBezTo>
                  <a:lnTo>
                    <a:pt x="1186" y="10450"/>
                  </a:lnTo>
                  <a:cubicBezTo>
                    <a:pt x="1225" y="10479"/>
                    <a:pt x="1274" y="10493"/>
                    <a:pt x="1323" y="10493"/>
                  </a:cubicBezTo>
                  <a:cubicBezTo>
                    <a:pt x="1429" y="10493"/>
                    <a:pt x="1540" y="10431"/>
                    <a:pt x="1582" y="10328"/>
                  </a:cubicBezTo>
                  <a:lnTo>
                    <a:pt x="1794" y="9933"/>
                  </a:lnTo>
                  <a:lnTo>
                    <a:pt x="3253" y="7076"/>
                  </a:lnTo>
                  <a:lnTo>
                    <a:pt x="6111" y="1483"/>
                  </a:lnTo>
                  <a:lnTo>
                    <a:pt x="6354" y="1027"/>
                  </a:lnTo>
                  <a:cubicBezTo>
                    <a:pt x="6414" y="875"/>
                    <a:pt x="6354" y="693"/>
                    <a:pt x="6202" y="632"/>
                  </a:cubicBezTo>
                  <a:lnTo>
                    <a:pt x="5047" y="24"/>
                  </a:lnTo>
                  <a:cubicBezTo>
                    <a:pt x="5007" y="8"/>
                    <a:pt x="4968" y="1"/>
                    <a:pt x="493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59" name="Google Shape;1259;p35"/>
            <p:cNvSpPr/>
            <p:nvPr/>
          </p:nvSpPr>
          <p:spPr>
            <a:xfrm rot="1382566">
              <a:off x="3441587" y="3170318"/>
              <a:ext cx="68367" cy="99353"/>
            </a:xfrm>
            <a:custGeom>
              <a:avLst/>
              <a:gdLst/>
              <a:ahLst/>
              <a:cxnLst/>
              <a:rect l="l" t="t" r="r" b="b"/>
              <a:pathLst>
                <a:path w="4165" h="5179" extrusionOk="0">
                  <a:moveTo>
                    <a:pt x="2064" y="1"/>
                  </a:moveTo>
                  <a:cubicBezTo>
                    <a:pt x="1920" y="1"/>
                    <a:pt x="1778" y="86"/>
                    <a:pt x="1733" y="219"/>
                  </a:cubicBezTo>
                  <a:lnTo>
                    <a:pt x="92" y="3988"/>
                  </a:lnTo>
                  <a:cubicBezTo>
                    <a:pt x="1" y="4170"/>
                    <a:pt x="92" y="4414"/>
                    <a:pt x="274" y="4505"/>
                  </a:cubicBezTo>
                  <a:lnTo>
                    <a:pt x="1916" y="5143"/>
                  </a:lnTo>
                  <a:cubicBezTo>
                    <a:pt x="1964" y="5168"/>
                    <a:pt x="2015" y="5179"/>
                    <a:pt x="2066" y="5179"/>
                  </a:cubicBezTo>
                  <a:cubicBezTo>
                    <a:pt x="2203" y="5179"/>
                    <a:pt x="2335" y="5094"/>
                    <a:pt x="2402" y="4961"/>
                  </a:cubicBezTo>
                  <a:lnTo>
                    <a:pt x="4074" y="1253"/>
                  </a:lnTo>
                  <a:cubicBezTo>
                    <a:pt x="4165" y="1070"/>
                    <a:pt x="4074" y="827"/>
                    <a:pt x="3891" y="736"/>
                  </a:cubicBezTo>
                  <a:lnTo>
                    <a:pt x="2219" y="37"/>
                  </a:lnTo>
                  <a:cubicBezTo>
                    <a:pt x="2171" y="12"/>
                    <a:pt x="2117" y="1"/>
                    <a:pt x="2064"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0" name="Google Shape;1260;p35"/>
            <p:cNvSpPr/>
            <p:nvPr/>
          </p:nvSpPr>
          <p:spPr>
            <a:xfrm rot="1382566">
              <a:off x="3470349" y="3218591"/>
              <a:ext cx="68860" cy="99353"/>
            </a:xfrm>
            <a:custGeom>
              <a:avLst/>
              <a:gdLst/>
              <a:ahLst/>
              <a:cxnLst/>
              <a:rect l="l" t="t" r="r" b="b"/>
              <a:pathLst>
                <a:path w="4195" h="5179" extrusionOk="0">
                  <a:moveTo>
                    <a:pt x="2069" y="1"/>
                  </a:moveTo>
                  <a:cubicBezTo>
                    <a:pt x="1931" y="1"/>
                    <a:pt x="1799" y="85"/>
                    <a:pt x="1733" y="219"/>
                  </a:cubicBezTo>
                  <a:lnTo>
                    <a:pt x="91" y="3988"/>
                  </a:lnTo>
                  <a:cubicBezTo>
                    <a:pt x="0" y="4170"/>
                    <a:pt x="91" y="4414"/>
                    <a:pt x="304" y="4474"/>
                  </a:cubicBezTo>
                  <a:lnTo>
                    <a:pt x="1915" y="5143"/>
                  </a:lnTo>
                  <a:cubicBezTo>
                    <a:pt x="1964" y="5168"/>
                    <a:pt x="2015" y="5179"/>
                    <a:pt x="2065" y="5179"/>
                  </a:cubicBezTo>
                  <a:cubicBezTo>
                    <a:pt x="2203" y="5179"/>
                    <a:pt x="2335" y="5094"/>
                    <a:pt x="2401" y="4961"/>
                  </a:cubicBezTo>
                  <a:lnTo>
                    <a:pt x="4104" y="1252"/>
                  </a:lnTo>
                  <a:cubicBezTo>
                    <a:pt x="4195" y="1040"/>
                    <a:pt x="4104" y="827"/>
                    <a:pt x="3891" y="736"/>
                  </a:cubicBezTo>
                  <a:lnTo>
                    <a:pt x="2219" y="37"/>
                  </a:lnTo>
                  <a:cubicBezTo>
                    <a:pt x="2170" y="12"/>
                    <a:pt x="2119" y="1"/>
                    <a:pt x="206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1" name="Google Shape;1261;p35"/>
            <p:cNvSpPr/>
            <p:nvPr/>
          </p:nvSpPr>
          <p:spPr>
            <a:xfrm rot="1382566">
              <a:off x="3271787" y="3236647"/>
              <a:ext cx="247993" cy="192720"/>
            </a:xfrm>
            <a:custGeom>
              <a:avLst/>
              <a:gdLst/>
              <a:ahLst/>
              <a:cxnLst/>
              <a:rect l="l" t="t" r="r" b="b"/>
              <a:pathLst>
                <a:path w="15108" h="10046" extrusionOk="0">
                  <a:moveTo>
                    <a:pt x="1673" y="0"/>
                  </a:moveTo>
                  <a:lnTo>
                    <a:pt x="62" y="3222"/>
                  </a:lnTo>
                  <a:cubicBezTo>
                    <a:pt x="1" y="3344"/>
                    <a:pt x="62" y="3496"/>
                    <a:pt x="153" y="3587"/>
                  </a:cubicBezTo>
                  <a:lnTo>
                    <a:pt x="1186" y="4286"/>
                  </a:lnTo>
                  <a:cubicBezTo>
                    <a:pt x="1225" y="4315"/>
                    <a:pt x="1274" y="4329"/>
                    <a:pt x="1324" y="4329"/>
                  </a:cubicBezTo>
                  <a:cubicBezTo>
                    <a:pt x="1432" y="4329"/>
                    <a:pt x="1550" y="4268"/>
                    <a:pt x="1612" y="4165"/>
                  </a:cubicBezTo>
                  <a:lnTo>
                    <a:pt x="1794" y="3769"/>
                  </a:lnTo>
                  <a:cubicBezTo>
                    <a:pt x="3588" y="4864"/>
                    <a:pt x="8846" y="8116"/>
                    <a:pt x="10184" y="8390"/>
                  </a:cubicBezTo>
                  <a:cubicBezTo>
                    <a:pt x="10761" y="8937"/>
                    <a:pt x="11369" y="9423"/>
                    <a:pt x="12038" y="9849"/>
                  </a:cubicBezTo>
                  <a:cubicBezTo>
                    <a:pt x="12265" y="9980"/>
                    <a:pt x="12520" y="10046"/>
                    <a:pt x="12775" y="10046"/>
                  </a:cubicBezTo>
                  <a:cubicBezTo>
                    <a:pt x="13170" y="10046"/>
                    <a:pt x="13566" y="9889"/>
                    <a:pt x="13861" y="9575"/>
                  </a:cubicBezTo>
                  <a:cubicBezTo>
                    <a:pt x="14013" y="9393"/>
                    <a:pt x="14196" y="9210"/>
                    <a:pt x="14348" y="8997"/>
                  </a:cubicBezTo>
                  <a:cubicBezTo>
                    <a:pt x="14591" y="8694"/>
                    <a:pt x="14864" y="8359"/>
                    <a:pt x="15108" y="8055"/>
                  </a:cubicBezTo>
                  <a:cubicBezTo>
                    <a:pt x="13649" y="7508"/>
                    <a:pt x="12585" y="6475"/>
                    <a:pt x="12068" y="6080"/>
                  </a:cubicBezTo>
                  <a:lnTo>
                    <a:pt x="11946" y="6019"/>
                  </a:lnTo>
                  <a:cubicBezTo>
                    <a:pt x="11886" y="5988"/>
                    <a:pt x="11825" y="5928"/>
                    <a:pt x="11764" y="5897"/>
                  </a:cubicBezTo>
                  <a:cubicBezTo>
                    <a:pt x="10457" y="5046"/>
                    <a:pt x="6019" y="2493"/>
                    <a:pt x="3253" y="912"/>
                  </a:cubicBezTo>
                  <a:cubicBezTo>
                    <a:pt x="3071" y="791"/>
                    <a:pt x="2858" y="699"/>
                    <a:pt x="2676" y="578"/>
                  </a:cubicBezTo>
                  <a:lnTo>
                    <a:pt x="1673" y="0"/>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2" name="Google Shape;1262;p35"/>
            <p:cNvSpPr/>
            <p:nvPr/>
          </p:nvSpPr>
          <p:spPr>
            <a:xfrm rot="1515169">
              <a:off x="2382509" y="3838089"/>
              <a:ext cx="316562" cy="118461"/>
            </a:xfrm>
            <a:custGeom>
              <a:avLst/>
              <a:gdLst/>
              <a:ahLst/>
              <a:cxnLst/>
              <a:rect l="l" t="t" r="r" b="b"/>
              <a:pathLst>
                <a:path w="14804" h="6901" extrusionOk="0">
                  <a:moveTo>
                    <a:pt x="1186" y="1"/>
                  </a:moveTo>
                  <a:cubicBezTo>
                    <a:pt x="791" y="700"/>
                    <a:pt x="457" y="1399"/>
                    <a:pt x="214" y="2159"/>
                  </a:cubicBezTo>
                  <a:cubicBezTo>
                    <a:pt x="1" y="2797"/>
                    <a:pt x="305" y="3496"/>
                    <a:pt x="913" y="3831"/>
                  </a:cubicBezTo>
                  <a:cubicBezTo>
                    <a:pt x="1125" y="3952"/>
                    <a:pt x="1338" y="4074"/>
                    <a:pt x="1581" y="4195"/>
                  </a:cubicBezTo>
                  <a:cubicBezTo>
                    <a:pt x="2250" y="4530"/>
                    <a:pt x="2949" y="4834"/>
                    <a:pt x="3679" y="5107"/>
                  </a:cubicBezTo>
                  <a:cubicBezTo>
                    <a:pt x="4469" y="5411"/>
                    <a:pt x="5198" y="5654"/>
                    <a:pt x="5989" y="5867"/>
                  </a:cubicBezTo>
                  <a:cubicBezTo>
                    <a:pt x="6749" y="6110"/>
                    <a:pt x="7509" y="6262"/>
                    <a:pt x="8208" y="6414"/>
                  </a:cubicBezTo>
                  <a:cubicBezTo>
                    <a:pt x="9150" y="6597"/>
                    <a:pt x="10031" y="6718"/>
                    <a:pt x="10791" y="6779"/>
                  </a:cubicBezTo>
                  <a:cubicBezTo>
                    <a:pt x="11703" y="6870"/>
                    <a:pt x="12463" y="6901"/>
                    <a:pt x="13010" y="6901"/>
                  </a:cubicBezTo>
                  <a:lnTo>
                    <a:pt x="13101" y="6901"/>
                  </a:lnTo>
                  <a:cubicBezTo>
                    <a:pt x="13709" y="6870"/>
                    <a:pt x="14226" y="6475"/>
                    <a:pt x="14408" y="5928"/>
                  </a:cubicBezTo>
                  <a:cubicBezTo>
                    <a:pt x="14652" y="5107"/>
                    <a:pt x="14804" y="4256"/>
                    <a:pt x="14804" y="3375"/>
                  </a:cubicBezTo>
                  <a:cubicBezTo>
                    <a:pt x="14530" y="3375"/>
                    <a:pt x="14196" y="3344"/>
                    <a:pt x="13861" y="3314"/>
                  </a:cubicBezTo>
                  <a:cubicBezTo>
                    <a:pt x="13193" y="3253"/>
                    <a:pt x="12433" y="3101"/>
                    <a:pt x="11673" y="2980"/>
                  </a:cubicBezTo>
                  <a:cubicBezTo>
                    <a:pt x="10943" y="2828"/>
                    <a:pt x="10153" y="2645"/>
                    <a:pt x="9363" y="2463"/>
                  </a:cubicBezTo>
                  <a:cubicBezTo>
                    <a:pt x="8633" y="2281"/>
                    <a:pt x="7934" y="2098"/>
                    <a:pt x="7235" y="1885"/>
                  </a:cubicBezTo>
                  <a:cubicBezTo>
                    <a:pt x="6384" y="1642"/>
                    <a:pt x="5624" y="1429"/>
                    <a:pt x="4803" y="1186"/>
                  </a:cubicBezTo>
                  <a:cubicBezTo>
                    <a:pt x="4013" y="943"/>
                    <a:pt x="3314" y="730"/>
                    <a:pt x="2706" y="518"/>
                  </a:cubicBezTo>
                  <a:cubicBezTo>
                    <a:pt x="1764" y="214"/>
                    <a:pt x="1186" y="1"/>
                    <a:pt x="118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3" name="Google Shape;1263;p35"/>
            <p:cNvSpPr/>
            <p:nvPr/>
          </p:nvSpPr>
          <p:spPr>
            <a:xfrm rot="1515169">
              <a:off x="2438678" y="3681940"/>
              <a:ext cx="313312" cy="230537"/>
            </a:xfrm>
            <a:custGeom>
              <a:avLst/>
              <a:gdLst/>
              <a:ahLst/>
              <a:cxnLst/>
              <a:rect l="l" t="t" r="r" b="b"/>
              <a:pathLst>
                <a:path w="14652" h="13430" extrusionOk="0">
                  <a:moveTo>
                    <a:pt x="3192" y="1"/>
                  </a:moveTo>
                  <a:cubicBezTo>
                    <a:pt x="3192" y="1"/>
                    <a:pt x="3101" y="244"/>
                    <a:pt x="2979" y="670"/>
                  </a:cubicBezTo>
                  <a:cubicBezTo>
                    <a:pt x="2250" y="2888"/>
                    <a:pt x="0" y="9910"/>
                    <a:pt x="547" y="10183"/>
                  </a:cubicBezTo>
                  <a:cubicBezTo>
                    <a:pt x="1003" y="10366"/>
                    <a:pt x="1459" y="10518"/>
                    <a:pt x="1915" y="10670"/>
                  </a:cubicBezTo>
                  <a:cubicBezTo>
                    <a:pt x="2189" y="10761"/>
                    <a:pt x="2523" y="10852"/>
                    <a:pt x="2888" y="10943"/>
                  </a:cubicBezTo>
                  <a:lnTo>
                    <a:pt x="4013" y="11278"/>
                  </a:lnTo>
                  <a:cubicBezTo>
                    <a:pt x="4772" y="11521"/>
                    <a:pt x="5593" y="11734"/>
                    <a:pt x="6444" y="11977"/>
                  </a:cubicBezTo>
                  <a:cubicBezTo>
                    <a:pt x="7143" y="12159"/>
                    <a:pt x="7873" y="12341"/>
                    <a:pt x="8602" y="12524"/>
                  </a:cubicBezTo>
                  <a:cubicBezTo>
                    <a:pt x="9393" y="12706"/>
                    <a:pt x="10183" y="12889"/>
                    <a:pt x="10912" y="13041"/>
                  </a:cubicBezTo>
                  <a:cubicBezTo>
                    <a:pt x="11642" y="13193"/>
                    <a:pt x="12371" y="13314"/>
                    <a:pt x="13101" y="13405"/>
                  </a:cubicBezTo>
                  <a:cubicBezTo>
                    <a:pt x="13247" y="13422"/>
                    <a:pt x="13381" y="13429"/>
                    <a:pt x="13499" y="13429"/>
                  </a:cubicBezTo>
                  <a:cubicBezTo>
                    <a:pt x="13822" y="13429"/>
                    <a:pt x="14029" y="13373"/>
                    <a:pt x="14074" y="13284"/>
                  </a:cubicBezTo>
                  <a:cubicBezTo>
                    <a:pt x="14651" y="12402"/>
                    <a:pt x="10092" y="10670"/>
                    <a:pt x="10092" y="10670"/>
                  </a:cubicBezTo>
                  <a:lnTo>
                    <a:pt x="10304" y="9910"/>
                  </a:lnTo>
                  <a:lnTo>
                    <a:pt x="10973" y="7417"/>
                  </a:lnTo>
                  <a:lnTo>
                    <a:pt x="11247" y="6384"/>
                  </a:lnTo>
                  <a:lnTo>
                    <a:pt x="11915" y="3892"/>
                  </a:lnTo>
                  <a:lnTo>
                    <a:pt x="12219" y="2828"/>
                  </a:lnTo>
                  <a:lnTo>
                    <a:pt x="12371" y="2281"/>
                  </a:lnTo>
                  <a:lnTo>
                    <a:pt x="5350" y="548"/>
                  </a:lnTo>
                  <a:lnTo>
                    <a:pt x="3192"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4" name="Google Shape;1264;p35"/>
            <p:cNvSpPr/>
            <p:nvPr/>
          </p:nvSpPr>
          <p:spPr>
            <a:xfrm rot="1515169">
              <a:off x="2428940" y="3809329"/>
              <a:ext cx="68919" cy="78808"/>
            </a:xfrm>
            <a:custGeom>
              <a:avLst/>
              <a:gdLst/>
              <a:ahLst/>
              <a:cxnLst/>
              <a:rect l="l" t="t" r="r" b="b"/>
              <a:pathLst>
                <a:path w="3223" h="4591" extrusionOk="0">
                  <a:moveTo>
                    <a:pt x="1125" y="1"/>
                  </a:moveTo>
                  <a:lnTo>
                    <a:pt x="1064" y="244"/>
                  </a:lnTo>
                  <a:lnTo>
                    <a:pt x="0" y="3648"/>
                  </a:lnTo>
                  <a:cubicBezTo>
                    <a:pt x="396" y="3861"/>
                    <a:pt x="821" y="4074"/>
                    <a:pt x="1247" y="4226"/>
                  </a:cubicBezTo>
                  <a:cubicBezTo>
                    <a:pt x="1520" y="4378"/>
                    <a:pt x="1794" y="4499"/>
                    <a:pt x="2098" y="4590"/>
                  </a:cubicBezTo>
                  <a:lnTo>
                    <a:pt x="3162" y="852"/>
                  </a:lnTo>
                  <a:lnTo>
                    <a:pt x="3222" y="669"/>
                  </a:lnTo>
                  <a:cubicBezTo>
                    <a:pt x="2827" y="548"/>
                    <a:pt x="2432" y="426"/>
                    <a:pt x="2098" y="335"/>
                  </a:cubicBezTo>
                  <a:lnTo>
                    <a:pt x="1125" y="1"/>
                  </a:ln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5" name="Google Shape;1265;p35"/>
            <p:cNvSpPr/>
            <p:nvPr/>
          </p:nvSpPr>
          <p:spPr>
            <a:xfrm rot="1515169">
              <a:off x="2505572" y="3872106"/>
              <a:ext cx="72169" cy="77761"/>
            </a:xfrm>
            <a:custGeom>
              <a:avLst/>
              <a:gdLst/>
              <a:ahLst/>
              <a:cxnLst/>
              <a:rect l="l" t="t" r="r" b="b"/>
              <a:pathLst>
                <a:path w="3375" h="4530" extrusionOk="0">
                  <a:moveTo>
                    <a:pt x="1247" y="0"/>
                  </a:moveTo>
                  <a:lnTo>
                    <a:pt x="1" y="4013"/>
                  </a:lnTo>
                  <a:cubicBezTo>
                    <a:pt x="761" y="4225"/>
                    <a:pt x="1521" y="4408"/>
                    <a:pt x="2220" y="4529"/>
                  </a:cubicBezTo>
                  <a:lnTo>
                    <a:pt x="3375" y="547"/>
                  </a:lnTo>
                  <a:cubicBezTo>
                    <a:pt x="2645" y="365"/>
                    <a:pt x="1946" y="183"/>
                    <a:pt x="1247"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6" name="Google Shape;1266;p35"/>
            <p:cNvSpPr/>
            <p:nvPr/>
          </p:nvSpPr>
          <p:spPr>
            <a:xfrm rot="1515169">
              <a:off x="2593875" y="3931872"/>
              <a:ext cx="65669" cy="67839"/>
            </a:xfrm>
            <a:custGeom>
              <a:avLst/>
              <a:gdLst/>
              <a:ahLst/>
              <a:cxnLst/>
              <a:rect l="l" t="t" r="r" b="b"/>
              <a:pathLst>
                <a:path w="3071" h="3952" extrusionOk="0">
                  <a:moveTo>
                    <a:pt x="882" y="0"/>
                  </a:moveTo>
                  <a:lnTo>
                    <a:pt x="0" y="3830"/>
                  </a:lnTo>
                  <a:cubicBezTo>
                    <a:pt x="912" y="3921"/>
                    <a:pt x="1672" y="3952"/>
                    <a:pt x="2219" y="3952"/>
                  </a:cubicBezTo>
                  <a:lnTo>
                    <a:pt x="2310" y="3952"/>
                  </a:lnTo>
                  <a:lnTo>
                    <a:pt x="3070" y="365"/>
                  </a:lnTo>
                  <a:cubicBezTo>
                    <a:pt x="2402" y="274"/>
                    <a:pt x="1642" y="152"/>
                    <a:pt x="882"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7" name="Google Shape;1267;p35"/>
            <p:cNvSpPr/>
            <p:nvPr/>
          </p:nvSpPr>
          <p:spPr>
            <a:xfrm rot="1515169">
              <a:off x="2522463" y="3673432"/>
              <a:ext cx="237913" cy="70672"/>
            </a:xfrm>
            <a:custGeom>
              <a:avLst/>
              <a:gdLst/>
              <a:ahLst/>
              <a:cxnLst/>
              <a:rect l="l" t="t" r="r" b="b"/>
              <a:pathLst>
                <a:path w="11126" h="4117" extrusionOk="0">
                  <a:moveTo>
                    <a:pt x="772" y="1"/>
                  </a:moveTo>
                  <a:cubicBezTo>
                    <a:pt x="661" y="1"/>
                    <a:pt x="540" y="84"/>
                    <a:pt x="487" y="189"/>
                  </a:cubicBezTo>
                  <a:lnTo>
                    <a:pt x="61" y="1344"/>
                  </a:lnTo>
                  <a:cubicBezTo>
                    <a:pt x="1" y="1496"/>
                    <a:pt x="92" y="1679"/>
                    <a:pt x="274" y="1709"/>
                  </a:cubicBezTo>
                  <a:lnTo>
                    <a:pt x="730" y="1831"/>
                  </a:lnTo>
                  <a:lnTo>
                    <a:pt x="2919" y="2347"/>
                  </a:lnTo>
                  <a:lnTo>
                    <a:pt x="9970" y="3989"/>
                  </a:lnTo>
                  <a:lnTo>
                    <a:pt x="10457" y="4110"/>
                  </a:lnTo>
                  <a:cubicBezTo>
                    <a:pt x="10476" y="4114"/>
                    <a:pt x="10496" y="4116"/>
                    <a:pt x="10515" y="4116"/>
                  </a:cubicBezTo>
                  <a:cubicBezTo>
                    <a:pt x="10646" y="4116"/>
                    <a:pt x="10765" y="4030"/>
                    <a:pt x="10791" y="3897"/>
                  </a:cubicBezTo>
                  <a:lnTo>
                    <a:pt x="11095" y="2621"/>
                  </a:lnTo>
                  <a:cubicBezTo>
                    <a:pt x="11125" y="2469"/>
                    <a:pt x="11034" y="2317"/>
                    <a:pt x="10882" y="2287"/>
                  </a:cubicBezTo>
                  <a:lnTo>
                    <a:pt x="3375" y="584"/>
                  </a:lnTo>
                  <a:lnTo>
                    <a:pt x="821" y="7"/>
                  </a:lnTo>
                  <a:cubicBezTo>
                    <a:pt x="805" y="3"/>
                    <a:pt x="789" y="1"/>
                    <a:pt x="77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8" name="Google Shape;1268;p35"/>
            <p:cNvSpPr/>
            <p:nvPr/>
          </p:nvSpPr>
          <p:spPr>
            <a:xfrm rot="1515169">
              <a:off x="2605745" y="3765291"/>
              <a:ext cx="109869" cy="55995"/>
            </a:xfrm>
            <a:custGeom>
              <a:avLst/>
              <a:gdLst/>
              <a:ahLst/>
              <a:cxnLst/>
              <a:rect l="l" t="t" r="r" b="b"/>
              <a:pathLst>
                <a:path w="5138" h="3262" extrusionOk="0">
                  <a:moveTo>
                    <a:pt x="676" y="0"/>
                  </a:moveTo>
                  <a:cubicBezTo>
                    <a:pt x="487" y="0"/>
                    <a:pt x="332" y="144"/>
                    <a:pt x="304" y="339"/>
                  </a:cubicBezTo>
                  <a:lnTo>
                    <a:pt x="31" y="2071"/>
                  </a:lnTo>
                  <a:cubicBezTo>
                    <a:pt x="0" y="2284"/>
                    <a:pt x="152" y="2466"/>
                    <a:pt x="335" y="2497"/>
                  </a:cubicBezTo>
                  <a:lnTo>
                    <a:pt x="4347" y="3257"/>
                  </a:lnTo>
                  <a:cubicBezTo>
                    <a:pt x="4369" y="3260"/>
                    <a:pt x="4390" y="3261"/>
                    <a:pt x="4412" y="3261"/>
                  </a:cubicBezTo>
                  <a:cubicBezTo>
                    <a:pt x="4601" y="3261"/>
                    <a:pt x="4776" y="3144"/>
                    <a:pt x="4803" y="2953"/>
                  </a:cubicBezTo>
                  <a:lnTo>
                    <a:pt x="5077" y="1159"/>
                  </a:lnTo>
                  <a:cubicBezTo>
                    <a:pt x="5137" y="946"/>
                    <a:pt x="4985" y="764"/>
                    <a:pt x="4773" y="734"/>
                  </a:cubicBezTo>
                  <a:lnTo>
                    <a:pt x="730" y="4"/>
                  </a:lnTo>
                  <a:cubicBezTo>
                    <a:pt x="712" y="2"/>
                    <a:pt x="694" y="0"/>
                    <a:pt x="67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69" name="Google Shape;1269;p35"/>
            <p:cNvSpPr/>
            <p:nvPr/>
          </p:nvSpPr>
          <p:spPr>
            <a:xfrm rot="1515169">
              <a:off x="2565351" y="3812714"/>
              <a:ext cx="109206" cy="56132"/>
            </a:xfrm>
            <a:custGeom>
              <a:avLst/>
              <a:gdLst/>
              <a:ahLst/>
              <a:cxnLst/>
              <a:rect l="l" t="t" r="r" b="b"/>
              <a:pathLst>
                <a:path w="5107" h="3270" extrusionOk="0">
                  <a:moveTo>
                    <a:pt x="665" y="0"/>
                  </a:moveTo>
                  <a:cubicBezTo>
                    <a:pt x="464" y="0"/>
                    <a:pt x="304" y="162"/>
                    <a:pt x="304" y="346"/>
                  </a:cubicBezTo>
                  <a:lnTo>
                    <a:pt x="31" y="2079"/>
                  </a:lnTo>
                  <a:cubicBezTo>
                    <a:pt x="0" y="2292"/>
                    <a:pt x="122" y="2474"/>
                    <a:pt x="335" y="2505"/>
                  </a:cubicBezTo>
                  <a:lnTo>
                    <a:pt x="4347" y="3264"/>
                  </a:lnTo>
                  <a:cubicBezTo>
                    <a:pt x="4368" y="3268"/>
                    <a:pt x="4390" y="3269"/>
                    <a:pt x="4411" y="3269"/>
                  </a:cubicBezTo>
                  <a:cubicBezTo>
                    <a:pt x="4595" y="3269"/>
                    <a:pt x="4748" y="3152"/>
                    <a:pt x="4803" y="2960"/>
                  </a:cubicBezTo>
                  <a:lnTo>
                    <a:pt x="5076" y="1167"/>
                  </a:lnTo>
                  <a:cubicBezTo>
                    <a:pt x="5107" y="954"/>
                    <a:pt x="4985" y="772"/>
                    <a:pt x="4772" y="742"/>
                  </a:cubicBezTo>
                  <a:lnTo>
                    <a:pt x="760" y="12"/>
                  </a:lnTo>
                  <a:cubicBezTo>
                    <a:pt x="728" y="4"/>
                    <a:pt x="696" y="0"/>
                    <a:pt x="66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0" name="Google Shape;1270;p35"/>
            <p:cNvSpPr/>
            <p:nvPr/>
          </p:nvSpPr>
          <p:spPr>
            <a:xfrm rot="1515169">
              <a:off x="2447617" y="3621276"/>
              <a:ext cx="120261" cy="270945"/>
            </a:xfrm>
            <a:custGeom>
              <a:avLst/>
              <a:gdLst/>
              <a:ahLst/>
              <a:cxnLst/>
              <a:rect l="l" t="t" r="r" b="b"/>
              <a:pathLst>
                <a:path w="5624" h="15784" extrusionOk="0">
                  <a:moveTo>
                    <a:pt x="3008" y="1"/>
                  </a:moveTo>
                  <a:cubicBezTo>
                    <a:pt x="2901" y="1"/>
                    <a:pt x="2787" y="64"/>
                    <a:pt x="2736" y="191"/>
                  </a:cubicBezTo>
                  <a:lnTo>
                    <a:pt x="2310" y="1315"/>
                  </a:lnTo>
                  <a:cubicBezTo>
                    <a:pt x="2250" y="1498"/>
                    <a:pt x="2341" y="1680"/>
                    <a:pt x="2523" y="1710"/>
                  </a:cubicBezTo>
                  <a:lnTo>
                    <a:pt x="2979" y="1802"/>
                  </a:lnTo>
                  <a:cubicBezTo>
                    <a:pt x="2250" y="4020"/>
                    <a:pt x="0" y="11042"/>
                    <a:pt x="547" y="11346"/>
                  </a:cubicBezTo>
                  <a:cubicBezTo>
                    <a:pt x="1003" y="11528"/>
                    <a:pt x="1459" y="11680"/>
                    <a:pt x="1915" y="11802"/>
                  </a:cubicBezTo>
                  <a:lnTo>
                    <a:pt x="851" y="15206"/>
                  </a:lnTo>
                  <a:cubicBezTo>
                    <a:pt x="1247" y="15419"/>
                    <a:pt x="1672" y="15632"/>
                    <a:pt x="2098" y="15784"/>
                  </a:cubicBezTo>
                  <a:cubicBezTo>
                    <a:pt x="2158" y="14537"/>
                    <a:pt x="2402" y="13261"/>
                    <a:pt x="2888" y="12075"/>
                  </a:cubicBezTo>
                  <a:cubicBezTo>
                    <a:pt x="2888" y="12015"/>
                    <a:pt x="2949" y="11923"/>
                    <a:pt x="2949" y="11863"/>
                  </a:cubicBezTo>
                  <a:cubicBezTo>
                    <a:pt x="2949" y="11802"/>
                    <a:pt x="2949" y="11771"/>
                    <a:pt x="2949" y="11711"/>
                  </a:cubicBezTo>
                  <a:cubicBezTo>
                    <a:pt x="3009" y="11194"/>
                    <a:pt x="4286" y="5935"/>
                    <a:pt x="5168" y="2318"/>
                  </a:cubicBezTo>
                  <a:cubicBezTo>
                    <a:pt x="5228" y="2106"/>
                    <a:pt x="5289" y="1893"/>
                    <a:pt x="5350" y="1680"/>
                  </a:cubicBezTo>
                  <a:cubicBezTo>
                    <a:pt x="5441" y="1254"/>
                    <a:pt x="5532" y="890"/>
                    <a:pt x="5624" y="555"/>
                  </a:cubicBezTo>
                  <a:lnTo>
                    <a:pt x="3070" y="8"/>
                  </a:lnTo>
                  <a:cubicBezTo>
                    <a:pt x="3050" y="3"/>
                    <a:pt x="3029" y="1"/>
                    <a:pt x="3008" y="1"/>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1" name="Google Shape;1271;p35"/>
            <p:cNvSpPr/>
            <p:nvPr/>
          </p:nvSpPr>
          <p:spPr>
            <a:xfrm rot="1381816">
              <a:off x="2859018" y="2802492"/>
              <a:ext cx="628502" cy="374905"/>
            </a:xfrm>
            <a:custGeom>
              <a:avLst/>
              <a:gdLst/>
              <a:ahLst/>
              <a:cxnLst/>
              <a:rect l="l" t="t" r="r" b="b"/>
              <a:pathLst>
                <a:path w="50671" h="25869" extrusionOk="0">
                  <a:moveTo>
                    <a:pt x="23793" y="0"/>
                  </a:moveTo>
                  <a:cubicBezTo>
                    <a:pt x="14526" y="0"/>
                    <a:pt x="7561" y="1913"/>
                    <a:pt x="3131" y="3649"/>
                  </a:cubicBezTo>
                  <a:lnTo>
                    <a:pt x="3070" y="3680"/>
                  </a:lnTo>
                  <a:cubicBezTo>
                    <a:pt x="1855" y="4166"/>
                    <a:pt x="821" y="4622"/>
                    <a:pt x="0" y="5048"/>
                  </a:cubicBezTo>
                  <a:cubicBezTo>
                    <a:pt x="396" y="8421"/>
                    <a:pt x="3709" y="15412"/>
                    <a:pt x="2949" y="22099"/>
                  </a:cubicBezTo>
                  <a:cubicBezTo>
                    <a:pt x="4651" y="21188"/>
                    <a:pt x="6384" y="20428"/>
                    <a:pt x="8147" y="19820"/>
                  </a:cubicBezTo>
                  <a:cubicBezTo>
                    <a:pt x="12524" y="18300"/>
                    <a:pt x="17113" y="17510"/>
                    <a:pt x="21733" y="17479"/>
                  </a:cubicBezTo>
                  <a:cubicBezTo>
                    <a:pt x="21859" y="17478"/>
                    <a:pt x="21983" y="17477"/>
                    <a:pt x="22108" y="17477"/>
                  </a:cubicBezTo>
                  <a:cubicBezTo>
                    <a:pt x="36072" y="17477"/>
                    <a:pt x="44105" y="25868"/>
                    <a:pt x="44105" y="25868"/>
                  </a:cubicBezTo>
                  <a:cubicBezTo>
                    <a:pt x="44834" y="24987"/>
                    <a:pt x="45472" y="24075"/>
                    <a:pt x="46080" y="23133"/>
                  </a:cubicBezTo>
                  <a:cubicBezTo>
                    <a:pt x="47995" y="20093"/>
                    <a:pt x="49545" y="16811"/>
                    <a:pt x="50670" y="13406"/>
                  </a:cubicBezTo>
                  <a:cubicBezTo>
                    <a:pt x="50670" y="13406"/>
                    <a:pt x="41612" y="63"/>
                    <a:pt x="24226" y="2"/>
                  </a:cubicBezTo>
                  <a:cubicBezTo>
                    <a:pt x="24081" y="1"/>
                    <a:pt x="23937" y="0"/>
                    <a:pt x="23793"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2" name="Google Shape;1272;p35"/>
            <p:cNvSpPr/>
            <p:nvPr/>
          </p:nvSpPr>
          <p:spPr>
            <a:xfrm rot="1381816">
              <a:off x="2846213" y="2839478"/>
              <a:ext cx="571570" cy="321587"/>
            </a:xfrm>
            <a:custGeom>
              <a:avLst/>
              <a:gdLst/>
              <a:ahLst/>
              <a:cxnLst/>
              <a:rect l="l" t="t" r="r" b="b"/>
              <a:pathLst>
                <a:path w="46081" h="22190" extrusionOk="0">
                  <a:moveTo>
                    <a:pt x="3070" y="0"/>
                  </a:moveTo>
                  <a:lnTo>
                    <a:pt x="3070" y="0"/>
                  </a:lnTo>
                  <a:cubicBezTo>
                    <a:pt x="1855" y="487"/>
                    <a:pt x="821" y="973"/>
                    <a:pt x="0" y="1368"/>
                  </a:cubicBezTo>
                  <a:cubicBezTo>
                    <a:pt x="396" y="4742"/>
                    <a:pt x="3709" y="11733"/>
                    <a:pt x="2949" y="18420"/>
                  </a:cubicBezTo>
                  <a:cubicBezTo>
                    <a:pt x="4651" y="17539"/>
                    <a:pt x="6384" y="16779"/>
                    <a:pt x="8147" y="16140"/>
                  </a:cubicBezTo>
                  <a:cubicBezTo>
                    <a:pt x="12524" y="14651"/>
                    <a:pt x="17113" y="13861"/>
                    <a:pt x="21733" y="13830"/>
                  </a:cubicBezTo>
                  <a:cubicBezTo>
                    <a:pt x="21883" y="13828"/>
                    <a:pt x="22033" y="13827"/>
                    <a:pt x="22181" y="13827"/>
                  </a:cubicBezTo>
                  <a:cubicBezTo>
                    <a:pt x="36100" y="13827"/>
                    <a:pt x="44105" y="22189"/>
                    <a:pt x="44105" y="22189"/>
                  </a:cubicBezTo>
                  <a:cubicBezTo>
                    <a:pt x="44834" y="21338"/>
                    <a:pt x="45472" y="20426"/>
                    <a:pt x="46080" y="19484"/>
                  </a:cubicBezTo>
                  <a:cubicBezTo>
                    <a:pt x="44804" y="18268"/>
                    <a:pt x="43345" y="17022"/>
                    <a:pt x="42342" y="16505"/>
                  </a:cubicBezTo>
                  <a:cubicBezTo>
                    <a:pt x="40058" y="15273"/>
                    <a:pt x="32903" y="10150"/>
                    <a:pt x="21788" y="10150"/>
                  </a:cubicBezTo>
                  <a:cubicBezTo>
                    <a:pt x="21659" y="10150"/>
                    <a:pt x="21529" y="10151"/>
                    <a:pt x="21399" y="10152"/>
                  </a:cubicBezTo>
                  <a:cubicBezTo>
                    <a:pt x="11470" y="10285"/>
                    <a:pt x="7501" y="12852"/>
                    <a:pt x="6310" y="12852"/>
                  </a:cubicBezTo>
                  <a:cubicBezTo>
                    <a:pt x="6138" y="12852"/>
                    <a:pt x="6023" y="12798"/>
                    <a:pt x="5958" y="12675"/>
                  </a:cubicBezTo>
                  <a:cubicBezTo>
                    <a:pt x="5411" y="11703"/>
                    <a:pt x="5867" y="9848"/>
                    <a:pt x="3982" y="5046"/>
                  </a:cubicBezTo>
                  <a:cubicBezTo>
                    <a:pt x="3314" y="3465"/>
                    <a:pt x="3010" y="1733"/>
                    <a:pt x="3070"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3" name="Google Shape;1273;p35"/>
            <p:cNvSpPr/>
            <p:nvPr/>
          </p:nvSpPr>
          <p:spPr>
            <a:xfrm rot="1051534">
              <a:off x="2461164" y="3153329"/>
              <a:ext cx="524049" cy="546217"/>
            </a:xfrm>
            <a:custGeom>
              <a:avLst/>
              <a:gdLst/>
              <a:ahLst/>
              <a:cxnLst/>
              <a:rect l="l" t="t" r="r" b="b"/>
              <a:pathLst>
                <a:path w="42251" h="37691" extrusionOk="0">
                  <a:moveTo>
                    <a:pt x="12280" y="0"/>
                  </a:moveTo>
                  <a:cubicBezTo>
                    <a:pt x="10791" y="0"/>
                    <a:pt x="9453" y="61"/>
                    <a:pt x="8268" y="152"/>
                  </a:cubicBezTo>
                  <a:cubicBezTo>
                    <a:pt x="8207" y="304"/>
                    <a:pt x="8146" y="456"/>
                    <a:pt x="8085" y="608"/>
                  </a:cubicBezTo>
                  <a:cubicBezTo>
                    <a:pt x="5198" y="6839"/>
                    <a:pt x="1976" y="11611"/>
                    <a:pt x="0" y="14925"/>
                  </a:cubicBezTo>
                  <a:cubicBezTo>
                    <a:pt x="1490" y="14654"/>
                    <a:pt x="3004" y="14518"/>
                    <a:pt x="4519" y="14518"/>
                  </a:cubicBezTo>
                  <a:cubicBezTo>
                    <a:pt x="5384" y="14518"/>
                    <a:pt x="6251" y="14563"/>
                    <a:pt x="7113" y="14651"/>
                  </a:cubicBezTo>
                  <a:cubicBezTo>
                    <a:pt x="10608" y="15046"/>
                    <a:pt x="14469" y="16232"/>
                    <a:pt x="17782" y="19180"/>
                  </a:cubicBezTo>
                  <a:cubicBezTo>
                    <a:pt x="24682" y="25350"/>
                    <a:pt x="19909" y="34682"/>
                    <a:pt x="19909" y="34682"/>
                  </a:cubicBezTo>
                  <a:cubicBezTo>
                    <a:pt x="21581" y="35502"/>
                    <a:pt x="23374" y="36080"/>
                    <a:pt x="25229" y="36445"/>
                  </a:cubicBezTo>
                  <a:cubicBezTo>
                    <a:pt x="28268" y="37083"/>
                    <a:pt x="31338" y="37508"/>
                    <a:pt x="34439" y="37691"/>
                  </a:cubicBezTo>
                  <a:cubicBezTo>
                    <a:pt x="34439" y="37691"/>
                    <a:pt x="42250" y="17994"/>
                    <a:pt x="32493" y="7326"/>
                  </a:cubicBezTo>
                  <a:cubicBezTo>
                    <a:pt x="27448" y="1824"/>
                    <a:pt x="19909" y="274"/>
                    <a:pt x="13830" y="31"/>
                  </a:cubicBezTo>
                  <a:cubicBezTo>
                    <a:pt x="13314" y="0"/>
                    <a:pt x="12766" y="0"/>
                    <a:pt x="12280"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274" name="Google Shape;1274;p35"/>
            <p:cNvSpPr/>
            <p:nvPr/>
          </p:nvSpPr>
          <p:spPr>
            <a:xfrm rot="1051534">
              <a:off x="2469787" y="3127485"/>
              <a:ext cx="344586" cy="528160"/>
            </a:xfrm>
            <a:custGeom>
              <a:avLst/>
              <a:gdLst/>
              <a:ahLst/>
              <a:cxnLst/>
              <a:rect l="l" t="t" r="r" b="b"/>
              <a:pathLst>
                <a:path w="27782" h="36445" extrusionOk="0">
                  <a:moveTo>
                    <a:pt x="12280" y="0"/>
                  </a:moveTo>
                  <a:cubicBezTo>
                    <a:pt x="10821" y="0"/>
                    <a:pt x="9453" y="61"/>
                    <a:pt x="8298" y="152"/>
                  </a:cubicBezTo>
                  <a:cubicBezTo>
                    <a:pt x="8207" y="304"/>
                    <a:pt x="8146" y="456"/>
                    <a:pt x="8085" y="608"/>
                  </a:cubicBezTo>
                  <a:cubicBezTo>
                    <a:pt x="5198" y="6839"/>
                    <a:pt x="1976" y="11611"/>
                    <a:pt x="0" y="14925"/>
                  </a:cubicBezTo>
                  <a:cubicBezTo>
                    <a:pt x="1490" y="14654"/>
                    <a:pt x="3004" y="14518"/>
                    <a:pt x="4519" y="14518"/>
                  </a:cubicBezTo>
                  <a:cubicBezTo>
                    <a:pt x="5384" y="14518"/>
                    <a:pt x="6251" y="14563"/>
                    <a:pt x="7113" y="14651"/>
                  </a:cubicBezTo>
                  <a:cubicBezTo>
                    <a:pt x="10639" y="15016"/>
                    <a:pt x="14499" y="16232"/>
                    <a:pt x="17782" y="19180"/>
                  </a:cubicBezTo>
                  <a:cubicBezTo>
                    <a:pt x="24712" y="25350"/>
                    <a:pt x="19909" y="34682"/>
                    <a:pt x="19909" y="34682"/>
                  </a:cubicBezTo>
                  <a:cubicBezTo>
                    <a:pt x="21612" y="35502"/>
                    <a:pt x="23374" y="36080"/>
                    <a:pt x="25229" y="36445"/>
                  </a:cubicBezTo>
                  <a:cubicBezTo>
                    <a:pt x="27782" y="29058"/>
                    <a:pt x="27204" y="17782"/>
                    <a:pt x="20061" y="13648"/>
                  </a:cubicBezTo>
                  <a:cubicBezTo>
                    <a:pt x="11794" y="8845"/>
                    <a:pt x="8359" y="9636"/>
                    <a:pt x="9788" y="6627"/>
                  </a:cubicBezTo>
                  <a:cubicBezTo>
                    <a:pt x="10730" y="4468"/>
                    <a:pt x="11581" y="2250"/>
                    <a:pt x="12280" y="0"/>
                  </a:cubicBezTo>
                  <a:close/>
                </a:path>
              </a:pathLst>
            </a:custGeom>
            <a:solidFill>
              <a:srgbClr val="000000">
                <a:alpha val="12500"/>
              </a:srgbClr>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grpSp>
      <p:pic>
        <p:nvPicPr>
          <p:cNvPr id="6" name="Picture 5">
            <a:extLst>
              <a:ext uri="{FF2B5EF4-FFF2-40B4-BE49-F238E27FC236}">
                <a16:creationId xmlns:a16="http://schemas.microsoft.com/office/drawing/2014/main" id="{47DE4C0B-476A-CB4E-133F-F555C47AEC91}"/>
              </a:ext>
            </a:extLst>
          </p:cNvPr>
          <p:cNvPicPr>
            <a:picLocks noChangeAspect="1"/>
          </p:cNvPicPr>
          <p:nvPr/>
        </p:nvPicPr>
        <p:blipFill>
          <a:blip r:embed="rId3"/>
          <a:stretch>
            <a:fillRect/>
          </a:stretch>
        </p:blipFill>
        <p:spPr>
          <a:xfrm>
            <a:off x="2459859" y="1627865"/>
            <a:ext cx="10772566" cy="3700593"/>
          </a:xfrm>
          <a:prstGeom prst="rect">
            <a:avLst/>
          </a:prstGeom>
        </p:spPr>
      </p:pic>
    </p:spTree>
    <p:extLst>
      <p:ext uri="{BB962C8B-B14F-4D97-AF65-F5344CB8AC3E}">
        <p14:creationId xmlns:p14="http://schemas.microsoft.com/office/powerpoint/2010/main" val="42028273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ind a Rainbow Day by Slidesgo">
  <a:themeElements>
    <a:clrScheme name="Simple Light">
      <a:dk1>
        <a:srgbClr val="434343"/>
      </a:dk1>
      <a:lt1>
        <a:srgbClr val="E1FDFF"/>
      </a:lt1>
      <a:dk2>
        <a:srgbClr val="FF7D7D"/>
      </a:dk2>
      <a:lt2>
        <a:srgbClr val="6AA0FF"/>
      </a:lt2>
      <a:accent1>
        <a:srgbClr val="FFBE5D"/>
      </a:accent1>
      <a:accent2>
        <a:srgbClr val="E8AEFF"/>
      </a:accent2>
      <a:accent3>
        <a:srgbClr val="6FFFBC"/>
      </a:accent3>
      <a:accent4>
        <a:srgbClr val="FFE340"/>
      </a:accent4>
      <a:accent5>
        <a:srgbClr val="00E8ED"/>
      </a:accent5>
      <a:accent6>
        <a:srgbClr val="FFFFB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intable Number Sense Activities for Pre-K by Slidesgo">
  <a:themeElements>
    <a:clrScheme name="Simple Light">
      <a:dk1>
        <a:srgbClr val="EFEFEF"/>
      </a:dk1>
      <a:lt1>
        <a:srgbClr val="FFFFFF"/>
      </a:lt1>
      <a:dk2>
        <a:srgbClr val="6B4C6D"/>
      </a:dk2>
      <a:lt2>
        <a:srgbClr val="B64BA7"/>
      </a:lt2>
      <a:accent1>
        <a:srgbClr val="FF828A"/>
      </a:accent1>
      <a:accent2>
        <a:srgbClr val="85E2E6"/>
      </a:accent2>
      <a:accent3>
        <a:srgbClr val="B2B911"/>
      </a:accent3>
      <a:accent4>
        <a:srgbClr val="E1F337"/>
      </a:accent4>
      <a:accent5>
        <a:srgbClr val="A77644"/>
      </a:accent5>
      <a:accent6>
        <a:srgbClr val="FFC736"/>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679</Words>
  <Application>Microsoft Office PowerPoint</Application>
  <PresentationFormat>Widescreen</PresentationFormat>
  <Paragraphs>83</Paragraphs>
  <Slides>20</Slides>
  <Notes>14</Notes>
  <HiddenSlides>0</HiddenSlides>
  <MMClips>12</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20</vt:i4>
      </vt:variant>
    </vt:vector>
  </HeadingPairs>
  <TitlesOfParts>
    <vt:vector size="34" baseType="lpstr">
      <vt:lpstr>#9Slide07 IcielStormtrooper</vt:lpstr>
      <vt:lpstr>Arial</vt:lpstr>
      <vt:lpstr>Bebas Neue</vt:lpstr>
      <vt:lpstr>Calibri</vt:lpstr>
      <vt:lpstr>Calibri Light</vt:lpstr>
      <vt:lpstr>Cambria</vt:lpstr>
      <vt:lpstr>Cambria Math</vt:lpstr>
      <vt:lpstr>Karla</vt:lpstr>
      <vt:lpstr>Love Ya Like A Sister</vt:lpstr>
      <vt:lpstr>SVN-SAF</vt:lpstr>
      <vt:lpstr>Times New Roman</vt:lpstr>
      <vt:lpstr>Find a Rainbow Day by Slidesgo</vt:lpstr>
      <vt:lpstr>Printable Number Sense Activities for Pre-K by Slidesgo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Thao Tran</dc:creator>
  <cp:lastModifiedBy>Chang Chang</cp:lastModifiedBy>
  <cp:revision>21</cp:revision>
  <dcterms:created xsi:type="dcterms:W3CDTF">2024-06-06T08:48:18Z</dcterms:created>
  <dcterms:modified xsi:type="dcterms:W3CDTF">2024-08-13T16:09:37Z</dcterms:modified>
</cp:coreProperties>
</file>